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4080" r:id="rId5"/>
    <p:sldId id="2126986398" r:id="rId6"/>
    <p:sldId id="2126986405" r:id="rId7"/>
    <p:sldId id="2126986408" r:id="rId8"/>
    <p:sldId id="2126986413" r:id="rId9"/>
    <p:sldId id="212698641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06" autoAdjust="0"/>
  </p:normalViewPr>
  <p:slideViewPr>
    <p:cSldViewPr snapToGrid="0">
      <p:cViewPr varScale="1">
        <p:scale>
          <a:sx n="98" d="100"/>
          <a:sy n="98" d="100"/>
        </p:scale>
        <p:origin x="95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 Gookey" userId="e79f3d50-324a-4c3b-8e9f-960db3ba24bd" providerId="ADAL" clId="{37CAFC49-7AA1-49C3-85F2-12689FD7EBCB}"/>
    <pc:docChg chg="delSld">
      <pc:chgData name="Gill Gookey" userId="e79f3d50-324a-4c3b-8e9f-960db3ba24bd" providerId="ADAL" clId="{37CAFC49-7AA1-49C3-85F2-12689FD7EBCB}" dt="2022-09-05T12:48:52.268" v="23" actId="47"/>
      <pc:docMkLst>
        <pc:docMk/>
      </pc:docMkLst>
      <pc:sldChg chg="del">
        <pc:chgData name="Gill Gookey" userId="e79f3d50-324a-4c3b-8e9f-960db3ba24bd" providerId="ADAL" clId="{37CAFC49-7AA1-49C3-85F2-12689FD7EBCB}" dt="2022-09-05T12:48:36.757" v="16" actId="47"/>
        <pc:sldMkLst>
          <pc:docMk/>
          <pc:sldMk cId="1409274324" sldId="2126986414"/>
        </pc:sldMkLst>
      </pc:sldChg>
      <pc:sldChg chg="del">
        <pc:chgData name="Gill Gookey" userId="e79f3d50-324a-4c3b-8e9f-960db3ba24bd" providerId="ADAL" clId="{37CAFC49-7AA1-49C3-85F2-12689FD7EBCB}" dt="2022-09-05T12:48:50.177" v="18" actId="47"/>
        <pc:sldMkLst>
          <pc:docMk/>
          <pc:sldMk cId="2951902935" sldId="2126986420"/>
        </pc:sldMkLst>
      </pc:sldChg>
      <pc:sldChg chg="del">
        <pc:chgData name="Gill Gookey" userId="e79f3d50-324a-4c3b-8e9f-960db3ba24bd" providerId="ADAL" clId="{37CAFC49-7AA1-49C3-85F2-12689FD7EBCB}" dt="2022-09-05T12:48:34.063" v="8" actId="47"/>
        <pc:sldMkLst>
          <pc:docMk/>
          <pc:sldMk cId="2446868893" sldId="2126986428"/>
        </pc:sldMkLst>
      </pc:sldChg>
      <pc:sldChg chg="del">
        <pc:chgData name="Gill Gookey" userId="e79f3d50-324a-4c3b-8e9f-960db3ba24bd" providerId="ADAL" clId="{37CAFC49-7AA1-49C3-85F2-12689FD7EBCB}" dt="2022-09-05T12:48:50.578" v="19" actId="47"/>
        <pc:sldMkLst>
          <pc:docMk/>
          <pc:sldMk cId="3214748532" sldId="2126986438"/>
        </pc:sldMkLst>
      </pc:sldChg>
      <pc:sldChg chg="del">
        <pc:chgData name="Gill Gookey" userId="e79f3d50-324a-4c3b-8e9f-960db3ba24bd" providerId="ADAL" clId="{37CAFC49-7AA1-49C3-85F2-12689FD7EBCB}" dt="2022-09-05T12:48:50.964" v="20" actId="47"/>
        <pc:sldMkLst>
          <pc:docMk/>
          <pc:sldMk cId="4120851140" sldId="2126986439"/>
        </pc:sldMkLst>
      </pc:sldChg>
      <pc:sldChg chg="del">
        <pc:chgData name="Gill Gookey" userId="e79f3d50-324a-4c3b-8e9f-960db3ba24bd" providerId="ADAL" clId="{37CAFC49-7AA1-49C3-85F2-12689FD7EBCB}" dt="2022-09-05T12:48:51.380" v="21" actId="47"/>
        <pc:sldMkLst>
          <pc:docMk/>
          <pc:sldMk cId="1134624882" sldId="2126986440"/>
        </pc:sldMkLst>
      </pc:sldChg>
      <pc:sldChg chg="del">
        <pc:chgData name="Gill Gookey" userId="e79f3d50-324a-4c3b-8e9f-960db3ba24bd" providerId="ADAL" clId="{37CAFC49-7AA1-49C3-85F2-12689FD7EBCB}" dt="2022-09-05T12:48:51.828" v="22" actId="47"/>
        <pc:sldMkLst>
          <pc:docMk/>
          <pc:sldMk cId="2691217519" sldId="2126986441"/>
        </pc:sldMkLst>
      </pc:sldChg>
      <pc:sldChg chg="del">
        <pc:chgData name="Gill Gookey" userId="e79f3d50-324a-4c3b-8e9f-960db3ba24bd" providerId="ADAL" clId="{37CAFC49-7AA1-49C3-85F2-12689FD7EBCB}" dt="2022-09-05T12:48:52.268" v="23" actId="47"/>
        <pc:sldMkLst>
          <pc:docMk/>
          <pc:sldMk cId="2624347522" sldId="2126986442"/>
        </pc:sldMkLst>
      </pc:sldChg>
      <pc:sldChg chg="del">
        <pc:chgData name="Gill Gookey" userId="e79f3d50-324a-4c3b-8e9f-960db3ba24bd" providerId="ADAL" clId="{37CAFC49-7AA1-49C3-85F2-12689FD7EBCB}" dt="2022-09-05T12:48:38.936" v="17" actId="47"/>
        <pc:sldMkLst>
          <pc:docMk/>
          <pc:sldMk cId="3698653763" sldId="2126986443"/>
        </pc:sldMkLst>
      </pc:sldChg>
      <pc:sldChg chg="del">
        <pc:chgData name="Gill Gookey" userId="e79f3d50-324a-4c3b-8e9f-960db3ba24bd" providerId="ADAL" clId="{37CAFC49-7AA1-49C3-85F2-12689FD7EBCB}" dt="2022-09-05T12:48:36.140" v="15" actId="47"/>
        <pc:sldMkLst>
          <pc:docMk/>
          <pc:sldMk cId="3349924318" sldId="2126986444"/>
        </pc:sldMkLst>
      </pc:sldChg>
      <pc:sldChg chg="del">
        <pc:chgData name="Gill Gookey" userId="e79f3d50-324a-4c3b-8e9f-960db3ba24bd" providerId="ADAL" clId="{37CAFC49-7AA1-49C3-85F2-12689FD7EBCB}" dt="2022-09-05T12:48:35.824" v="14" actId="47"/>
        <pc:sldMkLst>
          <pc:docMk/>
          <pc:sldMk cId="483967133" sldId="2126986445"/>
        </pc:sldMkLst>
      </pc:sldChg>
      <pc:sldChg chg="del">
        <pc:chgData name="Gill Gookey" userId="e79f3d50-324a-4c3b-8e9f-960db3ba24bd" providerId="ADAL" clId="{37CAFC49-7AA1-49C3-85F2-12689FD7EBCB}" dt="2022-09-05T12:48:35.523" v="13" actId="47"/>
        <pc:sldMkLst>
          <pc:docMk/>
          <pc:sldMk cId="3654220843" sldId="2126986446"/>
        </pc:sldMkLst>
      </pc:sldChg>
      <pc:sldChg chg="del">
        <pc:chgData name="Gill Gookey" userId="e79f3d50-324a-4c3b-8e9f-960db3ba24bd" providerId="ADAL" clId="{37CAFC49-7AA1-49C3-85F2-12689FD7EBCB}" dt="2022-09-05T12:48:35.253" v="12" actId="47"/>
        <pc:sldMkLst>
          <pc:docMk/>
          <pc:sldMk cId="3418739054" sldId="2126986447"/>
        </pc:sldMkLst>
      </pc:sldChg>
      <pc:sldChg chg="del">
        <pc:chgData name="Gill Gookey" userId="e79f3d50-324a-4c3b-8e9f-960db3ba24bd" providerId="ADAL" clId="{37CAFC49-7AA1-49C3-85F2-12689FD7EBCB}" dt="2022-09-05T12:48:35.068" v="11" actId="47"/>
        <pc:sldMkLst>
          <pc:docMk/>
          <pc:sldMk cId="2299122117" sldId="2126986448"/>
        </pc:sldMkLst>
      </pc:sldChg>
      <pc:sldChg chg="del">
        <pc:chgData name="Gill Gookey" userId="e79f3d50-324a-4c3b-8e9f-960db3ba24bd" providerId="ADAL" clId="{37CAFC49-7AA1-49C3-85F2-12689FD7EBCB}" dt="2022-09-05T12:48:34.882" v="10" actId="47"/>
        <pc:sldMkLst>
          <pc:docMk/>
          <pc:sldMk cId="3282533782" sldId="2126986449"/>
        </pc:sldMkLst>
      </pc:sldChg>
      <pc:sldChg chg="del">
        <pc:chgData name="Gill Gookey" userId="e79f3d50-324a-4c3b-8e9f-960db3ba24bd" providerId="ADAL" clId="{37CAFC49-7AA1-49C3-85F2-12689FD7EBCB}" dt="2022-09-05T12:48:34.217" v="9" actId="47"/>
        <pc:sldMkLst>
          <pc:docMk/>
          <pc:sldMk cId="2020501154" sldId="2126986450"/>
        </pc:sldMkLst>
      </pc:sldChg>
      <pc:sldChg chg="del">
        <pc:chgData name="Gill Gookey" userId="e79f3d50-324a-4c3b-8e9f-960db3ba24bd" providerId="ADAL" clId="{37CAFC49-7AA1-49C3-85F2-12689FD7EBCB}" dt="2022-09-05T12:48:33.894" v="7" actId="47"/>
        <pc:sldMkLst>
          <pc:docMk/>
          <pc:sldMk cId="2623025424" sldId="2126986451"/>
        </pc:sldMkLst>
      </pc:sldChg>
      <pc:sldChg chg="del">
        <pc:chgData name="Gill Gookey" userId="e79f3d50-324a-4c3b-8e9f-960db3ba24bd" providerId="ADAL" clId="{37CAFC49-7AA1-49C3-85F2-12689FD7EBCB}" dt="2022-09-05T12:48:33.731" v="6" actId="47"/>
        <pc:sldMkLst>
          <pc:docMk/>
          <pc:sldMk cId="1208494263" sldId="2126986452"/>
        </pc:sldMkLst>
      </pc:sldChg>
      <pc:sldChg chg="del">
        <pc:chgData name="Gill Gookey" userId="e79f3d50-324a-4c3b-8e9f-960db3ba24bd" providerId="ADAL" clId="{37CAFC49-7AA1-49C3-85F2-12689FD7EBCB}" dt="2022-09-05T12:48:33.608" v="5" actId="47"/>
        <pc:sldMkLst>
          <pc:docMk/>
          <pc:sldMk cId="1326959498" sldId="2126986453"/>
        </pc:sldMkLst>
      </pc:sldChg>
      <pc:sldChg chg="del">
        <pc:chgData name="Gill Gookey" userId="e79f3d50-324a-4c3b-8e9f-960db3ba24bd" providerId="ADAL" clId="{37CAFC49-7AA1-49C3-85F2-12689FD7EBCB}" dt="2022-09-05T12:48:33.461" v="4" actId="47"/>
        <pc:sldMkLst>
          <pc:docMk/>
          <pc:sldMk cId="2708918568" sldId="2126986454"/>
        </pc:sldMkLst>
      </pc:sldChg>
      <pc:sldChg chg="del">
        <pc:chgData name="Gill Gookey" userId="e79f3d50-324a-4c3b-8e9f-960db3ba24bd" providerId="ADAL" clId="{37CAFC49-7AA1-49C3-85F2-12689FD7EBCB}" dt="2022-09-05T12:48:33.368" v="3" actId="47"/>
        <pc:sldMkLst>
          <pc:docMk/>
          <pc:sldMk cId="3042180501" sldId="2126986455"/>
        </pc:sldMkLst>
      </pc:sldChg>
      <pc:sldChg chg="del">
        <pc:chgData name="Gill Gookey" userId="e79f3d50-324a-4c3b-8e9f-960db3ba24bd" providerId="ADAL" clId="{37CAFC49-7AA1-49C3-85F2-12689FD7EBCB}" dt="2022-09-05T12:48:33.214" v="2" actId="47"/>
        <pc:sldMkLst>
          <pc:docMk/>
          <pc:sldMk cId="3570656635" sldId="2126986456"/>
        </pc:sldMkLst>
      </pc:sldChg>
      <pc:sldChg chg="del">
        <pc:chgData name="Gill Gookey" userId="e79f3d50-324a-4c3b-8e9f-960db3ba24bd" providerId="ADAL" clId="{37CAFC49-7AA1-49C3-85F2-12689FD7EBCB}" dt="2022-09-05T12:48:33.060" v="1" actId="47"/>
        <pc:sldMkLst>
          <pc:docMk/>
          <pc:sldMk cId="216207197" sldId="2126986457"/>
        </pc:sldMkLst>
      </pc:sldChg>
      <pc:sldChg chg="del">
        <pc:chgData name="Gill Gookey" userId="e79f3d50-324a-4c3b-8e9f-960db3ba24bd" providerId="ADAL" clId="{37CAFC49-7AA1-49C3-85F2-12689FD7EBCB}" dt="2022-09-05T12:48:32.929" v="0" actId="47"/>
        <pc:sldMkLst>
          <pc:docMk/>
          <pc:sldMk cId="3940333536" sldId="2126986458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14A7D2-F84F-462E-9D3D-00B2F63C18DA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9F0778D5-34F4-4AA6-A36D-07027E2E9A48}">
      <dgm:prSet/>
      <dgm:spPr/>
      <dgm:t>
        <a:bodyPr/>
        <a:lstStyle/>
        <a:p>
          <a:r>
            <a:rPr lang="en-GB" b="1" dirty="0">
              <a:solidFill>
                <a:srgbClr val="002060"/>
              </a:solidFill>
            </a:rPr>
            <a:t>System approach to change at an ICS level – testing in one ICS in the EM (JUCD)</a:t>
          </a:r>
        </a:p>
      </dgm:t>
    </dgm:pt>
    <dgm:pt modelId="{73751868-875B-4C26-B26F-807884406005}" type="parTrans" cxnId="{D76E1A70-304C-4956-9ED9-3CB116F8CB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BF99AC7A-ABCE-480E-8BBE-23C95BB2133C}" type="sibTrans" cxnId="{D76E1A70-304C-4956-9ED9-3CB116F8CB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011105FC-8964-44B3-950E-2089060C0AEB}">
      <dgm:prSet/>
      <dgm:spPr/>
      <dgm:t>
        <a:bodyPr/>
        <a:lstStyle/>
        <a:p>
          <a:r>
            <a:rPr lang="en-GB" b="1" dirty="0">
              <a:solidFill>
                <a:srgbClr val="002060"/>
              </a:solidFill>
            </a:rPr>
            <a:t>Cross EM support – Data, upskilling, and shared learning</a:t>
          </a:r>
        </a:p>
      </dgm:t>
    </dgm:pt>
    <dgm:pt modelId="{E0A86810-A51A-4E78-BC91-950846534C19}" type="parTrans" cxnId="{292C9B69-CD5A-4778-BA2C-036B15503C8B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7C6BF1F4-FDB7-4E0E-84E6-55CF2DDAF7A0}" type="sibTrans" cxnId="{292C9B69-CD5A-4778-BA2C-036B15503C8B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A7F73DB-C10F-40E9-8F5A-8AAC05485120}" type="pres">
      <dgm:prSet presAssocID="{1614A7D2-F84F-462E-9D3D-00B2F63C18DA}" presName="Name0" presStyleCnt="0">
        <dgm:presLayoutVars>
          <dgm:chMax/>
          <dgm:chPref/>
          <dgm:dir/>
        </dgm:presLayoutVars>
      </dgm:prSet>
      <dgm:spPr/>
    </dgm:pt>
    <dgm:pt modelId="{5F6F03CC-8D35-48C4-A160-7E5224CC0EF9}" type="pres">
      <dgm:prSet presAssocID="{9F0778D5-34F4-4AA6-A36D-07027E2E9A48}" presName="parenttextcomposite" presStyleCnt="0"/>
      <dgm:spPr/>
    </dgm:pt>
    <dgm:pt modelId="{10613DD5-5DF3-42BD-B351-AF6BC5C9228C}" type="pres">
      <dgm:prSet presAssocID="{9F0778D5-34F4-4AA6-A36D-07027E2E9A48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C24D9DBC-F0FB-40F2-81CA-37F0BF7B4961}" type="pres">
      <dgm:prSet presAssocID="{9F0778D5-34F4-4AA6-A36D-07027E2E9A48}" presName="parallelogramComposite" presStyleCnt="0"/>
      <dgm:spPr/>
    </dgm:pt>
    <dgm:pt modelId="{96ACA5F7-3258-4A8F-ABFF-1BD1C6BC2467}" type="pres">
      <dgm:prSet presAssocID="{9F0778D5-34F4-4AA6-A36D-07027E2E9A48}" presName="parallelogram1" presStyleLbl="alignNode1" presStyleIdx="0" presStyleCnt="14"/>
      <dgm:spPr/>
    </dgm:pt>
    <dgm:pt modelId="{0C6DA278-756C-4C8C-9FF3-1E2461A088E4}" type="pres">
      <dgm:prSet presAssocID="{9F0778D5-34F4-4AA6-A36D-07027E2E9A48}" presName="parallelogram2" presStyleLbl="alignNode1" presStyleIdx="1" presStyleCnt="14"/>
      <dgm:spPr/>
    </dgm:pt>
    <dgm:pt modelId="{001CF953-5C7E-486A-BB8E-2B565B6AC646}" type="pres">
      <dgm:prSet presAssocID="{9F0778D5-34F4-4AA6-A36D-07027E2E9A48}" presName="parallelogram3" presStyleLbl="alignNode1" presStyleIdx="2" presStyleCnt="14"/>
      <dgm:spPr/>
    </dgm:pt>
    <dgm:pt modelId="{E3CDE761-090C-4E50-A90B-E687D8F74000}" type="pres">
      <dgm:prSet presAssocID="{9F0778D5-34F4-4AA6-A36D-07027E2E9A48}" presName="parallelogram4" presStyleLbl="alignNode1" presStyleIdx="3" presStyleCnt="14"/>
      <dgm:spPr/>
    </dgm:pt>
    <dgm:pt modelId="{F6C8F689-8640-4A7C-8952-632469627994}" type="pres">
      <dgm:prSet presAssocID="{9F0778D5-34F4-4AA6-A36D-07027E2E9A48}" presName="parallelogram5" presStyleLbl="alignNode1" presStyleIdx="4" presStyleCnt="14"/>
      <dgm:spPr/>
    </dgm:pt>
    <dgm:pt modelId="{1D2EAB7C-DEC0-4A99-B245-34E28624782A}" type="pres">
      <dgm:prSet presAssocID="{9F0778D5-34F4-4AA6-A36D-07027E2E9A48}" presName="parallelogram6" presStyleLbl="alignNode1" presStyleIdx="5" presStyleCnt="14"/>
      <dgm:spPr/>
    </dgm:pt>
    <dgm:pt modelId="{94C6D173-0E00-4B88-8FC8-D37B1F1FB6D9}" type="pres">
      <dgm:prSet presAssocID="{9F0778D5-34F4-4AA6-A36D-07027E2E9A48}" presName="parallelogram7" presStyleLbl="alignNode1" presStyleIdx="6" presStyleCnt="14"/>
      <dgm:spPr/>
    </dgm:pt>
    <dgm:pt modelId="{698AD0E1-88AD-4B20-A9E4-A9F9BE1F9F1F}" type="pres">
      <dgm:prSet presAssocID="{BF99AC7A-ABCE-480E-8BBE-23C95BB2133C}" presName="sibTrans" presStyleCnt="0"/>
      <dgm:spPr/>
    </dgm:pt>
    <dgm:pt modelId="{D7A2FBAC-8EB1-4D8D-95DD-B7A826586B28}" type="pres">
      <dgm:prSet presAssocID="{011105FC-8964-44B3-950E-2089060C0AEB}" presName="parenttextcomposite" presStyleCnt="0"/>
      <dgm:spPr/>
    </dgm:pt>
    <dgm:pt modelId="{2CF9AAAD-8A39-4C57-B224-9B9585A470B0}" type="pres">
      <dgm:prSet presAssocID="{011105FC-8964-44B3-950E-2089060C0AEB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08CA23CF-C2C9-4491-8A4B-BB10C239DA7A}" type="pres">
      <dgm:prSet presAssocID="{011105FC-8964-44B3-950E-2089060C0AEB}" presName="parallelogramComposite" presStyleCnt="0"/>
      <dgm:spPr/>
    </dgm:pt>
    <dgm:pt modelId="{4C7EF4E4-BAAA-4D49-A8E6-AC0D77F93CEE}" type="pres">
      <dgm:prSet presAssocID="{011105FC-8964-44B3-950E-2089060C0AEB}" presName="parallelogram1" presStyleLbl="alignNode1" presStyleIdx="7" presStyleCnt="14"/>
      <dgm:spPr/>
    </dgm:pt>
    <dgm:pt modelId="{E9092C28-0D79-4F86-8F6A-D6A28FA4656B}" type="pres">
      <dgm:prSet presAssocID="{011105FC-8964-44B3-950E-2089060C0AEB}" presName="parallelogram2" presStyleLbl="alignNode1" presStyleIdx="8" presStyleCnt="14"/>
      <dgm:spPr/>
    </dgm:pt>
    <dgm:pt modelId="{117A17C2-16C8-4D47-B977-FAEA8D3CCBD0}" type="pres">
      <dgm:prSet presAssocID="{011105FC-8964-44B3-950E-2089060C0AEB}" presName="parallelogram3" presStyleLbl="alignNode1" presStyleIdx="9" presStyleCnt="14"/>
      <dgm:spPr/>
    </dgm:pt>
    <dgm:pt modelId="{91E1C8CC-286E-4025-AE82-341D92B80C55}" type="pres">
      <dgm:prSet presAssocID="{011105FC-8964-44B3-950E-2089060C0AEB}" presName="parallelogram4" presStyleLbl="alignNode1" presStyleIdx="10" presStyleCnt="14"/>
      <dgm:spPr/>
    </dgm:pt>
    <dgm:pt modelId="{72C25F35-13EB-4A90-8502-5E7A0AF7B953}" type="pres">
      <dgm:prSet presAssocID="{011105FC-8964-44B3-950E-2089060C0AEB}" presName="parallelogram5" presStyleLbl="alignNode1" presStyleIdx="11" presStyleCnt="14"/>
      <dgm:spPr/>
    </dgm:pt>
    <dgm:pt modelId="{A909587D-A3E5-4F50-AD10-41409C5FC589}" type="pres">
      <dgm:prSet presAssocID="{011105FC-8964-44B3-950E-2089060C0AEB}" presName="parallelogram6" presStyleLbl="alignNode1" presStyleIdx="12" presStyleCnt="14"/>
      <dgm:spPr/>
    </dgm:pt>
    <dgm:pt modelId="{E53EFD6D-5E45-4F39-B332-256EF6C6E818}" type="pres">
      <dgm:prSet presAssocID="{011105FC-8964-44B3-950E-2089060C0AEB}" presName="parallelogram7" presStyleLbl="alignNode1" presStyleIdx="13" presStyleCnt="14"/>
      <dgm:spPr/>
    </dgm:pt>
  </dgm:ptLst>
  <dgm:cxnLst>
    <dgm:cxn modelId="{6AC90320-5CF5-4491-B7CE-A1CEE8A6F49B}" type="presOf" srcId="{9F0778D5-34F4-4AA6-A36D-07027E2E9A48}" destId="{10613DD5-5DF3-42BD-B351-AF6BC5C9228C}" srcOrd="0" destOrd="0" presId="urn:microsoft.com/office/officeart/2008/layout/VerticalAccentList"/>
    <dgm:cxn modelId="{687A8748-62E6-4269-A68B-0FF8116A1823}" type="presOf" srcId="{011105FC-8964-44B3-950E-2089060C0AEB}" destId="{2CF9AAAD-8A39-4C57-B224-9B9585A470B0}" srcOrd="0" destOrd="0" presId="urn:microsoft.com/office/officeart/2008/layout/VerticalAccentList"/>
    <dgm:cxn modelId="{292C9B69-CD5A-4778-BA2C-036B15503C8B}" srcId="{1614A7D2-F84F-462E-9D3D-00B2F63C18DA}" destId="{011105FC-8964-44B3-950E-2089060C0AEB}" srcOrd="1" destOrd="0" parTransId="{E0A86810-A51A-4E78-BC91-950846534C19}" sibTransId="{7C6BF1F4-FDB7-4E0E-84E6-55CF2DDAF7A0}"/>
    <dgm:cxn modelId="{D76E1A70-304C-4956-9ED9-3CB116F8CBD1}" srcId="{1614A7D2-F84F-462E-9D3D-00B2F63C18DA}" destId="{9F0778D5-34F4-4AA6-A36D-07027E2E9A48}" srcOrd="0" destOrd="0" parTransId="{73751868-875B-4C26-B26F-807884406005}" sibTransId="{BF99AC7A-ABCE-480E-8BBE-23C95BB2133C}"/>
    <dgm:cxn modelId="{DEDA589D-BE04-4F04-AF53-3DCB29B40EC4}" type="presOf" srcId="{1614A7D2-F84F-462E-9D3D-00B2F63C18DA}" destId="{3A7F73DB-C10F-40E9-8F5A-8AAC05485120}" srcOrd="0" destOrd="0" presId="urn:microsoft.com/office/officeart/2008/layout/VerticalAccentList"/>
    <dgm:cxn modelId="{9C779D73-B089-41D2-AE24-C880F770C390}" type="presParOf" srcId="{3A7F73DB-C10F-40E9-8F5A-8AAC05485120}" destId="{5F6F03CC-8D35-48C4-A160-7E5224CC0EF9}" srcOrd="0" destOrd="0" presId="urn:microsoft.com/office/officeart/2008/layout/VerticalAccentList"/>
    <dgm:cxn modelId="{3145ECC6-4D06-4D3C-ABD9-7E3FBF90261F}" type="presParOf" srcId="{5F6F03CC-8D35-48C4-A160-7E5224CC0EF9}" destId="{10613DD5-5DF3-42BD-B351-AF6BC5C9228C}" srcOrd="0" destOrd="0" presId="urn:microsoft.com/office/officeart/2008/layout/VerticalAccentList"/>
    <dgm:cxn modelId="{A744B74D-B7ED-4285-9C29-A99DD1E2B3D2}" type="presParOf" srcId="{3A7F73DB-C10F-40E9-8F5A-8AAC05485120}" destId="{C24D9DBC-F0FB-40F2-81CA-37F0BF7B4961}" srcOrd="1" destOrd="0" presId="urn:microsoft.com/office/officeart/2008/layout/VerticalAccentList"/>
    <dgm:cxn modelId="{52F9259D-0DC0-4418-BC9D-5B902DC3D731}" type="presParOf" srcId="{C24D9DBC-F0FB-40F2-81CA-37F0BF7B4961}" destId="{96ACA5F7-3258-4A8F-ABFF-1BD1C6BC2467}" srcOrd="0" destOrd="0" presId="urn:microsoft.com/office/officeart/2008/layout/VerticalAccentList"/>
    <dgm:cxn modelId="{3D6EEC14-04DF-4EA3-985F-49CB3164A4AA}" type="presParOf" srcId="{C24D9DBC-F0FB-40F2-81CA-37F0BF7B4961}" destId="{0C6DA278-756C-4C8C-9FF3-1E2461A088E4}" srcOrd="1" destOrd="0" presId="urn:microsoft.com/office/officeart/2008/layout/VerticalAccentList"/>
    <dgm:cxn modelId="{53AAAC60-3784-45EC-A185-5FF9F9C2A8BA}" type="presParOf" srcId="{C24D9DBC-F0FB-40F2-81CA-37F0BF7B4961}" destId="{001CF953-5C7E-486A-BB8E-2B565B6AC646}" srcOrd="2" destOrd="0" presId="urn:microsoft.com/office/officeart/2008/layout/VerticalAccentList"/>
    <dgm:cxn modelId="{E839F76B-7753-4583-991B-B92696BF2458}" type="presParOf" srcId="{C24D9DBC-F0FB-40F2-81CA-37F0BF7B4961}" destId="{E3CDE761-090C-4E50-A90B-E687D8F74000}" srcOrd="3" destOrd="0" presId="urn:microsoft.com/office/officeart/2008/layout/VerticalAccentList"/>
    <dgm:cxn modelId="{EEFFEBB8-38D7-4989-9D93-AC486BCFB88C}" type="presParOf" srcId="{C24D9DBC-F0FB-40F2-81CA-37F0BF7B4961}" destId="{F6C8F689-8640-4A7C-8952-632469627994}" srcOrd="4" destOrd="0" presId="urn:microsoft.com/office/officeart/2008/layout/VerticalAccentList"/>
    <dgm:cxn modelId="{4A62373F-1CBE-4725-877A-01FEB91D2926}" type="presParOf" srcId="{C24D9DBC-F0FB-40F2-81CA-37F0BF7B4961}" destId="{1D2EAB7C-DEC0-4A99-B245-34E28624782A}" srcOrd="5" destOrd="0" presId="urn:microsoft.com/office/officeart/2008/layout/VerticalAccentList"/>
    <dgm:cxn modelId="{E5BB32F5-9344-403C-B15C-C484BCBEEA8F}" type="presParOf" srcId="{C24D9DBC-F0FB-40F2-81CA-37F0BF7B4961}" destId="{94C6D173-0E00-4B88-8FC8-D37B1F1FB6D9}" srcOrd="6" destOrd="0" presId="urn:microsoft.com/office/officeart/2008/layout/VerticalAccentList"/>
    <dgm:cxn modelId="{35BF69D7-06C9-4132-89C1-993239AD2997}" type="presParOf" srcId="{3A7F73DB-C10F-40E9-8F5A-8AAC05485120}" destId="{698AD0E1-88AD-4B20-A9E4-A9F9BE1F9F1F}" srcOrd="2" destOrd="0" presId="urn:microsoft.com/office/officeart/2008/layout/VerticalAccentList"/>
    <dgm:cxn modelId="{C16E1614-3490-419F-90CD-ABFE3AB4C099}" type="presParOf" srcId="{3A7F73DB-C10F-40E9-8F5A-8AAC05485120}" destId="{D7A2FBAC-8EB1-4D8D-95DD-B7A826586B28}" srcOrd="3" destOrd="0" presId="urn:microsoft.com/office/officeart/2008/layout/VerticalAccentList"/>
    <dgm:cxn modelId="{5FA7A7EA-2567-4414-AB94-9411E8171A75}" type="presParOf" srcId="{D7A2FBAC-8EB1-4D8D-95DD-B7A826586B28}" destId="{2CF9AAAD-8A39-4C57-B224-9B9585A470B0}" srcOrd="0" destOrd="0" presId="urn:microsoft.com/office/officeart/2008/layout/VerticalAccentList"/>
    <dgm:cxn modelId="{777D94B5-64AF-4B12-BEC4-C2123448FF38}" type="presParOf" srcId="{3A7F73DB-C10F-40E9-8F5A-8AAC05485120}" destId="{08CA23CF-C2C9-4491-8A4B-BB10C239DA7A}" srcOrd="4" destOrd="0" presId="urn:microsoft.com/office/officeart/2008/layout/VerticalAccentList"/>
    <dgm:cxn modelId="{093D1157-CEB8-4378-83C6-249BC477AE00}" type="presParOf" srcId="{08CA23CF-C2C9-4491-8A4B-BB10C239DA7A}" destId="{4C7EF4E4-BAAA-4D49-A8E6-AC0D77F93CEE}" srcOrd="0" destOrd="0" presId="urn:microsoft.com/office/officeart/2008/layout/VerticalAccentList"/>
    <dgm:cxn modelId="{84500C38-40AC-4DD9-9332-741E7101306C}" type="presParOf" srcId="{08CA23CF-C2C9-4491-8A4B-BB10C239DA7A}" destId="{E9092C28-0D79-4F86-8F6A-D6A28FA4656B}" srcOrd="1" destOrd="0" presId="urn:microsoft.com/office/officeart/2008/layout/VerticalAccentList"/>
    <dgm:cxn modelId="{91C85C2A-5828-4CCF-810D-641A0388E403}" type="presParOf" srcId="{08CA23CF-C2C9-4491-8A4B-BB10C239DA7A}" destId="{117A17C2-16C8-4D47-B977-FAEA8D3CCBD0}" srcOrd="2" destOrd="0" presId="urn:microsoft.com/office/officeart/2008/layout/VerticalAccentList"/>
    <dgm:cxn modelId="{0A70455F-45E6-4AFC-8F3B-51BAB102BE7F}" type="presParOf" srcId="{08CA23CF-C2C9-4491-8A4B-BB10C239DA7A}" destId="{91E1C8CC-286E-4025-AE82-341D92B80C55}" srcOrd="3" destOrd="0" presId="urn:microsoft.com/office/officeart/2008/layout/VerticalAccentList"/>
    <dgm:cxn modelId="{E0C8AAEC-44B2-407A-8D8C-7A5AD9D72430}" type="presParOf" srcId="{08CA23CF-C2C9-4491-8A4B-BB10C239DA7A}" destId="{72C25F35-13EB-4A90-8502-5E7A0AF7B953}" srcOrd="4" destOrd="0" presId="urn:microsoft.com/office/officeart/2008/layout/VerticalAccentList"/>
    <dgm:cxn modelId="{7C5161B1-FE1E-489C-B610-355F68A9BC30}" type="presParOf" srcId="{08CA23CF-C2C9-4491-8A4B-BB10C239DA7A}" destId="{A909587D-A3E5-4F50-AD10-41409C5FC589}" srcOrd="5" destOrd="0" presId="urn:microsoft.com/office/officeart/2008/layout/VerticalAccentList"/>
    <dgm:cxn modelId="{D09FB407-F88B-45A4-9557-ECB1BC53A223}" type="presParOf" srcId="{08CA23CF-C2C9-4491-8A4B-BB10C239DA7A}" destId="{E53EFD6D-5E45-4F39-B332-256EF6C6E818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EB2229-FD21-4269-8E1F-E1B7E9F8E3E2}" type="doc">
      <dgm:prSet loTypeId="urn:microsoft.com/office/officeart/2005/8/layout/bList2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9852C053-6FB9-4A99-949B-BF9896D78B81}">
      <dgm:prSet custT="1"/>
      <dgm:spPr/>
      <dgm:t>
        <a:bodyPr/>
        <a:lstStyle/>
        <a:p>
          <a:r>
            <a:rPr lang="en-GB" sz="1800" b="1" dirty="0"/>
            <a:t>Prevent initiation</a:t>
          </a:r>
        </a:p>
      </dgm:t>
    </dgm:pt>
    <dgm:pt modelId="{66734873-3A12-4570-BF18-1EB7C788ABED}" type="parTrans" cxnId="{4BAA3DD0-054D-43AD-B3F2-C601318A653B}">
      <dgm:prSet/>
      <dgm:spPr/>
      <dgm:t>
        <a:bodyPr/>
        <a:lstStyle/>
        <a:p>
          <a:endParaRPr lang="en-GB"/>
        </a:p>
      </dgm:t>
    </dgm:pt>
    <dgm:pt modelId="{FF62D81F-3C23-4935-9815-68E082EBF4A7}" type="sibTrans" cxnId="{4BAA3DD0-054D-43AD-B3F2-C601318A653B}">
      <dgm:prSet/>
      <dgm:spPr/>
      <dgm:t>
        <a:bodyPr/>
        <a:lstStyle/>
        <a:p>
          <a:endParaRPr lang="en-GB"/>
        </a:p>
      </dgm:t>
    </dgm:pt>
    <dgm:pt modelId="{45D75254-48D0-4F48-A5B0-EA5E4D1C7845}">
      <dgm:prSet custT="1"/>
      <dgm:spPr/>
      <dgm:t>
        <a:bodyPr/>
        <a:lstStyle/>
        <a:p>
          <a:pPr>
            <a:buFontTx/>
            <a:buNone/>
          </a:pPr>
          <a:r>
            <a:rPr lang="en-GB" sz="1800" dirty="0"/>
            <a:t>Prevent initiation of opioids for inappropriate indications</a:t>
          </a:r>
        </a:p>
      </dgm:t>
    </dgm:pt>
    <dgm:pt modelId="{372091B5-E0CB-4CE7-B440-96505127FE27}" type="parTrans" cxnId="{FD2A0990-B44A-4CAE-A4FF-608CB2922123}">
      <dgm:prSet/>
      <dgm:spPr/>
      <dgm:t>
        <a:bodyPr/>
        <a:lstStyle/>
        <a:p>
          <a:endParaRPr lang="en-GB"/>
        </a:p>
      </dgm:t>
    </dgm:pt>
    <dgm:pt modelId="{22A72FDE-5047-46FB-A0CB-8EE573887F0F}" type="sibTrans" cxnId="{FD2A0990-B44A-4CAE-A4FF-608CB2922123}">
      <dgm:prSet/>
      <dgm:spPr/>
      <dgm:t>
        <a:bodyPr/>
        <a:lstStyle/>
        <a:p>
          <a:endParaRPr lang="en-GB"/>
        </a:p>
      </dgm:t>
    </dgm:pt>
    <dgm:pt modelId="{7FA52243-C5E7-42CB-B879-DA297B43652A}">
      <dgm:prSet custT="1"/>
      <dgm:spPr/>
      <dgm:t>
        <a:bodyPr/>
        <a:lstStyle/>
        <a:p>
          <a:r>
            <a:rPr lang="en-GB" sz="1800" b="1" dirty="0"/>
            <a:t>De-escalate</a:t>
          </a:r>
        </a:p>
      </dgm:t>
    </dgm:pt>
    <dgm:pt modelId="{03259CD4-FECC-45FF-BADE-EFF9DAD4815D}" type="parTrans" cxnId="{3F112E1A-6FDB-4510-8632-8E3CCAC32C88}">
      <dgm:prSet/>
      <dgm:spPr/>
      <dgm:t>
        <a:bodyPr/>
        <a:lstStyle/>
        <a:p>
          <a:endParaRPr lang="en-GB"/>
        </a:p>
      </dgm:t>
    </dgm:pt>
    <dgm:pt modelId="{526F0453-2283-481A-AAEA-0C981D0416E7}" type="sibTrans" cxnId="{3F112E1A-6FDB-4510-8632-8E3CCAC32C88}">
      <dgm:prSet/>
      <dgm:spPr/>
      <dgm:t>
        <a:bodyPr/>
        <a:lstStyle/>
        <a:p>
          <a:endParaRPr lang="en-GB"/>
        </a:p>
      </dgm:t>
    </dgm:pt>
    <dgm:pt modelId="{A2EB0660-A0C5-4D19-8391-BBEA24B3AD3B}">
      <dgm:prSet custT="1"/>
      <dgm:spPr/>
      <dgm:t>
        <a:bodyPr/>
        <a:lstStyle/>
        <a:p>
          <a:r>
            <a:rPr lang="en-GB" sz="1800" b="1" dirty="0"/>
            <a:t>Find chronic use</a:t>
          </a:r>
        </a:p>
      </dgm:t>
    </dgm:pt>
    <dgm:pt modelId="{229F7951-9595-434B-8BC9-A8521634FDD0}" type="parTrans" cxnId="{37223C83-367B-4A43-8E9B-F72DAC09F557}">
      <dgm:prSet/>
      <dgm:spPr/>
      <dgm:t>
        <a:bodyPr/>
        <a:lstStyle/>
        <a:p>
          <a:endParaRPr lang="en-GB"/>
        </a:p>
      </dgm:t>
    </dgm:pt>
    <dgm:pt modelId="{2B0ADACF-2C93-4D88-A089-88E0041AD6E3}" type="sibTrans" cxnId="{37223C83-367B-4A43-8E9B-F72DAC09F557}">
      <dgm:prSet/>
      <dgm:spPr/>
      <dgm:t>
        <a:bodyPr/>
        <a:lstStyle/>
        <a:p>
          <a:endParaRPr lang="en-GB"/>
        </a:p>
      </dgm:t>
    </dgm:pt>
    <dgm:pt modelId="{EA617EE0-6C19-4D32-923E-3AE0F2192BA4}">
      <dgm:prSet custT="1"/>
      <dgm:spPr/>
      <dgm:t>
        <a:bodyPr/>
        <a:lstStyle/>
        <a:p>
          <a:r>
            <a:rPr lang="en-GB" sz="1800" b="1" dirty="0"/>
            <a:t>Treat (Taper &amp; Support)</a:t>
          </a:r>
        </a:p>
      </dgm:t>
    </dgm:pt>
    <dgm:pt modelId="{B55E402F-6194-4D97-972D-98B900156C43}" type="parTrans" cxnId="{811F5974-565C-452D-A9CA-08C9B46FDE10}">
      <dgm:prSet/>
      <dgm:spPr/>
      <dgm:t>
        <a:bodyPr/>
        <a:lstStyle/>
        <a:p>
          <a:endParaRPr lang="en-GB"/>
        </a:p>
      </dgm:t>
    </dgm:pt>
    <dgm:pt modelId="{A48FEB5A-CD03-46DC-A69D-5CAD3E245D81}" type="sibTrans" cxnId="{811F5974-565C-452D-A9CA-08C9B46FDE10}">
      <dgm:prSet/>
      <dgm:spPr/>
      <dgm:t>
        <a:bodyPr/>
        <a:lstStyle/>
        <a:p>
          <a:endParaRPr lang="en-GB"/>
        </a:p>
      </dgm:t>
    </dgm:pt>
    <dgm:pt modelId="{3A2CB6AF-9457-4FD3-AD99-B74F84E34AA0}">
      <dgm:prSet custT="1"/>
      <dgm:spPr/>
      <dgm:t>
        <a:bodyPr/>
        <a:lstStyle/>
        <a:p>
          <a:r>
            <a:rPr lang="en-GB" sz="1800" b="1" dirty="0"/>
            <a:t>Sustain</a:t>
          </a:r>
        </a:p>
      </dgm:t>
    </dgm:pt>
    <dgm:pt modelId="{20F132CF-9774-47AF-A289-14A9D849428A}" type="parTrans" cxnId="{124E4D42-6FB8-453A-8456-14D4F48888C2}">
      <dgm:prSet/>
      <dgm:spPr/>
      <dgm:t>
        <a:bodyPr/>
        <a:lstStyle/>
        <a:p>
          <a:endParaRPr lang="en-GB"/>
        </a:p>
      </dgm:t>
    </dgm:pt>
    <dgm:pt modelId="{E85843EF-3BF1-4F33-BEF3-A67EB2630E35}" type="sibTrans" cxnId="{124E4D42-6FB8-453A-8456-14D4F48888C2}">
      <dgm:prSet/>
      <dgm:spPr/>
      <dgm:t>
        <a:bodyPr/>
        <a:lstStyle/>
        <a:p>
          <a:endParaRPr lang="en-GB"/>
        </a:p>
      </dgm:t>
    </dgm:pt>
    <dgm:pt modelId="{44DC692E-2762-4C39-97F0-6AD74C4A0491}">
      <dgm:prSet custT="1"/>
      <dgm:spPr/>
      <dgm:t>
        <a:bodyPr/>
        <a:lstStyle/>
        <a:p>
          <a:pPr>
            <a:buFontTx/>
            <a:buNone/>
          </a:pPr>
          <a:r>
            <a:rPr lang="en-GB" sz="1800" dirty="0"/>
            <a:t>Ensure opioids are not</a:t>
          </a:r>
        </a:p>
      </dgm:t>
    </dgm:pt>
    <dgm:pt modelId="{EF5F118C-D446-4AD2-9540-892AE8D6A07B}" type="parTrans" cxnId="{9694EDD6-7F43-41FB-BC8B-69822819E96C}">
      <dgm:prSet/>
      <dgm:spPr/>
      <dgm:t>
        <a:bodyPr/>
        <a:lstStyle/>
        <a:p>
          <a:endParaRPr lang="en-GB"/>
        </a:p>
      </dgm:t>
    </dgm:pt>
    <dgm:pt modelId="{00BC9117-51F2-47D8-A52A-125B37CBDF00}" type="sibTrans" cxnId="{9694EDD6-7F43-41FB-BC8B-69822819E96C}">
      <dgm:prSet/>
      <dgm:spPr/>
      <dgm:t>
        <a:bodyPr/>
        <a:lstStyle/>
        <a:p>
          <a:endParaRPr lang="en-GB"/>
        </a:p>
      </dgm:t>
    </dgm:pt>
    <dgm:pt modelId="{6F1A9823-8F45-4991-BCCD-24E833B25B85}">
      <dgm:prSet custT="1"/>
      <dgm:spPr/>
      <dgm:t>
        <a:bodyPr/>
        <a:lstStyle/>
        <a:p>
          <a:pPr>
            <a:buFontTx/>
            <a:buNone/>
          </a:pPr>
          <a:r>
            <a:rPr lang="en-GB" sz="1800" dirty="0"/>
            <a:t>Identify patients taking opioids long term (&gt;3 months) for non-cancer pain and review to identify potentially inappropriate use</a:t>
          </a:r>
        </a:p>
      </dgm:t>
    </dgm:pt>
    <dgm:pt modelId="{3D89B06F-340C-4403-9886-340BC223D777}" type="parTrans" cxnId="{9EC03CD0-7C44-4AF8-9383-720EADDE3E2C}">
      <dgm:prSet/>
      <dgm:spPr/>
      <dgm:t>
        <a:bodyPr/>
        <a:lstStyle/>
        <a:p>
          <a:endParaRPr lang="en-GB"/>
        </a:p>
      </dgm:t>
    </dgm:pt>
    <dgm:pt modelId="{7653A3C8-DC7C-4B04-B989-B82714F21FB8}" type="sibTrans" cxnId="{9EC03CD0-7C44-4AF8-9383-720EADDE3E2C}">
      <dgm:prSet/>
      <dgm:spPr/>
      <dgm:t>
        <a:bodyPr/>
        <a:lstStyle/>
        <a:p>
          <a:endParaRPr lang="en-GB"/>
        </a:p>
      </dgm:t>
    </dgm:pt>
    <dgm:pt modelId="{EC32DA7D-0415-4896-A42E-C06F493248C0}">
      <dgm:prSet custT="1"/>
      <dgm:spPr/>
      <dgm:t>
        <a:bodyPr/>
        <a:lstStyle/>
        <a:p>
          <a:pPr>
            <a:buFontTx/>
            <a:buNone/>
          </a:pPr>
          <a:r>
            <a:rPr lang="en-GB" sz="1800" dirty="0"/>
            <a:t>Support deprescribing of potentially inappropriate opioids with appropriate support for patients that includes non-pharmacological support) </a:t>
          </a:r>
        </a:p>
      </dgm:t>
    </dgm:pt>
    <dgm:pt modelId="{A60BB2EC-786F-4D55-8CD4-C7B2F0E7D897}" type="parTrans" cxnId="{B5AF1842-F121-4C69-B36C-E3616FF88683}">
      <dgm:prSet/>
      <dgm:spPr/>
      <dgm:t>
        <a:bodyPr/>
        <a:lstStyle/>
        <a:p>
          <a:endParaRPr lang="en-GB"/>
        </a:p>
      </dgm:t>
    </dgm:pt>
    <dgm:pt modelId="{8AC3789B-3A6B-496E-A163-F980F60A5B85}" type="sibTrans" cxnId="{B5AF1842-F121-4C69-B36C-E3616FF88683}">
      <dgm:prSet/>
      <dgm:spPr/>
      <dgm:t>
        <a:bodyPr/>
        <a:lstStyle/>
        <a:p>
          <a:endParaRPr lang="en-GB"/>
        </a:p>
      </dgm:t>
    </dgm:pt>
    <dgm:pt modelId="{99EF4371-1BE7-4FBE-B5D7-92CCC23530DE}">
      <dgm:prSet custT="1"/>
      <dgm:spPr/>
      <dgm:t>
        <a:bodyPr/>
        <a:lstStyle/>
        <a:p>
          <a:pPr>
            <a:buFontTx/>
            <a:buNone/>
          </a:pPr>
          <a:r>
            <a:rPr lang="en-GB" sz="1800" dirty="0"/>
            <a:t>Ensure changes to prescribing and the support available to patients are long-term</a:t>
          </a:r>
        </a:p>
      </dgm:t>
    </dgm:pt>
    <dgm:pt modelId="{664A4A1D-D16E-49D3-A7AB-8686AE633AA4}" type="parTrans" cxnId="{6DAFF830-5C3D-4E0A-BAE6-209CC0A3C269}">
      <dgm:prSet/>
      <dgm:spPr/>
      <dgm:t>
        <a:bodyPr/>
        <a:lstStyle/>
        <a:p>
          <a:endParaRPr lang="en-GB"/>
        </a:p>
      </dgm:t>
    </dgm:pt>
    <dgm:pt modelId="{F9399BB8-B7DC-4DDA-B183-F6A1CC34442F}" type="sibTrans" cxnId="{6DAFF830-5C3D-4E0A-BAE6-209CC0A3C269}">
      <dgm:prSet/>
      <dgm:spPr/>
      <dgm:t>
        <a:bodyPr/>
        <a:lstStyle/>
        <a:p>
          <a:endParaRPr lang="en-GB"/>
        </a:p>
      </dgm:t>
    </dgm:pt>
    <dgm:pt modelId="{814BC7CC-819A-4BBE-950E-1DB9F887785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800" dirty="0"/>
            <a:t>continued for longer than clinically appropriate </a:t>
          </a:r>
        </a:p>
      </dgm:t>
    </dgm:pt>
    <dgm:pt modelId="{89D0D47C-5A91-42C6-9CFD-98BBF7456EF6}" type="parTrans" cxnId="{435D22C6-7723-4BF6-B374-36502087A362}">
      <dgm:prSet/>
      <dgm:spPr/>
      <dgm:t>
        <a:bodyPr/>
        <a:lstStyle/>
        <a:p>
          <a:endParaRPr lang="en-GB"/>
        </a:p>
      </dgm:t>
    </dgm:pt>
    <dgm:pt modelId="{01639BF3-2144-4907-A7DD-7D0D1C1D5759}" type="sibTrans" cxnId="{435D22C6-7723-4BF6-B374-36502087A362}">
      <dgm:prSet/>
      <dgm:spPr/>
      <dgm:t>
        <a:bodyPr/>
        <a:lstStyle/>
        <a:p>
          <a:endParaRPr lang="en-GB"/>
        </a:p>
      </dgm:t>
    </dgm:pt>
    <dgm:pt modelId="{1C8917C5-3D94-48AD-BF95-0CD813DDFD4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800" dirty="0"/>
            <a:t>Used at higher dose than clinically necessary</a:t>
          </a:r>
        </a:p>
      </dgm:t>
    </dgm:pt>
    <dgm:pt modelId="{7F5C0D08-B619-41C8-B216-A4E66149E6D1}" type="parTrans" cxnId="{C603191C-3F61-4F4F-985D-66BA6A865535}">
      <dgm:prSet/>
      <dgm:spPr/>
      <dgm:t>
        <a:bodyPr/>
        <a:lstStyle/>
        <a:p>
          <a:endParaRPr lang="en-GB"/>
        </a:p>
      </dgm:t>
    </dgm:pt>
    <dgm:pt modelId="{4A57E166-580B-449D-8CCC-00BC411FA333}" type="sibTrans" cxnId="{C603191C-3F61-4F4F-985D-66BA6A865535}">
      <dgm:prSet/>
      <dgm:spPr/>
      <dgm:t>
        <a:bodyPr/>
        <a:lstStyle/>
        <a:p>
          <a:endParaRPr lang="en-GB"/>
        </a:p>
      </dgm:t>
    </dgm:pt>
    <dgm:pt modelId="{C14B4328-5F60-407F-B926-EC7269F81BB5}" type="pres">
      <dgm:prSet presAssocID="{03EB2229-FD21-4269-8E1F-E1B7E9F8E3E2}" presName="diagram" presStyleCnt="0">
        <dgm:presLayoutVars>
          <dgm:dir/>
          <dgm:animLvl val="lvl"/>
          <dgm:resizeHandles val="exact"/>
        </dgm:presLayoutVars>
      </dgm:prSet>
      <dgm:spPr/>
    </dgm:pt>
    <dgm:pt modelId="{B4E988AF-D4D7-4AE0-9B47-F7494CE887D2}" type="pres">
      <dgm:prSet presAssocID="{9852C053-6FB9-4A99-949B-BF9896D78B81}" presName="compNode" presStyleCnt="0"/>
      <dgm:spPr/>
    </dgm:pt>
    <dgm:pt modelId="{03172382-94C4-40AB-BC31-FE55C59308F4}" type="pres">
      <dgm:prSet presAssocID="{9852C053-6FB9-4A99-949B-BF9896D78B81}" presName="childRect" presStyleLbl="bgAcc1" presStyleIdx="0" presStyleCnt="5" custScaleY="259442">
        <dgm:presLayoutVars>
          <dgm:bulletEnabled val="1"/>
        </dgm:presLayoutVars>
      </dgm:prSet>
      <dgm:spPr/>
    </dgm:pt>
    <dgm:pt modelId="{CEF4C1CA-7AFF-485E-A194-CDFE591E7EF6}" type="pres">
      <dgm:prSet presAssocID="{9852C053-6FB9-4A99-949B-BF9896D78B8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0DCBEFE-9268-4F9D-9235-93073360E140}" type="pres">
      <dgm:prSet presAssocID="{9852C053-6FB9-4A99-949B-BF9896D78B81}" presName="parentRect" presStyleLbl="alignNode1" presStyleIdx="0" presStyleCnt="5" custScaleY="149384" custLinFactNeighborX="1047" custLinFactNeighborY="51364"/>
      <dgm:spPr/>
    </dgm:pt>
    <dgm:pt modelId="{C69F60CC-9999-4159-87F9-4CF5A8340D99}" type="pres">
      <dgm:prSet presAssocID="{9852C053-6FB9-4A99-949B-BF9896D78B81}" presName="adorn" presStyleLbl="fgAccFollowNode1" presStyleIdx="0" presStyleCnt="5" custScaleY="10739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623F9394-0749-4AFA-AAC7-0A40982BBD13}" type="pres">
      <dgm:prSet presAssocID="{FF62D81F-3C23-4935-9815-68E082EBF4A7}" presName="sibTrans" presStyleLbl="sibTrans2D1" presStyleIdx="0" presStyleCnt="0"/>
      <dgm:spPr/>
    </dgm:pt>
    <dgm:pt modelId="{74FCB82F-D9B7-4726-AAB8-04A1455B771C}" type="pres">
      <dgm:prSet presAssocID="{7FA52243-C5E7-42CB-B879-DA297B43652A}" presName="compNode" presStyleCnt="0"/>
      <dgm:spPr/>
    </dgm:pt>
    <dgm:pt modelId="{3CBB2487-0AE8-4845-92B2-6EA378869FD3}" type="pres">
      <dgm:prSet presAssocID="{7FA52243-C5E7-42CB-B879-DA297B43652A}" presName="childRect" presStyleLbl="bgAcc1" presStyleIdx="1" presStyleCnt="5" custScaleY="259442">
        <dgm:presLayoutVars>
          <dgm:bulletEnabled val="1"/>
        </dgm:presLayoutVars>
      </dgm:prSet>
      <dgm:spPr/>
    </dgm:pt>
    <dgm:pt modelId="{51EA13CD-615B-41C5-8470-5828F6AB9A57}" type="pres">
      <dgm:prSet presAssocID="{7FA52243-C5E7-42CB-B879-DA297B43652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1A8A622-6ACD-46BF-BC1D-FF7B4149BB1E}" type="pres">
      <dgm:prSet presAssocID="{7FA52243-C5E7-42CB-B879-DA297B43652A}" presName="parentRect" presStyleLbl="alignNode1" presStyleIdx="1" presStyleCnt="5" custScaleY="139807" custLinFactNeighborX="1047" custLinFactNeighborY="51364"/>
      <dgm:spPr/>
    </dgm:pt>
    <dgm:pt modelId="{12D644B5-22B7-43D2-9938-FF29B4006C5D}" type="pres">
      <dgm:prSet presAssocID="{7FA52243-C5E7-42CB-B879-DA297B43652A}" presName="adorn" presStyleLbl="fgAccFollowNode1" presStyleIdx="1" presStyleCnt="5" custScaleY="10739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 with solid fill"/>
        </a:ext>
      </dgm:extLst>
    </dgm:pt>
    <dgm:pt modelId="{74A779A7-520B-4FC4-B70E-26C00DF42643}" type="pres">
      <dgm:prSet presAssocID="{526F0453-2283-481A-AAEA-0C981D0416E7}" presName="sibTrans" presStyleLbl="sibTrans2D1" presStyleIdx="0" presStyleCnt="0"/>
      <dgm:spPr/>
    </dgm:pt>
    <dgm:pt modelId="{BF1A5D6C-1D9C-4AD4-8BCE-17E03982D9E3}" type="pres">
      <dgm:prSet presAssocID="{A2EB0660-A0C5-4D19-8391-BBEA24B3AD3B}" presName="compNode" presStyleCnt="0"/>
      <dgm:spPr/>
    </dgm:pt>
    <dgm:pt modelId="{407E3A6E-B54B-4A9E-95FE-71F66EBA6A2D}" type="pres">
      <dgm:prSet presAssocID="{A2EB0660-A0C5-4D19-8391-BBEA24B3AD3B}" presName="childRect" presStyleLbl="bgAcc1" presStyleIdx="2" presStyleCnt="5" custScaleY="259442">
        <dgm:presLayoutVars>
          <dgm:bulletEnabled val="1"/>
        </dgm:presLayoutVars>
      </dgm:prSet>
      <dgm:spPr/>
    </dgm:pt>
    <dgm:pt modelId="{1963B308-0851-46B2-B064-64A14D38E389}" type="pres">
      <dgm:prSet presAssocID="{A2EB0660-A0C5-4D19-8391-BBEA24B3AD3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2B61607-2F87-4BBF-BE86-AC5DFBAA0576}" type="pres">
      <dgm:prSet presAssocID="{A2EB0660-A0C5-4D19-8391-BBEA24B3AD3B}" presName="parentRect" presStyleLbl="alignNode1" presStyleIdx="2" presStyleCnt="5" custScaleY="139807" custLinFactNeighborX="1047" custLinFactNeighborY="51364"/>
      <dgm:spPr/>
    </dgm:pt>
    <dgm:pt modelId="{E9DCDC61-D1DF-40FD-9D3C-F0C30542BAE8}" type="pres">
      <dgm:prSet presAssocID="{A2EB0660-A0C5-4D19-8391-BBEA24B3AD3B}" presName="adorn" presStyleLbl="fgAccFollowNode1" presStyleIdx="2" presStyleCnt="5" custScaleY="10739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538AFB5B-3107-417D-A181-63AE2A04521F}" type="pres">
      <dgm:prSet presAssocID="{2B0ADACF-2C93-4D88-A089-88E0041AD6E3}" presName="sibTrans" presStyleLbl="sibTrans2D1" presStyleIdx="0" presStyleCnt="0"/>
      <dgm:spPr/>
    </dgm:pt>
    <dgm:pt modelId="{7F1200E2-1D22-4691-B4CB-B56CBAE114D3}" type="pres">
      <dgm:prSet presAssocID="{EA617EE0-6C19-4D32-923E-3AE0F2192BA4}" presName="compNode" presStyleCnt="0"/>
      <dgm:spPr/>
    </dgm:pt>
    <dgm:pt modelId="{09FCEE18-D512-4785-8CB4-6D6BC16B6A71}" type="pres">
      <dgm:prSet presAssocID="{EA617EE0-6C19-4D32-923E-3AE0F2192BA4}" presName="childRect" presStyleLbl="bgAcc1" presStyleIdx="3" presStyleCnt="5" custScaleY="259442">
        <dgm:presLayoutVars>
          <dgm:bulletEnabled val="1"/>
        </dgm:presLayoutVars>
      </dgm:prSet>
      <dgm:spPr/>
    </dgm:pt>
    <dgm:pt modelId="{5540049E-CD5C-4A23-A150-912F7B8AE2EA}" type="pres">
      <dgm:prSet presAssocID="{EA617EE0-6C19-4D32-923E-3AE0F2192BA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D5C5596-E1A6-428A-9D42-94F105AD9CAC}" type="pres">
      <dgm:prSet presAssocID="{EA617EE0-6C19-4D32-923E-3AE0F2192BA4}" presName="parentRect" presStyleLbl="alignNode1" presStyleIdx="3" presStyleCnt="5" custScaleY="139807" custLinFactNeighborX="1047" custLinFactNeighborY="51364"/>
      <dgm:spPr/>
    </dgm:pt>
    <dgm:pt modelId="{C9B0CB28-D35C-4A87-B312-89432974F052}" type="pres">
      <dgm:prSet presAssocID="{EA617EE0-6C19-4D32-923E-3AE0F2192BA4}" presName="adorn" presStyleLbl="fgAccFollowNode1" presStyleIdx="3" presStyleCnt="5" custScaleY="10739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 with solid fill"/>
        </a:ext>
      </dgm:extLst>
    </dgm:pt>
    <dgm:pt modelId="{21CE500B-18B5-4BD7-A834-1A74C9F231E9}" type="pres">
      <dgm:prSet presAssocID="{A48FEB5A-CD03-46DC-A69D-5CAD3E245D81}" presName="sibTrans" presStyleLbl="sibTrans2D1" presStyleIdx="0" presStyleCnt="0"/>
      <dgm:spPr/>
    </dgm:pt>
    <dgm:pt modelId="{163B28AB-E250-4F0F-AD48-7488B1E3A9F9}" type="pres">
      <dgm:prSet presAssocID="{3A2CB6AF-9457-4FD3-AD99-B74F84E34AA0}" presName="compNode" presStyleCnt="0"/>
      <dgm:spPr/>
    </dgm:pt>
    <dgm:pt modelId="{2C8DCBA2-7E84-4AA1-9A3A-5FA3AB9D6953}" type="pres">
      <dgm:prSet presAssocID="{3A2CB6AF-9457-4FD3-AD99-B74F84E34AA0}" presName="childRect" presStyleLbl="bgAcc1" presStyleIdx="4" presStyleCnt="5" custScaleY="259442">
        <dgm:presLayoutVars>
          <dgm:bulletEnabled val="1"/>
        </dgm:presLayoutVars>
      </dgm:prSet>
      <dgm:spPr/>
    </dgm:pt>
    <dgm:pt modelId="{0012FC83-89F8-48EC-ADDD-BCC879308B7D}" type="pres">
      <dgm:prSet presAssocID="{3A2CB6AF-9457-4FD3-AD99-B74F84E34AA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E7239DC-6A03-408E-97EC-14AD03B44721}" type="pres">
      <dgm:prSet presAssocID="{3A2CB6AF-9457-4FD3-AD99-B74F84E34AA0}" presName="parentRect" presStyleLbl="alignNode1" presStyleIdx="4" presStyleCnt="5" custScaleY="139807" custLinFactNeighborX="1047" custLinFactNeighborY="51364"/>
      <dgm:spPr/>
    </dgm:pt>
    <dgm:pt modelId="{9DF4AC99-E96A-4D88-B2DE-6635864007C8}" type="pres">
      <dgm:prSet presAssocID="{3A2CB6AF-9457-4FD3-AD99-B74F84E34AA0}" presName="adorn" presStyleLbl="fgAccFollowNode1" presStyleIdx="4" presStyleCnt="5" custScaleY="107394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row circle with solid fill"/>
        </a:ext>
      </dgm:extLst>
    </dgm:pt>
  </dgm:ptLst>
  <dgm:cxnLst>
    <dgm:cxn modelId="{3C2B9009-21EC-4A5F-B9D1-5A28141FDE04}" type="presOf" srcId="{7FA52243-C5E7-42CB-B879-DA297B43652A}" destId="{51EA13CD-615B-41C5-8470-5828F6AB9A57}" srcOrd="0" destOrd="0" presId="urn:microsoft.com/office/officeart/2005/8/layout/bList2"/>
    <dgm:cxn modelId="{DE666B18-17EE-4D05-9A2B-E54A28060430}" type="presOf" srcId="{EC32DA7D-0415-4896-A42E-C06F493248C0}" destId="{09FCEE18-D512-4785-8CB4-6D6BC16B6A71}" srcOrd="0" destOrd="0" presId="urn:microsoft.com/office/officeart/2005/8/layout/bList2"/>
    <dgm:cxn modelId="{3F112E1A-6FDB-4510-8632-8E3CCAC32C88}" srcId="{03EB2229-FD21-4269-8E1F-E1B7E9F8E3E2}" destId="{7FA52243-C5E7-42CB-B879-DA297B43652A}" srcOrd="1" destOrd="0" parTransId="{03259CD4-FECC-45FF-BADE-EFF9DAD4815D}" sibTransId="{526F0453-2283-481A-AAEA-0C981D0416E7}"/>
    <dgm:cxn modelId="{C603191C-3F61-4F4F-985D-66BA6A865535}" srcId="{7FA52243-C5E7-42CB-B879-DA297B43652A}" destId="{1C8917C5-3D94-48AD-BF95-0CD813DDFD40}" srcOrd="2" destOrd="0" parTransId="{7F5C0D08-B619-41C8-B216-A4E66149E6D1}" sibTransId="{4A57E166-580B-449D-8CCC-00BC411FA333}"/>
    <dgm:cxn modelId="{9014772D-E17B-4E0C-87CA-66987746A3E4}" type="presOf" srcId="{9852C053-6FB9-4A99-949B-BF9896D78B81}" destId="{00DCBEFE-9268-4F9D-9235-93073360E140}" srcOrd="1" destOrd="0" presId="urn:microsoft.com/office/officeart/2005/8/layout/bList2"/>
    <dgm:cxn modelId="{6DAFF830-5C3D-4E0A-BAE6-209CC0A3C269}" srcId="{3A2CB6AF-9457-4FD3-AD99-B74F84E34AA0}" destId="{99EF4371-1BE7-4FBE-B5D7-92CCC23530DE}" srcOrd="0" destOrd="0" parTransId="{664A4A1D-D16E-49D3-A7AB-8686AE633AA4}" sibTransId="{F9399BB8-B7DC-4DDA-B183-F6A1CC34442F}"/>
    <dgm:cxn modelId="{B5AF1842-F121-4C69-B36C-E3616FF88683}" srcId="{EA617EE0-6C19-4D32-923E-3AE0F2192BA4}" destId="{EC32DA7D-0415-4896-A42E-C06F493248C0}" srcOrd="0" destOrd="0" parTransId="{A60BB2EC-786F-4D55-8CD4-C7B2F0E7D897}" sibTransId="{8AC3789B-3A6B-496E-A163-F980F60A5B85}"/>
    <dgm:cxn modelId="{124E4D42-6FB8-453A-8456-14D4F48888C2}" srcId="{03EB2229-FD21-4269-8E1F-E1B7E9F8E3E2}" destId="{3A2CB6AF-9457-4FD3-AD99-B74F84E34AA0}" srcOrd="4" destOrd="0" parTransId="{20F132CF-9774-47AF-A289-14A9D849428A}" sibTransId="{E85843EF-3BF1-4F33-BEF3-A67EB2630E35}"/>
    <dgm:cxn modelId="{6B4C7F43-F515-4FC1-AB02-9B581B6087C1}" type="presOf" srcId="{7FA52243-C5E7-42CB-B879-DA297B43652A}" destId="{B1A8A622-6ACD-46BF-BC1D-FF7B4149BB1E}" srcOrd="1" destOrd="0" presId="urn:microsoft.com/office/officeart/2005/8/layout/bList2"/>
    <dgm:cxn modelId="{BF312164-C7F7-4064-9782-2C5F50118543}" type="presOf" srcId="{3A2CB6AF-9457-4FD3-AD99-B74F84E34AA0}" destId="{0012FC83-89F8-48EC-ADDD-BCC879308B7D}" srcOrd="0" destOrd="0" presId="urn:microsoft.com/office/officeart/2005/8/layout/bList2"/>
    <dgm:cxn modelId="{17AC8A48-F857-4D4C-AB08-BA556DA234D3}" type="presOf" srcId="{2B0ADACF-2C93-4D88-A089-88E0041AD6E3}" destId="{538AFB5B-3107-417D-A181-63AE2A04521F}" srcOrd="0" destOrd="0" presId="urn:microsoft.com/office/officeart/2005/8/layout/bList2"/>
    <dgm:cxn modelId="{811F5974-565C-452D-A9CA-08C9B46FDE10}" srcId="{03EB2229-FD21-4269-8E1F-E1B7E9F8E3E2}" destId="{EA617EE0-6C19-4D32-923E-3AE0F2192BA4}" srcOrd="3" destOrd="0" parTransId="{B55E402F-6194-4D97-972D-98B900156C43}" sibTransId="{A48FEB5A-CD03-46DC-A69D-5CAD3E245D81}"/>
    <dgm:cxn modelId="{73CBC878-DCC0-4459-8212-EDE3D4D00FA5}" type="presOf" srcId="{A2EB0660-A0C5-4D19-8391-BBEA24B3AD3B}" destId="{52B61607-2F87-4BBF-BE86-AC5DFBAA0576}" srcOrd="1" destOrd="0" presId="urn:microsoft.com/office/officeart/2005/8/layout/bList2"/>
    <dgm:cxn modelId="{A752A679-A67A-4D47-AEC7-B8B229A2417A}" type="presOf" srcId="{1C8917C5-3D94-48AD-BF95-0CD813DDFD40}" destId="{3CBB2487-0AE8-4845-92B2-6EA378869FD3}" srcOrd="0" destOrd="2" presId="urn:microsoft.com/office/officeart/2005/8/layout/bList2"/>
    <dgm:cxn modelId="{2C82C279-2630-4A7B-8EC5-1C3AA77D10AE}" type="presOf" srcId="{EA617EE0-6C19-4D32-923E-3AE0F2192BA4}" destId="{5540049E-CD5C-4A23-A150-912F7B8AE2EA}" srcOrd="0" destOrd="0" presId="urn:microsoft.com/office/officeart/2005/8/layout/bList2"/>
    <dgm:cxn modelId="{37223C83-367B-4A43-8E9B-F72DAC09F557}" srcId="{03EB2229-FD21-4269-8E1F-E1B7E9F8E3E2}" destId="{A2EB0660-A0C5-4D19-8391-BBEA24B3AD3B}" srcOrd="2" destOrd="0" parTransId="{229F7951-9595-434B-8BC9-A8521634FDD0}" sibTransId="{2B0ADACF-2C93-4D88-A089-88E0041AD6E3}"/>
    <dgm:cxn modelId="{07323288-1202-4CB4-BF82-16F27B1D61F7}" type="presOf" srcId="{9852C053-6FB9-4A99-949B-BF9896D78B81}" destId="{CEF4C1CA-7AFF-485E-A194-CDFE591E7EF6}" srcOrd="0" destOrd="0" presId="urn:microsoft.com/office/officeart/2005/8/layout/bList2"/>
    <dgm:cxn modelId="{8432C68D-5230-42F8-80A4-295E9930E498}" type="presOf" srcId="{526F0453-2283-481A-AAEA-0C981D0416E7}" destId="{74A779A7-520B-4FC4-B70E-26C00DF42643}" srcOrd="0" destOrd="0" presId="urn:microsoft.com/office/officeart/2005/8/layout/bList2"/>
    <dgm:cxn modelId="{FD2A0990-B44A-4CAE-A4FF-608CB2922123}" srcId="{9852C053-6FB9-4A99-949B-BF9896D78B81}" destId="{45D75254-48D0-4F48-A5B0-EA5E4D1C7845}" srcOrd="0" destOrd="0" parTransId="{372091B5-E0CB-4CE7-B440-96505127FE27}" sibTransId="{22A72FDE-5047-46FB-A0CB-8EE573887F0F}"/>
    <dgm:cxn modelId="{70A47B91-5A74-45F1-A552-7E0BADFC6FD7}" type="presOf" srcId="{814BC7CC-819A-4BBE-950E-1DB9F887785C}" destId="{3CBB2487-0AE8-4845-92B2-6EA378869FD3}" srcOrd="0" destOrd="1" presId="urn:microsoft.com/office/officeart/2005/8/layout/bList2"/>
    <dgm:cxn modelId="{82884C9F-BCEC-46C9-815D-86C57F75961F}" type="presOf" srcId="{FF62D81F-3C23-4935-9815-68E082EBF4A7}" destId="{623F9394-0749-4AFA-AAC7-0A40982BBD13}" srcOrd="0" destOrd="0" presId="urn:microsoft.com/office/officeart/2005/8/layout/bList2"/>
    <dgm:cxn modelId="{137E7DA1-5A90-48AF-A12C-4EB19D286AD6}" type="presOf" srcId="{03EB2229-FD21-4269-8E1F-E1B7E9F8E3E2}" destId="{C14B4328-5F60-407F-B926-EC7269F81BB5}" srcOrd="0" destOrd="0" presId="urn:microsoft.com/office/officeart/2005/8/layout/bList2"/>
    <dgm:cxn modelId="{10F683A7-BC9B-4EAE-B073-E65092425CCB}" type="presOf" srcId="{3A2CB6AF-9457-4FD3-AD99-B74F84E34AA0}" destId="{BE7239DC-6A03-408E-97EC-14AD03B44721}" srcOrd="1" destOrd="0" presId="urn:microsoft.com/office/officeart/2005/8/layout/bList2"/>
    <dgm:cxn modelId="{0FA664A9-0BAC-4624-B72D-9CE9D56DBEE2}" type="presOf" srcId="{99EF4371-1BE7-4FBE-B5D7-92CCC23530DE}" destId="{2C8DCBA2-7E84-4AA1-9A3A-5FA3AB9D6953}" srcOrd="0" destOrd="0" presId="urn:microsoft.com/office/officeart/2005/8/layout/bList2"/>
    <dgm:cxn modelId="{9316B8AB-99B5-4226-AA66-318BA09E975B}" type="presOf" srcId="{A48FEB5A-CD03-46DC-A69D-5CAD3E245D81}" destId="{21CE500B-18B5-4BD7-A834-1A74C9F231E9}" srcOrd="0" destOrd="0" presId="urn:microsoft.com/office/officeart/2005/8/layout/bList2"/>
    <dgm:cxn modelId="{435D22C6-7723-4BF6-B374-36502087A362}" srcId="{7FA52243-C5E7-42CB-B879-DA297B43652A}" destId="{814BC7CC-819A-4BBE-950E-1DB9F887785C}" srcOrd="1" destOrd="0" parTransId="{89D0D47C-5A91-42C6-9CFD-98BBF7456EF6}" sibTransId="{01639BF3-2144-4907-A7DD-7D0D1C1D5759}"/>
    <dgm:cxn modelId="{DA5FCAC6-5EAA-4568-AB83-280B9FE1BEB3}" type="presOf" srcId="{6F1A9823-8F45-4991-BCCD-24E833B25B85}" destId="{407E3A6E-B54B-4A9E-95FE-71F66EBA6A2D}" srcOrd="0" destOrd="0" presId="urn:microsoft.com/office/officeart/2005/8/layout/bList2"/>
    <dgm:cxn modelId="{9EC03CD0-7C44-4AF8-9383-720EADDE3E2C}" srcId="{A2EB0660-A0C5-4D19-8391-BBEA24B3AD3B}" destId="{6F1A9823-8F45-4991-BCCD-24E833B25B85}" srcOrd="0" destOrd="0" parTransId="{3D89B06F-340C-4403-9886-340BC223D777}" sibTransId="{7653A3C8-DC7C-4B04-B989-B82714F21FB8}"/>
    <dgm:cxn modelId="{4BAA3DD0-054D-43AD-B3F2-C601318A653B}" srcId="{03EB2229-FD21-4269-8E1F-E1B7E9F8E3E2}" destId="{9852C053-6FB9-4A99-949B-BF9896D78B81}" srcOrd="0" destOrd="0" parTransId="{66734873-3A12-4570-BF18-1EB7C788ABED}" sibTransId="{FF62D81F-3C23-4935-9815-68E082EBF4A7}"/>
    <dgm:cxn modelId="{9694EDD6-7F43-41FB-BC8B-69822819E96C}" srcId="{7FA52243-C5E7-42CB-B879-DA297B43652A}" destId="{44DC692E-2762-4C39-97F0-6AD74C4A0491}" srcOrd="0" destOrd="0" parTransId="{EF5F118C-D446-4AD2-9540-892AE8D6A07B}" sibTransId="{00BC9117-51F2-47D8-A52A-125B37CBDF00}"/>
    <dgm:cxn modelId="{0643CCD8-41A2-4066-864B-87F50402ACF2}" type="presOf" srcId="{EA617EE0-6C19-4D32-923E-3AE0F2192BA4}" destId="{6D5C5596-E1A6-428A-9D42-94F105AD9CAC}" srcOrd="1" destOrd="0" presId="urn:microsoft.com/office/officeart/2005/8/layout/bList2"/>
    <dgm:cxn modelId="{CD77FED9-17B4-4747-A0FB-16F5C0F727A3}" type="presOf" srcId="{44DC692E-2762-4C39-97F0-6AD74C4A0491}" destId="{3CBB2487-0AE8-4845-92B2-6EA378869FD3}" srcOrd="0" destOrd="0" presId="urn:microsoft.com/office/officeart/2005/8/layout/bList2"/>
    <dgm:cxn modelId="{121A49DA-684F-4BF6-A776-5BEC28F0B15A}" type="presOf" srcId="{45D75254-48D0-4F48-A5B0-EA5E4D1C7845}" destId="{03172382-94C4-40AB-BC31-FE55C59308F4}" srcOrd="0" destOrd="0" presId="urn:microsoft.com/office/officeart/2005/8/layout/bList2"/>
    <dgm:cxn modelId="{97C72AE5-5142-4417-B40B-FB8F02417AC4}" type="presOf" srcId="{A2EB0660-A0C5-4D19-8391-BBEA24B3AD3B}" destId="{1963B308-0851-46B2-B064-64A14D38E389}" srcOrd="0" destOrd="0" presId="urn:microsoft.com/office/officeart/2005/8/layout/bList2"/>
    <dgm:cxn modelId="{DDCA3B3D-5051-4240-AA90-85834E20D444}" type="presParOf" srcId="{C14B4328-5F60-407F-B926-EC7269F81BB5}" destId="{B4E988AF-D4D7-4AE0-9B47-F7494CE887D2}" srcOrd="0" destOrd="0" presId="urn:microsoft.com/office/officeart/2005/8/layout/bList2"/>
    <dgm:cxn modelId="{96B21BA3-6FD9-458B-8ED0-D3E25F0450C8}" type="presParOf" srcId="{B4E988AF-D4D7-4AE0-9B47-F7494CE887D2}" destId="{03172382-94C4-40AB-BC31-FE55C59308F4}" srcOrd="0" destOrd="0" presId="urn:microsoft.com/office/officeart/2005/8/layout/bList2"/>
    <dgm:cxn modelId="{D196EBAF-C434-47E7-9601-F947537CF20C}" type="presParOf" srcId="{B4E988AF-D4D7-4AE0-9B47-F7494CE887D2}" destId="{CEF4C1CA-7AFF-485E-A194-CDFE591E7EF6}" srcOrd="1" destOrd="0" presId="urn:microsoft.com/office/officeart/2005/8/layout/bList2"/>
    <dgm:cxn modelId="{1FE5A11E-AA2F-4EFD-BD0F-0A7895E58BB7}" type="presParOf" srcId="{B4E988AF-D4D7-4AE0-9B47-F7494CE887D2}" destId="{00DCBEFE-9268-4F9D-9235-93073360E140}" srcOrd="2" destOrd="0" presId="urn:microsoft.com/office/officeart/2005/8/layout/bList2"/>
    <dgm:cxn modelId="{7E93DEAB-F0A0-4C98-9DDE-8038D82A5C94}" type="presParOf" srcId="{B4E988AF-D4D7-4AE0-9B47-F7494CE887D2}" destId="{C69F60CC-9999-4159-87F9-4CF5A8340D99}" srcOrd="3" destOrd="0" presId="urn:microsoft.com/office/officeart/2005/8/layout/bList2"/>
    <dgm:cxn modelId="{042CB7E2-9F13-445B-95C8-68C60BCD81F0}" type="presParOf" srcId="{C14B4328-5F60-407F-B926-EC7269F81BB5}" destId="{623F9394-0749-4AFA-AAC7-0A40982BBD13}" srcOrd="1" destOrd="0" presId="urn:microsoft.com/office/officeart/2005/8/layout/bList2"/>
    <dgm:cxn modelId="{EF92DCF7-DEFA-4898-97F4-8DF18D6C794C}" type="presParOf" srcId="{C14B4328-5F60-407F-B926-EC7269F81BB5}" destId="{74FCB82F-D9B7-4726-AAB8-04A1455B771C}" srcOrd="2" destOrd="0" presId="urn:microsoft.com/office/officeart/2005/8/layout/bList2"/>
    <dgm:cxn modelId="{CA487B5F-1F36-4942-A5AF-9BA6494A055D}" type="presParOf" srcId="{74FCB82F-D9B7-4726-AAB8-04A1455B771C}" destId="{3CBB2487-0AE8-4845-92B2-6EA378869FD3}" srcOrd="0" destOrd="0" presId="urn:microsoft.com/office/officeart/2005/8/layout/bList2"/>
    <dgm:cxn modelId="{C8945B33-3694-430A-BC90-14082EACEAED}" type="presParOf" srcId="{74FCB82F-D9B7-4726-AAB8-04A1455B771C}" destId="{51EA13CD-615B-41C5-8470-5828F6AB9A57}" srcOrd="1" destOrd="0" presId="urn:microsoft.com/office/officeart/2005/8/layout/bList2"/>
    <dgm:cxn modelId="{A0DCAC03-546F-47C7-B487-8D45AABCF80A}" type="presParOf" srcId="{74FCB82F-D9B7-4726-AAB8-04A1455B771C}" destId="{B1A8A622-6ACD-46BF-BC1D-FF7B4149BB1E}" srcOrd="2" destOrd="0" presId="urn:microsoft.com/office/officeart/2005/8/layout/bList2"/>
    <dgm:cxn modelId="{7D9CFAE4-15D8-4686-9F5D-6F3CA2DD3AC9}" type="presParOf" srcId="{74FCB82F-D9B7-4726-AAB8-04A1455B771C}" destId="{12D644B5-22B7-43D2-9938-FF29B4006C5D}" srcOrd="3" destOrd="0" presId="urn:microsoft.com/office/officeart/2005/8/layout/bList2"/>
    <dgm:cxn modelId="{BBA18FFA-8975-4792-90FC-B4CDC2EFB31B}" type="presParOf" srcId="{C14B4328-5F60-407F-B926-EC7269F81BB5}" destId="{74A779A7-520B-4FC4-B70E-26C00DF42643}" srcOrd="3" destOrd="0" presId="urn:microsoft.com/office/officeart/2005/8/layout/bList2"/>
    <dgm:cxn modelId="{B0990A4F-2103-48CA-BA79-C3E97B6E24F2}" type="presParOf" srcId="{C14B4328-5F60-407F-B926-EC7269F81BB5}" destId="{BF1A5D6C-1D9C-4AD4-8BCE-17E03982D9E3}" srcOrd="4" destOrd="0" presId="urn:microsoft.com/office/officeart/2005/8/layout/bList2"/>
    <dgm:cxn modelId="{5EE921F2-196F-4763-A33E-D1F53A1D25BA}" type="presParOf" srcId="{BF1A5D6C-1D9C-4AD4-8BCE-17E03982D9E3}" destId="{407E3A6E-B54B-4A9E-95FE-71F66EBA6A2D}" srcOrd="0" destOrd="0" presId="urn:microsoft.com/office/officeart/2005/8/layout/bList2"/>
    <dgm:cxn modelId="{D0AECB8B-B51B-4A31-A646-4A08F1678065}" type="presParOf" srcId="{BF1A5D6C-1D9C-4AD4-8BCE-17E03982D9E3}" destId="{1963B308-0851-46B2-B064-64A14D38E389}" srcOrd="1" destOrd="0" presId="urn:microsoft.com/office/officeart/2005/8/layout/bList2"/>
    <dgm:cxn modelId="{720A7047-3F3E-49B8-9717-6C1D90FC0570}" type="presParOf" srcId="{BF1A5D6C-1D9C-4AD4-8BCE-17E03982D9E3}" destId="{52B61607-2F87-4BBF-BE86-AC5DFBAA0576}" srcOrd="2" destOrd="0" presId="urn:microsoft.com/office/officeart/2005/8/layout/bList2"/>
    <dgm:cxn modelId="{26768AC3-54B4-4EF6-89C1-896F62491F4F}" type="presParOf" srcId="{BF1A5D6C-1D9C-4AD4-8BCE-17E03982D9E3}" destId="{E9DCDC61-D1DF-40FD-9D3C-F0C30542BAE8}" srcOrd="3" destOrd="0" presId="urn:microsoft.com/office/officeart/2005/8/layout/bList2"/>
    <dgm:cxn modelId="{DB4F001B-62B6-43CB-932F-EDB9E0DB9C05}" type="presParOf" srcId="{C14B4328-5F60-407F-B926-EC7269F81BB5}" destId="{538AFB5B-3107-417D-A181-63AE2A04521F}" srcOrd="5" destOrd="0" presId="urn:microsoft.com/office/officeart/2005/8/layout/bList2"/>
    <dgm:cxn modelId="{641513F1-7C2A-4B2F-BDE7-DB09AD5CFCA0}" type="presParOf" srcId="{C14B4328-5F60-407F-B926-EC7269F81BB5}" destId="{7F1200E2-1D22-4691-B4CB-B56CBAE114D3}" srcOrd="6" destOrd="0" presId="urn:microsoft.com/office/officeart/2005/8/layout/bList2"/>
    <dgm:cxn modelId="{769D9383-F5CE-4F00-8E12-C7890971DC7C}" type="presParOf" srcId="{7F1200E2-1D22-4691-B4CB-B56CBAE114D3}" destId="{09FCEE18-D512-4785-8CB4-6D6BC16B6A71}" srcOrd="0" destOrd="0" presId="urn:microsoft.com/office/officeart/2005/8/layout/bList2"/>
    <dgm:cxn modelId="{A4BBE442-C723-465C-983D-BFDBB21590F2}" type="presParOf" srcId="{7F1200E2-1D22-4691-B4CB-B56CBAE114D3}" destId="{5540049E-CD5C-4A23-A150-912F7B8AE2EA}" srcOrd="1" destOrd="0" presId="urn:microsoft.com/office/officeart/2005/8/layout/bList2"/>
    <dgm:cxn modelId="{80E52375-B5E2-426A-96A5-FE1FDC27D1B1}" type="presParOf" srcId="{7F1200E2-1D22-4691-B4CB-B56CBAE114D3}" destId="{6D5C5596-E1A6-428A-9D42-94F105AD9CAC}" srcOrd="2" destOrd="0" presId="urn:microsoft.com/office/officeart/2005/8/layout/bList2"/>
    <dgm:cxn modelId="{758A2670-C402-4866-BEF3-99132F9B35A9}" type="presParOf" srcId="{7F1200E2-1D22-4691-B4CB-B56CBAE114D3}" destId="{C9B0CB28-D35C-4A87-B312-89432974F052}" srcOrd="3" destOrd="0" presId="urn:microsoft.com/office/officeart/2005/8/layout/bList2"/>
    <dgm:cxn modelId="{32D05767-84B9-4D89-A3D9-1BD196F948AE}" type="presParOf" srcId="{C14B4328-5F60-407F-B926-EC7269F81BB5}" destId="{21CE500B-18B5-4BD7-A834-1A74C9F231E9}" srcOrd="7" destOrd="0" presId="urn:microsoft.com/office/officeart/2005/8/layout/bList2"/>
    <dgm:cxn modelId="{0231B971-BA34-43AA-B8B2-B370ECE987FC}" type="presParOf" srcId="{C14B4328-5F60-407F-B926-EC7269F81BB5}" destId="{163B28AB-E250-4F0F-AD48-7488B1E3A9F9}" srcOrd="8" destOrd="0" presId="urn:microsoft.com/office/officeart/2005/8/layout/bList2"/>
    <dgm:cxn modelId="{7551939B-10B6-41A1-8198-53851729E0E9}" type="presParOf" srcId="{163B28AB-E250-4F0F-AD48-7488B1E3A9F9}" destId="{2C8DCBA2-7E84-4AA1-9A3A-5FA3AB9D6953}" srcOrd="0" destOrd="0" presId="urn:microsoft.com/office/officeart/2005/8/layout/bList2"/>
    <dgm:cxn modelId="{251154B0-56E7-4FC2-8DF9-496BECB262DD}" type="presParOf" srcId="{163B28AB-E250-4F0F-AD48-7488B1E3A9F9}" destId="{0012FC83-89F8-48EC-ADDD-BCC879308B7D}" srcOrd="1" destOrd="0" presId="urn:microsoft.com/office/officeart/2005/8/layout/bList2"/>
    <dgm:cxn modelId="{C40400A8-B10E-447A-B8A5-363080BC5D12}" type="presParOf" srcId="{163B28AB-E250-4F0F-AD48-7488B1E3A9F9}" destId="{BE7239DC-6A03-408E-97EC-14AD03B44721}" srcOrd="2" destOrd="0" presId="urn:microsoft.com/office/officeart/2005/8/layout/bList2"/>
    <dgm:cxn modelId="{3CFE5672-A5DD-4F38-A063-2225F75BC508}" type="presParOf" srcId="{163B28AB-E250-4F0F-AD48-7488B1E3A9F9}" destId="{9DF4AC99-E96A-4D88-B2DE-6635864007C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13DD5-5DF3-42BD-B351-AF6BC5C9228C}">
      <dsp:nvSpPr>
        <dsp:cNvPr id="0" name=""/>
        <dsp:cNvSpPr/>
      </dsp:nvSpPr>
      <dsp:spPr>
        <a:xfrm>
          <a:off x="498439" y="335407"/>
          <a:ext cx="8971920" cy="81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System approach to change at an ICS level – testing in one ICS in the EM (JUCD)</a:t>
          </a:r>
        </a:p>
      </dsp:txBody>
      <dsp:txXfrm>
        <a:off x="498439" y="335407"/>
        <a:ext cx="8971920" cy="815629"/>
      </dsp:txXfrm>
    </dsp:sp>
    <dsp:sp modelId="{96ACA5F7-3258-4A8F-ABFF-1BD1C6BC2467}">
      <dsp:nvSpPr>
        <dsp:cNvPr id="0" name=""/>
        <dsp:cNvSpPr/>
      </dsp:nvSpPr>
      <dsp:spPr>
        <a:xfrm>
          <a:off x="498439" y="1151036"/>
          <a:ext cx="1196256" cy="199376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DA278-756C-4C8C-9FF3-1E2461A088E4}">
      <dsp:nvSpPr>
        <dsp:cNvPr id="0" name=""/>
        <dsp:cNvSpPr/>
      </dsp:nvSpPr>
      <dsp:spPr>
        <a:xfrm>
          <a:off x="1764477" y="1151036"/>
          <a:ext cx="1196256" cy="199376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1CF953-5C7E-486A-BB8E-2B565B6AC646}">
      <dsp:nvSpPr>
        <dsp:cNvPr id="0" name=""/>
        <dsp:cNvSpPr/>
      </dsp:nvSpPr>
      <dsp:spPr>
        <a:xfrm>
          <a:off x="3030515" y="1151036"/>
          <a:ext cx="1196256" cy="199376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CDE761-090C-4E50-A90B-E687D8F74000}">
      <dsp:nvSpPr>
        <dsp:cNvPr id="0" name=""/>
        <dsp:cNvSpPr/>
      </dsp:nvSpPr>
      <dsp:spPr>
        <a:xfrm>
          <a:off x="4296552" y="1151036"/>
          <a:ext cx="1196256" cy="199376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C8F689-8640-4A7C-8952-632469627994}">
      <dsp:nvSpPr>
        <dsp:cNvPr id="0" name=""/>
        <dsp:cNvSpPr/>
      </dsp:nvSpPr>
      <dsp:spPr>
        <a:xfrm>
          <a:off x="5562590" y="1151036"/>
          <a:ext cx="1196256" cy="199376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EAB7C-DEC0-4A99-B245-34E28624782A}">
      <dsp:nvSpPr>
        <dsp:cNvPr id="0" name=""/>
        <dsp:cNvSpPr/>
      </dsp:nvSpPr>
      <dsp:spPr>
        <a:xfrm>
          <a:off x="6828628" y="1151036"/>
          <a:ext cx="1196256" cy="199376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6D173-0E00-4B88-8FC8-D37B1F1FB6D9}">
      <dsp:nvSpPr>
        <dsp:cNvPr id="0" name=""/>
        <dsp:cNvSpPr/>
      </dsp:nvSpPr>
      <dsp:spPr>
        <a:xfrm>
          <a:off x="8094665" y="1151036"/>
          <a:ext cx="1196256" cy="199376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9AAAD-8A39-4C57-B224-9B9585A470B0}">
      <dsp:nvSpPr>
        <dsp:cNvPr id="0" name=""/>
        <dsp:cNvSpPr/>
      </dsp:nvSpPr>
      <dsp:spPr>
        <a:xfrm>
          <a:off x="498439" y="1405531"/>
          <a:ext cx="8971920" cy="81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Cross EM support – Data, upskilling, and shared learning</a:t>
          </a:r>
        </a:p>
      </dsp:txBody>
      <dsp:txXfrm>
        <a:off x="498439" y="1405531"/>
        <a:ext cx="8971920" cy="815629"/>
      </dsp:txXfrm>
    </dsp:sp>
    <dsp:sp modelId="{4C7EF4E4-BAAA-4D49-A8E6-AC0D77F93CEE}">
      <dsp:nvSpPr>
        <dsp:cNvPr id="0" name=""/>
        <dsp:cNvSpPr/>
      </dsp:nvSpPr>
      <dsp:spPr>
        <a:xfrm>
          <a:off x="498439" y="2221160"/>
          <a:ext cx="1196256" cy="199376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92C28-0D79-4F86-8F6A-D6A28FA4656B}">
      <dsp:nvSpPr>
        <dsp:cNvPr id="0" name=""/>
        <dsp:cNvSpPr/>
      </dsp:nvSpPr>
      <dsp:spPr>
        <a:xfrm>
          <a:off x="1764477" y="2221160"/>
          <a:ext cx="1196256" cy="199376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7A17C2-16C8-4D47-B977-FAEA8D3CCBD0}">
      <dsp:nvSpPr>
        <dsp:cNvPr id="0" name=""/>
        <dsp:cNvSpPr/>
      </dsp:nvSpPr>
      <dsp:spPr>
        <a:xfrm>
          <a:off x="3030515" y="2221160"/>
          <a:ext cx="1196256" cy="199376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1C8CC-286E-4025-AE82-341D92B80C55}">
      <dsp:nvSpPr>
        <dsp:cNvPr id="0" name=""/>
        <dsp:cNvSpPr/>
      </dsp:nvSpPr>
      <dsp:spPr>
        <a:xfrm>
          <a:off x="4296552" y="2221160"/>
          <a:ext cx="1196256" cy="199376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25F35-13EB-4A90-8502-5E7A0AF7B953}">
      <dsp:nvSpPr>
        <dsp:cNvPr id="0" name=""/>
        <dsp:cNvSpPr/>
      </dsp:nvSpPr>
      <dsp:spPr>
        <a:xfrm>
          <a:off x="5562590" y="2221160"/>
          <a:ext cx="1196256" cy="199376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09587D-A3E5-4F50-AD10-41409C5FC589}">
      <dsp:nvSpPr>
        <dsp:cNvPr id="0" name=""/>
        <dsp:cNvSpPr/>
      </dsp:nvSpPr>
      <dsp:spPr>
        <a:xfrm>
          <a:off x="6828628" y="2221160"/>
          <a:ext cx="1196256" cy="199376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EFD6D-5E45-4F39-B332-256EF6C6E818}">
      <dsp:nvSpPr>
        <dsp:cNvPr id="0" name=""/>
        <dsp:cNvSpPr/>
      </dsp:nvSpPr>
      <dsp:spPr>
        <a:xfrm>
          <a:off x="8094665" y="2221160"/>
          <a:ext cx="1196256" cy="199376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72382-94C4-40AB-BC31-FE55C59308F4}">
      <dsp:nvSpPr>
        <dsp:cNvPr id="0" name=""/>
        <dsp:cNvSpPr/>
      </dsp:nvSpPr>
      <dsp:spPr>
        <a:xfrm>
          <a:off x="6496" y="914546"/>
          <a:ext cx="2074744" cy="40181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dirty="0"/>
            <a:t>Prevent initiation of opioids for inappropriate indications</a:t>
          </a:r>
        </a:p>
      </dsp:txBody>
      <dsp:txXfrm>
        <a:off x="55110" y="963160"/>
        <a:ext cx="1977516" cy="3969502"/>
      </dsp:txXfrm>
    </dsp:sp>
    <dsp:sp modelId="{00DCBEFE-9268-4F9D-9235-93073360E140}">
      <dsp:nvSpPr>
        <dsp:cNvPr id="0" name=""/>
        <dsp:cNvSpPr/>
      </dsp:nvSpPr>
      <dsp:spPr>
        <a:xfrm>
          <a:off x="28219" y="3875607"/>
          <a:ext cx="2074744" cy="9948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Prevent initiation</a:t>
          </a:r>
        </a:p>
      </dsp:txBody>
      <dsp:txXfrm>
        <a:off x="28219" y="3875607"/>
        <a:ext cx="1461088" cy="994843"/>
      </dsp:txXfrm>
    </dsp:sp>
    <dsp:sp modelId="{C69F60CC-9999-4159-87F9-4CF5A8340D99}">
      <dsp:nvSpPr>
        <dsp:cNvPr id="0" name=""/>
        <dsp:cNvSpPr/>
      </dsp:nvSpPr>
      <dsp:spPr>
        <a:xfrm>
          <a:off x="1526275" y="3776917"/>
          <a:ext cx="726160" cy="77985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BB2487-0AE8-4845-92B2-6EA378869FD3}">
      <dsp:nvSpPr>
        <dsp:cNvPr id="0" name=""/>
        <dsp:cNvSpPr/>
      </dsp:nvSpPr>
      <dsp:spPr>
        <a:xfrm>
          <a:off x="2432338" y="914546"/>
          <a:ext cx="2074744" cy="40181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dirty="0"/>
            <a:t>Ensure opioids are not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800" kern="1200" dirty="0"/>
            <a:t>continued for longer than clinically appropriate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800" kern="1200" dirty="0"/>
            <a:t>Used at higher dose than clinically necessary</a:t>
          </a:r>
        </a:p>
      </dsp:txBody>
      <dsp:txXfrm>
        <a:off x="2480952" y="963160"/>
        <a:ext cx="1977516" cy="3969502"/>
      </dsp:txXfrm>
    </dsp:sp>
    <dsp:sp modelId="{B1A8A622-6ACD-46BF-BC1D-FF7B4149BB1E}">
      <dsp:nvSpPr>
        <dsp:cNvPr id="0" name=""/>
        <dsp:cNvSpPr/>
      </dsp:nvSpPr>
      <dsp:spPr>
        <a:xfrm>
          <a:off x="2454060" y="3907496"/>
          <a:ext cx="2074744" cy="9310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De-escalate</a:t>
          </a:r>
        </a:p>
      </dsp:txBody>
      <dsp:txXfrm>
        <a:off x="2454060" y="3907496"/>
        <a:ext cx="1461088" cy="931064"/>
      </dsp:txXfrm>
    </dsp:sp>
    <dsp:sp modelId="{12D644B5-22B7-43D2-9938-FF29B4006C5D}">
      <dsp:nvSpPr>
        <dsp:cNvPr id="0" name=""/>
        <dsp:cNvSpPr/>
      </dsp:nvSpPr>
      <dsp:spPr>
        <a:xfrm>
          <a:off x="3952117" y="3776917"/>
          <a:ext cx="726160" cy="77985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E3A6E-B54B-4A9E-95FE-71F66EBA6A2D}">
      <dsp:nvSpPr>
        <dsp:cNvPr id="0" name=""/>
        <dsp:cNvSpPr/>
      </dsp:nvSpPr>
      <dsp:spPr>
        <a:xfrm>
          <a:off x="4858180" y="914546"/>
          <a:ext cx="2074744" cy="40181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dirty="0"/>
            <a:t>Identify patients taking opioids long term (&gt;3 months) for non-cancer pain and review to identify potentially inappropriate use</a:t>
          </a:r>
        </a:p>
      </dsp:txBody>
      <dsp:txXfrm>
        <a:off x="4906794" y="963160"/>
        <a:ext cx="1977516" cy="3969502"/>
      </dsp:txXfrm>
    </dsp:sp>
    <dsp:sp modelId="{52B61607-2F87-4BBF-BE86-AC5DFBAA0576}">
      <dsp:nvSpPr>
        <dsp:cNvPr id="0" name=""/>
        <dsp:cNvSpPr/>
      </dsp:nvSpPr>
      <dsp:spPr>
        <a:xfrm>
          <a:off x="4879902" y="3907496"/>
          <a:ext cx="2074744" cy="9310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Find chronic use</a:t>
          </a:r>
        </a:p>
      </dsp:txBody>
      <dsp:txXfrm>
        <a:off x="4879902" y="3907496"/>
        <a:ext cx="1461088" cy="931064"/>
      </dsp:txXfrm>
    </dsp:sp>
    <dsp:sp modelId="{E9DCDC61-D1DF-40FD-9D3C-F0C30542BAE8}">
      <dsp:nvSpPr>
        <dsp:cNvPr id="0" name=""/>
        <dsp:cNvSpPr/>
      </dsp:nvSpPr>
      <dsp:spPr>
        <a:xfrm>
          <a:off x="6377959" y="3776917"/>
          <a:ext cx="726160" cy="77985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CEE18-D512-4785-8CB4-6D6BC16B6A71}">
      <dsp:nvSpPr>
        <dsp:cNvPr id="0" name=""/>
        <dsp:cNvSpPr/>
      </dsp:nvSpPr>
      <dsp:spPr>
        <a:xfrm>
          <a:off x="7284021" y="914546"/>
          <a:ext cx="2074744" cy="40181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dirty="0"/>
            <a:t>Support deprescribing of potentially inappropriate opioids with appropriate support for patients that includes non-pharmacological support) </a:t>
          </a:r>
        </a:p>
      </dsp:txBody>
      <dsp:txXfrm>
        <a:off x="7332635" y="963160"/>
        <a:ext cx="1977516" cy="3969502"/>
      </dsp:txXfrm>
    </dsp:sp>
    <dsp:sp modelId="{6D5C5596-E1A6-428A-9D42-94F105AD9CAC}">
      <dsp:nvSpPr>
        <dsp:cNvPr id="0" name=""/>
        <dsp:cNvSpPr/>
      </dsp:nvSpPr>
      <dsp:spPr>
        <a:xfrm>
          <a:off x="7305744" y="3907496"/>
          <a:ext cx="2074744" cy="9310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Treat (Taper &amp; Support)</a:t>
          </a:r>
        </a:p>
      </dsp:txBody>
      <dsp:txXfrm>
        <a:off x="7305744" y="3907496"/>
        <a:ext cx="1461088" cy="931064"/>
      </dsp:txXfrm>
    </dsp:sp>
    <dsp:sp modelId="{C9B0CB28-D35C-4A87-B312-89432974F052}">
      <dsp:nvSpPr>
        <dsp:cNvPr id="0" name=""/>
        <dsp:cNvSpPr/>
      </dsp:nvSpPr>
      <dsp:spPr>
        <a:xfrm>
          <a:off x="8803800" y="3776917"/>
          <a:ext cx="726160" cy="779853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DCBA2-7E84-4AA1-9A3A-5FA3AB9D6953}">
      <dsp:nvSpPr>
        <dsp:cNvPr id="0" name=""/>
        <dsp:cNvSpPr/>
      </dsp:nvSpPr>
      <dsp:spPr>
        <a:xfrm>
          <a:off x="9709863" y="914546"/>
          <a:ext cx="2074744" cy="40181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dirty="0"/>
            <a:t>Ensure changes to prescribing and the support available to patients are long-term</a:t>
          </a:r>
        </a:p>
      </dsp:txBody>
      <dsp:txXfrm>
        <a:off x="9758477" y="963160"/>
        <a:ext cx="1977516" cy="3969502"/>
      </dsp:txXfrm>
    </dsp:sp>
    <dsp:sp modelId="{BE7239DC-6A03-408E-97EC-14AD03B44721}">
      <dsp:nvSpPr>
        <dsp:cNvPr id="0" name=""/>
        <dsp:cNvSpPr/>
      </dsp:nvSpPr>
      <dsp:spPr>
        <a:xfrm>
          <a:off x="9731586" y="3907496"/>
          <a:ext cx="2074744" cy="93106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Sustain</a:t>
          </a:r>
        </a:p>
      </dsp:txBody>
      <dsp:txXfrm>
        <a:off x="9731586" y="3907496"/>
        <a:ext cx="1461088" cy="931064"/>
      </dsp:txXfrm>
    </dsp:sp>
    <dsp:sp modelId="{9DF4AC99-E96A-4D88-B2DE-6635864007C8}">
      <dsp:nvSpPr>
        <dsp:cNvPr id="0" name=""/>
        <dsp:cNvSpPr/>
      </dsp:nvSpPr>
      <dsp:spPr>
        <a:xfrm>
          <a:off x="11229642" y="3776917"/>
          <a:ext cx="726160" cy="779853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BCDDD-4662-4E8D-8369-98E2512D4C47}" type="datetimeFigureOut">
              <a:rPr lang="en-GB" smtClean="0"/>
              <a:t>05/09/2022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7A550-05AB-42F2-91C3-2234609B4C4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006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7A550-05AB-42F2-91C3-2234609B4C4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75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7A550-05AB-42F2-91C3-2234609B4C4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183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69FC8-3447-48B7-8BF0-61D2345CBD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2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Describe where we are with Derbyshire currently and offer to share again after the action planning in July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7A550-05AB-42F2-91C3-2234609B4C4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860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8865942-4DE4-4B84-8AF6-05B4FB97F9F3}"/>
              </a:ext>
            </a:extLst>
          </p:cNvPr>
          <p:cNvSpPr/>
          <p:nvPr userDrawn="1"/>
        </p:nvSpPr>
        <p:spPr>
          <a:xfrm>
            <a:off x="0" y="1081653"/>
            <a:ext cx="12192000" cy="402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55216-9252-4635-B49F-61B5F92AC5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320" y="1626592"/>
            <a:ext cx="10738081" cy="2387600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goes here… presentation title goes here … presentation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A8AA76-E563-43A5-A458-2E84F809B1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320" y="4230482"/>
            <a:ext cx="10738081" cy="642567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Presenter’s name</a:t>
            </a:r>
          </a:p>
          <a:p>
            <a:r>
              <a:rPr lang="en-US" dirty="0"/>
              <a:t>Event name (optional)</a:t>
            </a:r>
          </a:p>
          <a:p>
            <a:r>
              <a:rPr lang="en-US" dirty="0"/>
              <a:t>Today’s date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FBD904-903C-4935-9151-E92104783D87}"/>
              </a:ext>
            </a:extLst>
          </p:cNvPr>
          <p:cNvSpPr txBox="1"/>
          <p:nvPr userDrawn="1"/>
        </p:nvSpPr>
        <p:spPr>
          <a:xfrm>
            <a:off x="954618" y="725302"/>
            <a:ext cx="170880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GB" sz="1050" b="1" dirty="0"/>
              <a:t>National Patient Safety</a:t>
            </a:r>
            <a:br>
              <a:rPr lang="en-GB" sz="1050" b="1" dirty="0"/>
            </a:br>
            <a:r>
              <a:rPr lang="en-GB" sz="1050" b="1" dirty="0"/>
              <a:t>Improvement Programmes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C3A39C-6FD4-48C0-81EA-2C8FB63CF494}"/>
              </a:ext>
            </a:extLst>
          </p:cNvPr>
          <p:cNvGrpSpPr/>
          <p:nvPr userDrawn="1"/>
        </p:nvGrpSpPr>
        <p:grpSpPr>
          <a:xfrm>
            <a:off x="954617" y="1082062"/>
            <a:ext cx="2400000" cy="893984"/>
            <a:chOff x="2793304" y="1260493"/>
            <a:chExt cx="1800000" cy="893984"/>
          </a:xfrm>
        </p:grpSpPr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995A64C4-470F-44B9-8CCF-F6BE97F1D7DB}"/>
                </a:ext>
              </a:extLst>
            </p:cNvPr>
            <p:cNvSpPr/>
            <p:nvPr userDrawn="1"/>
          </p:nvSpPr>
          <p:spPr>
            <a:xfrm flipH="1" flipV="1">
              <a:off x="2793304" y="1440493"/>
              <a:ext cx="1800000" cy="713984"/>
            </a:xfrm>
            <a:prstGeom prst="round2Same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sz="18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51D7C7-5EA7-45CB-90FE-C8EE33EE6965}"/>
                </a:ext>
              </a:extLst>
            </p:cNvPr>
            <p:cNvSpPr/>
            <p:nvPr userDrawn="1"/>
          </p:nvSpPr>
          <p:spPr>
            <a:xfrm>
              <a:off x="2793304" y="1260493"/>
              <a:ext cx="360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B58CB1-21EA-4230-968C-9F47C3BE7F27}"/>
                </a:ext>
              </a:extLst>
            </p:cNvPr>
            <p:cNvSpPr/>
            <p:nvPr userDrawn="1"/>
          </p:nvSpPr>
          <p:spPr>
            <a:xfrm>
              <a:off x="3153208" y="1260493"/>
              <a:ext cx="360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4349AFD-38A9-437F-885B-CDD35781E8B3}"/>
                </a:ext>
              </a:extLst>
            </p:cNvPr>
            <p:cNvSpPr/>
            <p:nvPr userDrawn="1"/>
          </p:nvSpPr>
          <p:spPr>
            <a:xfrm>
              <a:off x="3513112" y="1260493"/>
              <a:ext cx="36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4202C07-BB0C-482F-9FC4-B49223C1DCAF}"/>
                </a:ext>
              </a:extLst>
            </p:cNvPr>
            <p:cNvSpPr/>
            <p:nvPr userDrawn="1"/>
          </p:nvSpPr>
          <p:spPr>
            <a:xfrm>
              <a:off x="3873016" y="1260493"/>
              <a:ext cx="360000" cy="18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CEB14E3-F0F8-4448-910C-0EC6302883E8}"/>
                </a:ext>
              </a:extLst>
            </p:cNvPr>
            <p:cNvSpPr/>
            <p:nvPr userDrawn="1"/>
          </p:nvSpPr>
          <p:spPr>
            <a:xfrm>
              <a:off x="4232920" y="1260493"/>
              <a:ext cx="360000" cy="18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1927EF4-6C5F-448D-94A7-405B0948A0C5}"/>
              </a:ext>
            </a:extLst>
          </p:cNvPr>
          <p:cNvSpPr txBox="1"/>
          <p:nvPr userDrawn="1"/>
        </p:nvSpPr>
        <p:spPr>
          <a:xfrm>
            <a:off x="971319" y="1458495"/>
            <a:ext cx="1300356" cy="335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GB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EC29C-8735-46A8-B389-C1998DAE27AA}"/>
              </a:ext>
            </a:extLst>
          </p:cNvPr>
          <p:cNvSpPr txBox="1"/>
          <p:nvPr userDrawn="1"/>
        </p:nvSpPr>
        <p:spPr>
          <a:xfrm>
            <a:off x="971319" y="5611536"/>
            <a:ext cx="372440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tx1"/>
                </a:solidFill>
              </a:rPr>
              <a:t>Delivered by:</a:t>
            </a:r>
          </a:p>
          <a:p>
            <a:r>
              <a:rPr lang="en-GB" sz="1000" dirty="0">
                <a:solidFill>
                  <a:schemeClr val="tx1"/>
                </a:solidFill>
              </a:rPr>
              <a:t>The Medication Safety Officer Network</a:t>
            </a:r>
          </a:p>
          <a:p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C39BC9-21A2-4AB5-A532-55DF66FFCE25}"/>
              </a:ext>
            </a:extLst>
          </p:cNvPr>
          <p:cNvSpPr txBox="1"/>
          <p:nvPr userDrawn="1"/>
        </p:nvSpPr>
        <p:spPr>
          <a:xfrm>
            <a:off x="7832943" y="5611537"/>
            <a:ext cx="3724405" cy="5640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000" i="0" dirty="0">
                <a:solidFill>
                  <a:schemeClr val="tx1"/>
                </a:solidFill>
              </a:rPr>
              <a:t>Led by:</a:t>
            </a:r>
          </a:p>
          <a:p>
            <a:pPr>
              <a:lnSpc>
                <a:spcPts val="1500"/>
              </a:lnSpc>
            </a:pPr>
            <a:r>
              <a:rPr lang="en-GB" sz="1200" b="1" i="0" dirty="0">
                <a:solidFill>
                  <a:schemeClr val="tx1"/>
                </a:solidFill>
              </a:rPr>
              <a:t>NHS England</a:t>
            </a:r>
          </a:p>
          <a:p>
            <a:pPr>
              <a:lnSpc>
                <a:spcPts val="1500"/>
              </a:lnSpc>
            </a:pPr>
            <a:r>
              <a:rPr lang="en-GB" sz="1200" b="1" i="0" dirty="0">
                <a:solidFill>
                  <a:schemeClr val="tx1"/>
                </a:solidFill>
              </a:rPr>
              <a:t>NHS Improvement</a:t>
            </a:r>
            <a:endParaRPr lang="en-GB" sz="1800" b="1" i="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9697F-1876-4A8A-8E5B-1A6C9909A20A}"/>
              </a:ext>
            </a:extLst>
          </p:cNvPr>
          <p:cNvSpPr/>
          <p:nvPr userDrawn="1"/>
        </p:nvSpPr>
        <p:spPr>
          <a:xfrm>
            <a:off x="1" y="5105115"/>
            <a:ext cx="12191999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7C3C38-3AD7-463B-9726-80BD222453BD}"/>
              </a:ext>
            </a:extLst>
          </p:cNvPr>
          <p:cNvSpPr txBox="1"/>
          <p:nvPr userDrawn="1"/>
        </p:nvSpPr>
        <p:spPr>
          <a:xfrm>
            <a:off x="1266706" y="5146296"/>
            <a:ext cx="2150397" cy="271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@NatPatSIP / @MatNeoSIP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6A0F14-9E35-4399-A0A1-F9654287CCCB}"/>
              </a:ext>
            </a:extLst>
          </p:cNvPr>
          <p:cNvSpPr txBox="1"/>
          <p:nvPr userDrawn="1"/>
        </p:nvSpPr>
        <p:spPr>
          <a:xfrm>
            <a:off x="7696733" y="5133770"/>
            <a:ext cx="398218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Future.nhs.uk/medicinessafetyimprovement/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93993E-6359-4D67-863C-59C2B1F5D3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8" y="6028493"/>
            <a:ext cx="1302557" cy="11520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372C2BF-5E3C-491C-8B57-809EC9C7A9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17" y="5205653"/>
            <a:ext cx="221538" cy="1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25C44C-A0C6-40E4-AC99-1D3F880EA5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457"/>
            <a:ext cx="12193200" cy="47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DF2C-C752-4577-9EB6-CE092688D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F8EC2-E5B3-4CCF-8572-11C199DB2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2"/>
                </a:solidFill>
              </a:defRPr>
            </a:lvl1pPr>
            <a:lvl2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3"/>
                </a:solidFill>
              </a:defRPr>
            </a:lvl2pPr>
            <a:lvl3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4"/>
                </a:solidFill>
              </a:defRPr>
            </a:lvl3pPr>
            <a:lvl4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5"/>
                </a:solidFill>
              </a:defRPr>
            </a:lvl4pPr>
            <a:lvl5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B23850C-E54D-404E-9D41-6E8F52C12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9B19B67-BE4D-4FF1-BFE9-C21074F34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1A9DD0-A58F-4E8B-9B37-0EC02E2683A8}"/>
              </a:ext>
            </a:extLst>
          </p:cNvPr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DBAA4C-2008-49F5-A598-6E1D0080E963}"/>
              </a:ext>
            </a:extLst>
          </p:cNvPr>
          <p:cNvSpPr/>
          <p:nvPr userDrawn="1"/>
        </p:nvSpPr>
        <p:spPr>
          <a:xfrm>
            <a:off x="0" y="6677383"/>
            <a:ext cx="12192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26677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42E330C-0CFA-4CC9-BE56-153ECD7E4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4461AAE-DCCD-48F8-BD40-E6EC6025A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C0607F-33E0-482C-9947-D3E1B94C18AE}"/>
              </a:ext>
            </a:extLst>
          </p:cNvPr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77B455-B769-43A5-BF56-7B73C5D743CF}"/>
              </a:ext>
            </a:extLst>
          </p:cNvPr>
          <p:cNvSpPr/>
          <p:nvPr userDrawn="1"/>
        </p:nvSpPr>
        <p:spPr>
          <a:xfrm>
            <a:off x="0" y="6677383"/>
            <a:ext cx="12192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71711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14920" y="1343804"/>
            <a:ext cx="10316899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1" y="548641"/>
            <a:ext cx="8756073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 dirty="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9" y="6372537"/>
            <a:ext cx="863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20902" y="6333440"/>
            <a:ext cx="76308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2" name="Picture 11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7ADC841C-5A22-4563-A975-9750BB6F94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1546" y="293024"/>
            <a:ext cx="1440873" cy="4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0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62582-7F6D-4452-B126-D56CDF3F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A996D-A639-4057-85C4-B5F70DF27D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9683B-3998-4AD2-80AE-BC8A9621B4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/>
          <a:lstStyle/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78001D-25F2-4A15-80A9-964C5C5F3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438" y="2219325"/>
            <a:ext cx="5905500" cy="37544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B24FA9-0DCD-447E-800A-BDBB7B134F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9775" y="2219325"/>
            <a:ext cx="4622800" cy="3754438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A704A2-86C3-46C3-8411-930CE421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1094629"/>
            <a:ext cx="10752000" cy="8970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95D32-DFD8-4E2C-9789-FB430199B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2229634"/>
            <a:ext cx="10752000" cy="39473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4D50-42E1-4AC6-ADD7-E0FE861B1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000" y="6492875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Medicines Safety Improvement Programme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D8CD4-150D-47A0-8FBD-6E79783B04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091" y="6492875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B4411BEE-01DD-4FD4-A75E-A7070EC1ECF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0810415" y="355403"/>
            <a:ext cx="901585" cy="36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9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01">
          <p15:clr>
            <a:srgbClr val="F26B43"/>
          </p15:clr>
        </p15:guide>
        <p15:guide id="2" pos="7376">
          <p15:clr>
            <a:srgbClr val="F26B43"/>
          </p15:clr>
        </p15:guide>
        <p15:guide id="3" orient="horz" pos="451">
          <p15:clr>
            <a:srgbClr val="F26B43"/>
          </p15:clr>
        </p15:guide>
        <p15:guide id="4" orient="horz" pos="40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10840-9751-4A0A-A498-9F87CF2A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59" y="1321318"/>
            <a:ext cx="10738081" cy="2387600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Taking a systems approach to high-risk opioid prescribing </a:t>
            </a:r>
            <a:br>
              <a:rPr lang="en-GB" dirty="0"/>
            </a:br>
            <a:r>
              <a:rPr lang="en-GB" dirty="0"/>
              <a:t>Reflections and learning - introduction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EBA7B54-3DF9-4097-AD61-2D21E2B7F8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Gill Gookey, Medicines Safety Lead Pharmacist, Gill.gookey@nottingham.ac.uk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0501BE-922A-1287-522F-981AAB7A4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775" y="181322"/>
            <a:ext cx="1950889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75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72B9A-46B3-4FB7-B2B4-A34A64A4F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911" y="545989"/>
            <a:ext cx="10752000" cy="897008"/>
          </a:xfrm>
        </p:spPr>
        <p:txBody>
          <a:bodyPr/>
          <a:lstStyle/>
          <a:p>
            <a:r>
              <a:rPr lang="en-GB" dirty="0"/>
              <a:t>Medicines Safety Improvement Programme 22/23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13C6C3-D677-436F-9BFE-8C67A6EFE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6E93C7-B180-4E3B-8973-3F222FB75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BC52538-A19A-440C-BE40-9D099295D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3911" y="994493"/>
            <a:ext cx="9727501" cy="2755944"/>
          </a:xfr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5C0A2F9-A58D-40AC-A425-A9372E4BD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5051185"/>
              </p:ext>
            </p:extLst>
          </p:nvPr>
        </p:nvGraphicFramePr>
        <p:xfrm>
          <a:off x="718457" y="3556067"/>
          <a:ext cx="9968800" cy="2755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6011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A71C2D-D63F-4E77-85EC-52548610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FFFFFF"/>
                </a:solidFill>
              </a:rPr>
              <a:t>National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16B6C-4C5E-47AE-8EA9-131B5FCFC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09" y="5604179"/>
            <a:ext cx="11879098" cy="576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/>
              <a:t>https://future.nhs.uk/MedicinesSafetyImprovement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C43D45-BB35-4F5D-98D4-B84C040C4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977" y="774216"/>
            <a:ext cx="7917974" cy="482996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F65F53-3185-403B-83DB-F0C398402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62102" y="6356350"/>
            <a:ext cx="5459798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7E21B4-154B-4B51-AE9E-9E20278D7D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5100" y="6356350"/>
            <a:ext cx="10287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444E201-67E6-4C84-91CE-EF6C201C1FBB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03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39C32-8CAE-47DD-84AF-7D19787D0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911" y="448083"/>
            <a:ext cx="10752000" cy="897008"/>
          </a:xfrm>
        </p:spPr>
        <p:txBody>
          <a:bodyPr/>
          <a:lstStyle/>
          <a:p>
            <a:r>
              <a:rPr lang="en-GB" dirty="0"/>
              <a:t>MedSIP opioids - 5 themes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1105E98-809E-4BC8-9879-2C641DB122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848" y="562708"/>
          <a:ext cx="11962300" cy="5847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E01E6B-E1FA-43CD-9753-058B89CF0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4424B-02AC-4E44-AD0A-3F63B52DC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44E201-67E6-4C84-91CE-EF6C201C1FB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8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B2BF-10F6-4710-B844-500872921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08" y="773994"/>
            <a:ext cx="1878203" cy="1161683"/>
          </a:xfrm>
        </p:spPr>
        <p:txBody>
          <a:bodyPr>
            <a:normAutofit fontScale="90000"/>
          </a:bodyPr>
          <a:lstStyle/>
          <a:p>
            <a:r>
              <a:rPr lang="en-GB" dirty="0"/>
              <a:t>Proposed Change cycle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5E5D735-B000-43F7-AA19-95E4C1B9C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30045" y="-245344"/>
            <a:ext cx="9093093" cy="687581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7DB6B-30C2-4FF1-A615-DBCE82C7B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74345-0713-4C48-A8FF-D75E90CCA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4625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A71C2D-D63F-4E77-85EC-52548610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FFFFFF"/>
                </a:solidFill>
              </a:rPr>
              <a:t>Local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16B6C-4C5E-47AE-8EA9-131B5FCFC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23" y="4146194"/>
            <a:ext cx="11007335" cy="467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https://emahsn.org.uk/our-work/patient-safety/medicines-safety-improvement-programme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83C2DF-63FA-4E98-9370-B7493870F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854" y="746366"/>
            <a:ext cx="6903723" cy="321023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F65F53-3185-403B-83DB-F0C398402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62102" y="6356350"/>
            <a:ext cx="5459798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7E21B4-154B-4B51-AE9E-9E20278D7D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5100" y="6356350"/>
            <a:ext cx="10287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444E201-67E6-4C84-91CE-EF6C201C1FBB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E3538D-CB20-4F1F-A683-DB16AAAF7C28}"/>
              </a:ext>
            </a:extLst>
          </p:cNvPr>
          <p:cNvSpPr txBox="1"/>
          <p:nvPr/>
        </p:nvSpPr>
        <p:spPr>
          <a:xfrm>
            <a:off x="592332" y="4949976"/>
            <a:ext cx="11007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Sign up to the EMAHSN Medicines newsletter to keep up-to date on local events</a:t>
            </a:r>
          </a:p>
        </p:txBody>
      </p:sp>
    </p:spTree>
    <p:extLst>
      <p:ext uri="{BB962C8B-B14F-4D97-AF65-F5344CB8AC3E}">
        <p14:creationId xmlns:p14="http://schemas.microsoft.com/office/powerpoint/2010/main" val="1373809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HS NatPatSIP">
      <a:dk1>
        <a:srgbClr val="231F20"/>
      </a:dk1>
      <a:lt1>
        <a:sysClr val="window" lastClr="FFFFFF"/>
      </a:lt1>
      <a:dk2>
        <a:srgbClr val="005EB8"/>
      </a:dk2>
      <a:lt2>
        <a:srgbClr val="E8EDEE"/>
      </a:lt2>
      <a:accent1>
        <a:srgbClr val="005EB8"/>
      </a:accent1>
      <a:accent2>
        <a:srgbClr val="330072"/>
      </a:accent2>
      <a:accent3>
        <a:srgbClr val="78BE20"/>
      </a:accent3>
      <a:accent4>
        <a:srgbClr val="AE2573"/>
      </a:accent4>
      <a:accent5>
        <a:srgbClr val="00A499"/>
      </a:accent5>
      <a:accent6>
        <a:srgbClr val="ED8B00"/>
      </a:accent6>
      <a:hlink>
        <a:srgbClr val="005EB8"/>
      </a:hlink>
      <a:folHlink>
        <a:srgbClr val="7686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d06a62-e99b-49c3-830f-4227cc5f2fb6">
      <Terms xmlns="http://schemas.microsoft.com/office/infopath/2007/PartnerControls"/>
    </lcf76f155ced4ddcb4097134ff3c332f>
    <TaxCatchAll xmlns="a555fdd4-b414-49fa-8344-9645b521ef3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678E7D7BDE4B4CB4E9B15006B7465C" ma:contentTypeVersion="16" ma:contentTypeDescription="Create a new document." ma:contentTypeScope="" ma:versionID="63c293809fd5950cca4f5ad2b76f02c4">
  <xsd:schema xmlns:xsd="http://www.w3.org/2001/XMLSchema" xmlns:xs="http://www.w3.org/2001/XMLSchema" xmlns:p="http://schemas.microsoft.com/office/2006/metadata/properties" xmlns:ns2="39d06a62-e99b-49c3-830f-4227cc5f2fb6" xmlns:ns3="a555fdd4-b414-49fa-8344-9645b521ef34" targetNamespace="http://schemas.microsoft.com/office/2006/metadata/properties" ma:root="true" ma:fieldsID="0767169b0744d6301bb843a0c46d4fdb" ns2:_="" ns3:_="">
    <xsd:import namespace="39d06a62-e99b-49c3-830f-4227cc5f2fb6"/>
    <xsd:import namespace="a555fdd4-b414-49fa-8344-9645b521e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d06a62-e99b-49c3-830f-4227cc5f2f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6624216-d583-4636-a04d-17921d6eaf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5fdd4-b414-49fa-8344-9645b521ef3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ff42017-29d0-4bf3-aaa2-d95b328dfa11}" ma:internalName="TaxCatchAll" ma:showField="CatchAllData" ma:web="a555fdd4-b414-49fa-8344-9645b521e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0C9DC2-FCDE-44CD-80BA-4A74C2F0D0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D7165A-834B-45BE-BBAB-36461CEDCA01}">
  <ds:schemaRefs>
    <ds:schemaRef ds:uri="http://schemas.microsoft.com/office/2006/metadata/properties"/>
    <ds:schemaRef ds:uri="http://schemas.microsoft.com/office/infopath/2007/PartnerControls"/>
    <ds:schemaRef ds:uri="39d06a62-e99b-49c3-830f-4227cc5f2fb6"/>
    <ds:schemaRef ds:uri="a555fdd4-b414-49fa-8344-9645b521ef34"/>
  </ds:schemaRefs>
</ds:datastoreItem>
</file>

<file path=customXml/itemProps3.xml><?xml version="1.0" encoding="utf-8"?>
<ds:datastoreItem xmlns:ds="http://schemas.openxmlformats.org/officeDocument/2006/customXml" ds:itemID="{E8613605-0C81-4248-8423-1344D07646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d06a62-e99b-49c3-830f-4227cc5f2fb6"/>
    <ds:schemaRef ds:uri="a555fdd4-b414-49fa-8344-9645b521e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16030</TotalTime>
  <Words>257</Words>
  <Application>Microsoft Office PowerPoint</Application>
  <PresentationFormat>Widescreen</PresentationFormat>
  <Paragraphs>39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Frutiger</vt:lpstr>
      <vt:lpstr>1_Office Theme</vt:lpstr>
      <vt:lpstr> Taking a systems approach to high-risk opioid prescribing  Reflections and learning - introduction</vt:lpstr>
      <vt:lpstr>Medicines Safety Improvement Programme 22/23</vt:lpstr>
      <vt:lpstr>National Resources</vt:lpstr>
      <vt:lpstr>MedSIP opioids - 5 themes</vt:lpstr>
      <vt:lpstr>Proposed Change cycle</vt:lpstr>
      <vt:lpstr>Local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Opioids</dc:title>
  <dc:creator>Gill Gookey</dc:creator>
  <cp:lastModifiedBy>Gill Gookey</cp:lastModifiedBy>
  <cp:revision>11</cp:revision>
  <dcterms:created xsi:type="dcterms:W3CDTF">2021-09-02T07:38:49Z</dcterms:created>
  <dcterms:modified xsi:type="dcterms:W3CDTF">2022-09-05T12:49:00Z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0x01010024678E7D7BDE4B4CB4E9B15006B7465C</vt:lpwstr>
  </property>
  <property fmtid="{D5CDD505-2E9C-101B-9397-08002B2CF9AE}" pid="3" name="MediaServiceImageTags">
    <vt:lpwstr/>
  </property>
</Properties>
</file>