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4"/>
  </p:notesMasterIdLst>
  <p:sldIdLst>
    <p:sldId id="2126986428" r:id="rId5"/>
    <p:sldId id="2126986451" r:id="rId6"/>
    <p:sldId id="2126986452" r:id="rId7"/>
    <p:sldId id="2126986453" r:id="rId8"/>
    <p:sldId id="2126986454" r:id="rId9"/>
    <p:sldId id="2126986455" r:id="rId10"/>
    <p:sldId id="2126986456" r:id="rId11"/>
    <p:sldId id="2126986457" r:id="rId12"/>
    <p:sldId id="212698645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506" autoAdjust="0"/>
  </p:normalViewPr>
  <p:slideViewPr>
    <p:cSldViewPr snapToGrid="0">
      <p:cViewPr varScale="1">
        <p:scale>
          <a:sx n="98" d="100"/>
          <a:sy n="98" d="100"/>
        </p:scale>
        <p:origin x="954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ll Gookey" userId="e79f3d50-324a-4c3b-8e9f-960db3ba24bd" providerId="ADAL" clId="{C150BE5A-7E15-4EDC-9DE1-8038633318F1}"/>
    <pc:docChg chg="delSld modSld">
      <pc:chgData name="Gill Gookey" userId="e79f3d50-324a-4c3b-8e9f-960db3ba24bd" providerId="ADAL" clId="{C150BE5A-7E15-4EDC-9DE1-8038633318F1}" dt="2022-09-13T10:53:03.540" v="33" actId="20577"/>
      <pc:docMkLst>
        <pc:docMk/>
      </pc:docMkLst>
      <pc:sldChg chg="del">
        <pc:chgData name="Gill Gookey" userId="e79f3d50-324a-4c3b-8e9f-960db3ba24bd" providerId="ADAL" clId="{C150BE5A-7E15-4EDC-9DE1-8038633318F1}" dt="2022-09-05T16:04:09.081" v="0" actId="47"/>
        <pc:sldMkLst>
          <pc:docMk/>
          <pc:sldMk cId="1820475384" sldId="4080"/>
        </pc:sldMkLst>
      </pc:sldChg>
      <pc:sldChg chg="del">
        <pc:chgData name="Gill Gookey" userId="e79f3d50-324a-4c3b-8e9f-960db3ba24bd" providerId="ADAL" clId="{C150BE5A-7E15-4EDC-9DE1-8038633318F1}" dt="2022-09-05T16:04:09.281" v="1" actId="47"/>
        <pc:sldMkLst>
          <pc:docMk/>
          <pc:sldMk cId="1460115849" sldId="2126986398"/>
        </pc:sldMkLst>
      </pc:sldChg>
      <pc:sldChg chg="del">
        <pc:chgData name="Gill Gookey" userId="e79f3d50-324a-4c3b-8e9f-960db3ba24bd" providerId="ADAL" clId="{C150BE5A-7E15-4EDC-9DE1-8038633318F1}" dt="2022-09-05T16:04:09.472" v="2" actId="47"/>
        <pc:sldMkLst>
          <pc:docMk/>
          <pc:sldMk cId="1407303582" sldId="2126986405"/>
        </pc:sldMkLst>
      </pc:sldChg>
      <pc:sldChg chg="del">
        <pc:chgData name="Gill Gookey" userId="e79f3d50-324a-4c3b-8e9f-960db3ba24bd" providerId="ADAL" clId="{C150BE5A-7E15-4EDC-9DE1-8038633318F1}" dt="2022-09-05T16:04:09.634" v="3" actId="47"/>
        <pc:sldMkLst>
          <pc:docMk/>
          <pc:sldMk cId="2110988478" sldId="2126986408"/>
        </pc:sldMkLst>
      </pc:sldChg>
      <pc:sldChg chg="del">
        <pc:chgData name="Gill Gookey" userId="e79f3d50-324a-4c3b-8e9f-960db3ba24bd" providerId="ADAL" clId="{C150BE5A-7E15-4EDC-9DE1-8038633318F1}" dt="2022-09-05T16:04:09.951" v="5" actId="47"/>
        <pc:sldMkLst>
          <pc:docMk/>
          <pc:sldMk cId="13738096" sldId="2126986412"/>
        </pc:sldMkLst>
      </pc:sldChg>
      <pc:sldChg chg="del">
        <pc:chgData name="Gill Gookey" userId="e79f3d50-324a-4c3b-8e9f-960db3ba24bd" providerId="ADAL" clId="{C150BE5A-7E15-4EDC-9DE1-8038633318F1}" dt="2022-09-05T16:04:09.781" v="4" actId="47"/>
        <pc:sldMkLst>
          <pc:docMk/>
          <pc:sldMk cId="1454625987" sldId="2126986413"/>
        </pc:sldMkLst>
      </pc:sldChg>
      <pc:sldChg chg="del">
        <pc:chgData name="Gill Gookey" userId="e79f3d50-324a-4c3b-8e9f-960db3ba24bd" providerId="ADAL" clId="{C150BE5A-7E15-4EDC-9DE1-8038633318F1}" dt="2022-09-05T16:04:13.761" v="13" actId="47"/>
        <pc:sldMkLst>
          <pc:docMk/>
          <pc:sldMk cId="1409274324" sldId="2126986414"/>
        </pc:sldMkLst>
      </pc:sldChg>
      <pc:sldChg chg="del">
        <pc:chgData name="Gill Gookey" userId="e79f3d50-324a-4c3b-8e9f-960db3ba24bd" providerId="ADAL" clId="{C150BE5A-7E15-4EDC-9DE1-8038633318F1}" dt="2022-09-05T16:04:10.104" v="6" actId="47"/>
        <pc:sldMkLst>
          <pc:docMk/>
          <pc:sldMk cId="2951902935" sldId="2126986420"/>
        </pc:sldMkLst>
      </pc:sldChg>
      <pc:sldChg chg="del">
        <pc:chgData name="Gill Gookey" userId="e79f3d50-324a-4c3b-8e9f-960db3ba24bd" providerId="ADAL" clId="{C150BE5A-7E15-4EDC-9DE1-8038633318F1}" dt="2022-09-05T16:04:10.267" v="7" actId="47"/>
        <pc:sldMkLst>
          <pc:docMk/>
          <pc:sldMk cId="3214748532" sldId="2126986438"/>
        </pc:sldMkLst>
      </pc:sldChg>
      <pc:sldChg chg="del">
        <pc:chgData name="Gill Gookey" userId="e79f3d50-324a-4c3b-8e9f-960db3ba24bd" providerId="ADAL" clId="{C150BE5A-7E15-4EDC-9DE1-8038633318F1}" dt="2022-09-05T16:04:10.872" v="8" actId="47"/>
        <pc:sldMkLst>
          <pc:docMk/>
          <pc:sldMk cId="4120851140" sldId="2126986439"/>
        </pc:sldMkLst>
      </pc:sldChg>
      <pc:sldChg chg="del">
        <pc:chgData name="Gill Gookey" userId="e79f3d50-324a-4c3b-8e9f-960db3ba24bd" providerId="ADAL" clId="{C150BE5A-7E15-4EDC-9DE1-8038633318F1}" dt="2022-09-05T16:04:11.038" v="9" actId="47"/>
        <pc:sldMkLst>
          <pc:docMk/>
          <pc:sldMk cId="1134624882" sldId="2126986440"/>
        </pc:sldMkLst>
      </pc:sldChg>
      <pc:sldChg chg="del">
        <pc:chgData name="Gill Gookey" userId="e79f3d50-324a-4c3b-8e9f-960db3ba24bd" providerId="ADAL" clId="{C150BE5A-7E15-4EDC-9DE1-8038633318F1}" dt="2022-09-05T16:04:11.207" v="10" actId="47"/>
        <pc:sldMkLst>
          <pc:docMk/>
          <pc:sldMk cId="2691217519" sldId="2126986441"/>
        </pc:sldMkLst>
      </pc:sldChg>
      <pc:sldChg chg="del">
        <pc:chgData name="Gill Gookey" userId="e79f3d50-324a-4c3b-8e9f-960db3ba24bd" providerId="ADAL" clId="{C150BE5A-7E15-4EDC-9DE1-8038633318F1}" dt="2022-09-05T16:04:11.351" v="11" actId="47"/>
        <pc:sldMkLst>
          <pc:docMk/>
          <pc:sldMk cId="2624347522" sldId="2126986442"/>
        </pc:sldMkLst>
      </pc:sldChg>
      <pc:sldChg chg="del">
        <pc:chgData name="Gill Gookey" userId="e79f3d50-324a-4c3b-8e9f-960db3ba24bd" providerId="ADAL" clId="{C150BE5A-7E15-4EDC-9DE1-8038633318F1}" dt="2022-09-05T16:04:13.634" v="12" actId="47"/>
        <pc:sldMkLst>
          <pc:docMk/>
          <pc:sldMk cId="3698653763" sldId="2126986443"/>
        </pc:sldMkLst>
      </pc:sldChg>
      <pc:sldChg chg="del">
        <pc:chgData name="Gill Gookey" userId="e79f3d50-324a-4c3b-8e9f-960db3ba24bd" providerId="ADAL" clId="{C150BE5A-7E15-4EDC-9DE1-8038633318F1}" dt="2022-09-05T16:04:13.950" v="14" actId="47"/>
        <pc:sldMkLst>
          <pc:docMk/>
          <pc:sldMk cId="3349924318" sldId="2126986444"/>
        </pc:sldMkLst>
      </pc:sldChg>
      <pc:sldChg chg="del">
        <pc:chgData name="Gill Gookey" userId="e79f3d50-324a-4c3b-8e9f-960db3ba24bd" providerId="ADAL" clId="{C150BE5A-7E15-4EDC-9DE1-8038633318F1}" dt="2022-09-05T16:04:14.093" v="15" actId="47"/>
        <pc:sldMkLst>
          <pc:docMk/>
          <pc:sldMk cId="483967133" sldId="2126986445"/>
        </pc:sldMkLst>
      </pc:sldChg>
      <pc:sldChg chg="del">
        <pc:chgData name="Gill Gookey" userId="e79f3d50-324a-4c3b-8e9f-960db3ba24bd" providerId="ADAL" clId="{C150BE5A-7E15-4EDC-9DE1-8038633318F1}" dt="2022-09-05T16:04:14.246" v="16" actId="47"/>
        <pc:sldMkLst>
          <pc:docMk/>
          <pc:sldMk cId="3654220843" sldId="2126986446"/>
        </pc:sldMkLst>
      </pc:sldChg>
      <pc:sldChg chg="del">
        <pc:chgData name="Gill Gookey" userId="e79f3d50-324a-4c3b-8e9f-960db3ba24bd" providerId="ADAL" clId="{C150BE5A-7E15-4EDC-9DE1-8038633318F1}" dt="2022-09-05T16:04:15.249" v="17" actId="47"/>
        <pc:sldMkLst>
          <pc:docMk/>
          <pc:sldMk cId="3418739054" sldId="2126986447"/>
        </pc:sldMkLst>
      </pc:sldChg>
      <pc:sldChg chg="del">
        <pc:chgData name="Gill Gookey" userId="e79f3d50-324a-4c3b-8e9f-960db3ba24bd" providerId="ADAL" clId="{C150BE5A-7E15-4EDC-9DE1-8038633318F1}" dt="2022-09-05T16:04:15.417" v="18" actId="47"/>
        <pc:sldMkLst>
          <pc:docMk/>
          <pc:sldMk cId="2299122117" sldId="2126986448"/>
        </pc:sldMkLst>
      </pc:sldChg>
      <pc:sldChg chg="del">
        <pc:chgData name="Gill Gookey" userId="e79f3d50-324a-4c3b-8e9f-960db3ba24bd" providerId="ADAL" clId="{C150BE5A-7E15-4EDC-9DE1-8038633318F1}" dt="2022-09-05T16:04:15.546" v="19" actId="47"/>
        <pc:sldMkLst>
          <pc:docMk/>
          <pc:sldMk cId="3282533782" sldId="2126986449"/>
        </pc:sldMkLst>
      </pc:sldChg>
      <pc:sldChg chg="del">
        <pc:chgData name="Gill Gookey" userId="e79f3d50-324a-4c3b-8e9f-960db3ba24bd" providerId="ADAL" clId="{C150BE5A-7E15-4EDC-9DE1-8038633318F1}" dt="2022-09-05T16:04:16.703" v="20" actId="47"/>
        <pc:sldMkLst>
          <pc:docMk/>
          <pc:sldMk cId="2020501154" sldId="2126986450"/>
        </pc:sldMkLst>
      </pc:sldChg>
      <pc:sldChg chg="modSp mod">
        <pc:chgData name="Gill Gookey" userId="e79f3d50-324a-4c3b-8e9f-960db3ba24bd" providerId="ADAL" clId="{C150BE5A-7E15-4EDC-9DE1-8038633318F1}" dt="2022-09-13T10:53:03.540" v="33" actId="20577"/>
        <pc:sldMkLst>
          <pc:docMk/>
          <pc:sldMk cId="216207197" sldId="2126986457"/>
        </pc:sldMkLst>
        <pc:spChg chg="mod">
          <ac:chgData name="Gill Gookey" userId="e79f3d50-324a-4c3b-8e9f-960db3ba24bd" providerId="ADAL" clId="{C150BE5A-7E15-4EDC-9DE1-8038633318F1}" dt="2022-09-13T10:53:03.540" v="33" actId="20577"/>
          <ac:spMkLst>
            <pc:docMk/>
            <pc:sldMk cId="216207197" sldId="2126986457"/>
            <ac:spMk id="2" creationId="{C937ECC1-14A8-7416-0F6C-50326C89A41A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36344E-8881-48D7-A3A9-4B5C41969FC5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EB4E799C-1EF9-4846-B997-27A39406F547}">
      <dgm:prSet custT="1"/>
      <dgm:spPr/>
      <dgm:t>
        <a:bodyPr/>
        <a:lstStyle/>
        <a:p>
          <a:r>
            <a:rPr lang="en-GB" sz="3200" b="1" dirty="0"/>
            <a:t>Phase four</a:t>
          </a:r>
        </a:p>
      </dgm:t>
    </dgm:pt>
    <dgm:pt modelId="{BB87CB5E-C26D-42BC-B6B2-C5A89E870B3B}" type="parTrans" cxnId="{68FA4BD9-84E7-4FE7-99B1-A820697E00F0}">
      <dgm:prSet/>
      <dgm:spPr/>
      <dgm:t>
        <a:bodyPr/>
        <a:lstStyle/>
        <a:p>
          <a:endParaRPr lang="en-GB"/>
        </a:p>
      </dgm:t>
    </dgm:pt>
    <dgm:pt modelId="{BA83DBC5-D1A7-4DAF-A7B8-369BB7C680F4}" type="sibTrans" cxnId="{68FA4BD9-84E7-4FE7-99B1-A820697E00F0}">
      <dgm:prSet/>
      <dgm:spPr/>
      <dgm:t>
        <a:bodyPr/>
        <a:lstStyle/>
        <a:p>
          <a:endParaRPr lang="en-GB" dirty="0"/>
        </a:p>
      </dgm:t>
    </dgm:pt>
    <dgm:pt modelId="{95CA9633-4CD6-4A81-B5C1-236C4BBFB33D}">
      <dgm:prSet/>
      <dgm:spPr/>
      <dgm:t>
        <a:bodyPr/>
        <a:lstStyle/>
        <a:p>
          <a:r>
            <a:rPr lang="en-GB" dirty="0"/>
            <a:t>Stakeholders </a:t>
          </a:r>
          <a:r>
            <a:rPr lang="en-GB" b="1" dirty="0"/>
            <a:t>come together</a:t>
          </a:r>
          <a:r>
            <a:rPr lang="en-GB" dirty="0"/>
            <a:t> to </a:t>
          </a:r>
          <a:r>
            <a:rPr lang="en-GB" b="1" dirty="0"/>
            <a:t>prioritise areas </a:t>
          </a:r>
          <a:r>
            <a:rPr lang="en-GB" dirty="0"/>
            <a:t>to intervene in the local system and </a:t>
          </a:r>
          <a:r>
            <a:rPr lang="en-GB" b="1" dirty="0"/>
            <a:t>propose collaborative and aligned action</a:t>
          </a:r>
        </a:p>
      </dgm:t>
    </dgm:pt>
    <dgm:pt modelId="{0F604D85-2299-4913-9D4E-B30974AE8DA7}" type="parTrans" cxnId="{D225660D-46B9-4A77-90DA-823CC194E130}">
      <dgm:prSet/>
      <dgm:spPr/>
      <dgm:t>
        <a:bodyPr/>
        <a:lstStyle/>
        <a:p>
          <a:endParaRPr lang="en-GB"/>
        </a:p>
      </dgm:t>
    </dgm:pt>
    <dgm:pt modelId="{1F248623-D945-4A38-995C-6308ACB62DC4}" type="sibTrans" cxnId="{D225660D-46B9-4A77-90DA-823CC194E130}">
      <dgm:prSet/>
      <dgm:spPr/>
      <dgm:t>
        <a:bodyPr/>
        <a:lstStyle/>
        <a:p>
          <a:endParaRPr lang="en-GB"/>
        </a:p>
      </dgm:t>
    </dgm:pt>
    <dgm:pt modelId="{D455495A-E21A-43A8-ADC0-5A99AA11866E}" type="pres">
      <dgm:prSet presAssocID="{B336344E-8881-48D7-A3A9-4B5C41969FC5}" presName="Name0" presStyleCnt="0">
        <dgm:presLayoutVars>
          <dgm:dir/>
          <dgm:resizeHandles val="exact"/>
        </dgm:presLayoutVars>
      </dgm:prSet>
      <dgm:spPr/>
    </dgm:pt>
    <dgm:pt modelId="{EB854750-2E3B-488B-A277-E40935E487E0}" type="pres">
      <dgm:prSet presAssocID="{EB4E799C-1EF9-4846-B997-27A39406F547}" presName="node" presStyleLbl="node1" presStyleIdx="0" presStyleCnt="2" custScaleX="35332">
        <dgm:presLayoutVars>
          <dgm:bulletEnabled val="1"/>
        </dgm:presLayoutVars>
      </dgm:prSet>
      <dgm:spPr/>
    </dgm:pt>
    <dgm:pt modelId="{AF2614EA-0989-437F-9CDA-FEC4983777A9}" type="pres">
      <dgm:prSet presAssocID="{BA83DBC5-D1A7-4DAF-A7B8-369BB7C680F4}" presName="sibTrans" presStyleLbl="sibTrans2D1" presStyleIdx="0" presStyleCnt="1"/>
      <dgm:spPr/>
    </dgm:pt>
    <dgm:pt modelId="{46419928-3FE6-49D6-90AC-96854AC28FD4}" type="pres">
      <dgm:prSet presAssocID="{BA83DBC5-D1A7-4DAF-A7B8-369BB7C680F4}" presName="connectorText" presStyleLbl="sibTrans2D1" presStyleIdx="0" presStyleCnt="1"/>
      <dgm:spPr/>
    </dgm:pt>
    <dgm:pt modelId="{B654FA10-1771-489F-8C14-2788FFEBB726}" type="pres">
      <dgm:prSet presAssocID="{95CA9633-4CD6-4A81-B5C1-236C4BBFB33D}" presName="node" presStyleLbl="node1" presStyleIdx="1" presStyleCnt="2">
        <dgm:presLayoutVars>
          <dgm:bulletEnabled val="1"/>
        </dgm:presLayoutVars>
      </dgm:prSet>
      <dgm:spPr/>
    </dgm:pt>
  </dgm:ptLst>
  <dgm:cxnLst>
    <dgm:cxn modelId="{D225660D-46B9-4A77-90DA-823CC194E130}" srcId="{B336344E-8881-48D7-A3A9-4B5C41969FC5}" destId="{95CA9633-4CD6-4A81-B5C1-236C4BBFB33D}" srcOrd="1" destOrd="0" parTransId="{0F604D85-2299-4913-9D4E-B30974AE8DA7}" sibTransId="{1F248623-D945-4A38-995C-6308ACB62DC4}"/>
    <dgm:cxn modelId="{E192ED49-713B-4E6A-A2D8-7D963C83A41B}" type="presOf" srcId="{B336344E-8881-48D7-A3A9-4B5C41969FC5}" destId="{D455495A-E21A-43A8-ADC0-5A99AA11866E}" srcOrd="0" destOrd="0" presId="urn:microsoft.com/office/officeart/2005/8/layout/process1"/>
    <dgm:cxn modelId="{94DC21A9-1D3B-4FF4-B071-2582DA89758C}" type="presOf" srcId="{BA83DBC5-D1A7-4DAF-A7B8-369BB7C680F4}" destId="{46419928-3FE6-49D6-90AC-96854AC28FD4}" srcOrd="1" destOrd="0" presId="urn:microsoft.com/office/officeart/2005/8/layout/process1"/>
    <dgm:cxn modelId="{904693B9-CE67-44E1-9D7C-44A9F7FF1115}" type="presOf" srcId="{BA83DBC5-D1A7-4DAF-A7B8-369BB7C680F4}" destId="{AF2614EA-0989-437F-9CDA-FEC4983777A9}" srcOrd="0" destOrd="0" presId="urn:microsoft.com/office/officeart/2005/8/layout/process1"/>
    <dgm:cxn modelId="{68FA4BD9-84E7-4FE7-99B1-A820697E00F0}" srcId="{B336344E-8881-48D7-A3A9-4B5C41969FC5}" destId="{EB4E799C-1EF9-4846-B997-27A39406F547}" srcOrd="0" destOrd="0" parTransId="{BB87CB5E-C26D-42BC-B6B2-C5A89E870B3B}" sibTransId="{BA83DBC5-D1A7-4DAF-A7B8-369BB7C680F4}"/>
    <dgm:cxn modelId="{7A3A75DE-4A57-4D91-BB55-7FC736686832}" type="presOf" srcId="{EB4E799C-1EF9-4846-B997-27A39406F547}" destId="{EB854750-2E3B-488B-A277-E40935E487E0}" srcOrd="0" destOrd="0" presId="urn:microsoft.com/office/officeart/2005/8/layout/process1"/>
    <dgm:cxn modelId="{33CE6AE7-BD79-4744-88F4-A74EE5EE023F}" type="presOf" srcId="{95CA9633-4CD6-4A81-B5C1-236C4BBFB33D}" destId="{B654FA10-1771-489F-8C14-2788FFEBB726}" srcOrd="0" destOrd="0" presId="urn:microsoft.com/office/officeart/2005/8/layout/process1"/>
    <dgm:cxn modelId="{DE10525F-C273-4F07-9030-C93F5B2CAFBD}" type="presParOf" srcId="{D455495A-E21A-43A8-ADC0-5A99AA11866E}" destId="{EB854750-2E3B-488B-A277-E40935E487E0}" srcOrd="0" destOrd="0" presId="urn:microsoft.com/office/officeart/2005/8/layout/process1"/>
    <dgm:cxn modelId="{11D08B8E-CDC1-49DD-B2A5-475DEE70D0E9}" type="presParOf" srcId="{D455495A-E21A-43A8-ADC0-5A99AA11866E}" destId="{AF2614EA-0989-437F-9CDA-FEC4983777A9}" srcOrd="1" destOrd="0" presId="urn:microsoft.com/office/officeart/2005/8/layout/process1"/>
    <dgm:cxn modelId="{C0698A35-DE39-4C3A-9D89-747BAFCE18D9}" type="presParOf" srcId="{AF2614EA-0989-437F-9CDA-FEC4983777A9}" destId="{46419928-3FE6-49D6-90AC-96854AC28FD4}" srcOrd="0" destOrd="0" presId="urn:microsoft.com/office/officeart/2005/8/layout/process1"/>
    <dgm:cxn modelId="{01EFC1A0-557A-4B68-90FA-D97232632E98}" type="presParOf" srcId="{D455495A-E21A-43A8-ADC0-5A99AA11866E}" destId="{B654FA10-1771-489F-8C14-2788FFEBB726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EAEFB79-7FB7-4D7F-9527-83A74FF4CC62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BB2FA0E8-003D-43D1-86E3-989378E3FF7C}">
      <dgm:prSet custT="1"/>
      <dgm:spPr/>
      <dgm:t>
        <a:bodyPr/>
        <a:lstStyle/>
        <a:p>
          <a:r>
            <a:rPr lang="en-GB" sz="2000" dirty="0"/>
            <a:t>Planned a 3hrs 15min online event</a:t>
          </a:r>
        </a:p>
      </dgm:t>
    </dgm:pt>
    <dgm:pt modelId="{01D37250-2E17-44FB-B5D1-F4A398817473}" type="parTrans" cxnId="{BD6B587B-F2B4-43ED-88FE-6BC6057B4E32}">
      <dgm:prSet/>
      <dgm:spPr/>
      <dgm:t>
        <a:bodyPr/>
        <a:lstStyle/>
        <a:p>
          <a:endParaRPr lang="en-GB" sz="2800"/>
        </a:p>
      </dgm:t>
    </dgm:pt>
    <dgm:pt modelId="{E1F7CB07-4EF8-402B-8DAF-A52DDFA994C0}" type="sibTrans" cxnId="{BD6B587B-F2B4-43ED-88FE-6BC6057B4E32}">
      <dgm:prSet custT="1"/>
      <dgm:spPr/>
      <dgm:t>
        <a:bodyPr/>
        <a:lstStyle/>
        <a:p>
          <a:endParaRPr lang="en-GB" sz="1600" dirty="0"/>
        </a:p>
      </dgm:t>
    </dgm:pt>
    <dgm:pt modelId="{A9CA5678-6453-4B29-9D5A-87D34C64A538}">
      <dgm:prSet custT="1"/>
      <dgm:spPr/>
      <dgm:t>
        <a:bodyPr/>
        <a:lstStyle/>
        <a:p>
          <a:r>
            <a:rPr lang="en-GB" sz="2000" dirty="0"/>
            <a:t>Selected invites to stakeholders with decision making ability from all services scoped and people with lived experience.</a:t>
          </a:r>
        </a:p>
      </dgm:t>
    </dgm:pt>
    <dgm:pt modelId="{B79CFA36-B641-4703-8449-C1F1C14AD5FA}" type="parTrans" cxnId="{03688109-332F-4022-8A78-B35B03C723CF}">
      <dgm:prSet/>
      <dgm:spPr/>
      <dgm:t>
        <a:bodyPr/>
        <a:lstStyle/>
        <a:p>
          <a:endParaRPr lang="en-GB" sz="2800"/>
        </a:p>
      </dgm:t>
    </dgm:pt>
    <dgm:pt modelId="{1ADA3714-E50B-4D94-8ACD-48AE8ECC24BA}" type="sibTrans" cxnId="{03688109-332F-4022-8A78-B35B03C723CF}">
      <dgm:prSet custT="1"/>
      <dgm:spPr/>
      <dgm:t>
        <a:bodyPr/>
        <a:lstStyle/>
        <a:p>
          <a:endParaRPr lang="en-GB" sz="1600" dirty="0"/>
        </a:p>
      </dgm:t>
    </dgm:pt>
    <dgm:pt modelId="{063DB955-AF0A-4C33-BEF3-6738D1745263}">
      <dgm:prSet custT="1"/>
      <dgm:spPr/>
      <dgm:t>
        <a:bodyPr/>
        <a:lstStyle/>
        <a:p>
          <a:r>
            <a:rPr lang="en-GB" sz="2000" dirty="0"/>
            <a:t>Pre-reading sent out in advance included:</a:t>
          </a:r>
        </a:p>
      </dgm:t>
    </dgm:pt>
    <dgm:pt modelId="{EC696D48-D814-4160-A821-600974BA05A3}" type="parTrans" cxnId="{A84DAAED-F614-4FAD-A811-E09BAA54C07B}">
      <dgm:prSet/>
      <dgm:spPr/>
      <dgm:t>
        <a:bodyPr/>
        <a:lstStyle/>
        <a:p>
          <a:endParaRPr lang="en-GB" sz="2800"/>
        </a:p>
      </dgm:t>
    </dgm:pt>
    <dgm:pt modelId="{C490A389-5FA7-4482-90F4-E62D557376A5}" type="sibTrans" cxnId="{A84DAAED-F614-4FAD-A811-E09BAA54C07B}">
      <dgm:prSet custT="1"/>
      <dgm:spPr/>
      <dgm:t>
        <a:bodyPr/>
        <a:lstStyle/>
        <a:p>
          <a:endParaRPr lang="en-GB" sz="1600" dirty="0"/>
        </a:p>
      </dgm:t>
    </dgm:pt>
    <dgm:pt modelId="{CF3F9291-9B19-45A1-A7C8-0CA2D3AEBBE4}">
      <dgm:prSet custT="1"/>
      <dgm:spPr/>
      <dgm:t>
        <a:bodyPr/>
        <a:lstStyle/>
        <a:p>
          <a:r>
            <a:rPr lang="en-GB" sz="1600" dirty="0"/>
            <a:t>Abridged scoping report</a:t>
          </a:r>
        </a:p>
      </dgm:t>
    </dgm:pt>
    <dgm:pt modelId="{14AE9066-A6DD-4013-B242-A24B7A9BD593}" type="parTrans" cxnId="{3DAE9684-E74F-4304-B947-066F3887C80C}">
      <dgm:prSet/>
      <dgm:spPr/>
      <dgm:t>
        <a:bodyPr/>
        <a:lstStyle/>
        <a:p>
          <a:endParaRPr lang="en-GB" sz="2800"/>
        </a:p>
      </dgm:t>
    </dgm:pt>
    <dgm:pt modelId="{43B7884E-5FA3-47A3-8AC8-0C71B8375116}" type="sibTrans" cxnId="{3DAE9684-E74F-4304-B947-066F3887C80C}">
      <dgm:prSet/>
      <dgm:spPr/>
      <dgm:t>
        <a:bodyPr/>
        <a:lstStyle/>
        <a:p>
          <a:endParaRPr lang="en-GB" sz="2800"/>
        </a:p>
      </dgm:t>
    </dgm:pt>
    <dgm:pt modelId="{2CB23440-4844-409E-828E-F7BBD6A2AA62}">
      <dgm:prSet custT="1"/>
      <dgm:spPr/>
      <dgm:t>
        <a:bodyPr/>
        <a:lstStyle/>
        <a:p>
          <a:r>
            <a:rPr lang="en-GB" sz="1600" dirty="0"/>
            <a:t>Prescribing data set</a:t>
          </a:r>
        </a:p>
      </dgm:t>
    </dgm:pt>
    <dgm:pt modelId="{5F89AEA8-A164-4F19-9F64-2F5E164C287A}" type="parTrans" cxnId="{F748FED1-780F-444B-AAE1-2DC7439937C5}">
      <dgm:prSet/>
      <dgm:spPr/>
      <dgm:t>
        <a:bodyPr/>
        <a:lstStyle/>
        <a:p>
          <a:endParaRPr lang="en-GB" sz="2800"/>
        </a:p>
      </dgm:t>
    </dgm:pt>
    <dgm:pt modelId="{5D320393-94E5-4442-8A53-9BBDFD4929C3}" type="sibTrans" cxnId="{F748FED1-780F-444B-AAE1-2DC7439937C5}">
      <dgm:prSet/>
      <dgm:spPr/>
      <dgm:t>
        <a:bodyPr/>
        <a:lstStyle/>
        <a:p>
          <a:endParaRPr lang="en-GB" sz="2800"/>
        </a:p>
      </dgm:t>
    </dgm:pt>
    <dgm:pt modelId="{229A976C-D6DC-4F08-9943-E31928168994}">
      <dgm:prSet custT="1"/>
      <dgm:spPr/>
      <dgm:t>
        <a:bodyPr/>
        <a:lstStyle/>
        <a:p>
          <a:r>
            <a:rPr lang="en-GB" sz="1600" dirty="0"/>
            <a:t>Links to videos sharing lived experience</a:t>
          </a:r>
        </a:p>
      </dgm:t>
    </dgm:pt>
    <dgm:pt modelId="{C090DE78-55B9-4096-AA5F-F5CD0CA218B7}" type="parTrans" cxnId="{766D289B-02BE-4A28-ABBA-2000DBE6CB07}">
      <dgm:prSet/>
      <dgm:spPr/>
      <dgm:t>
        <a:bodyPr/>
        <a:lstStyle/>
        <a:p>
          <a:endParaRPr lang="en-GB" sz="2800"/>
        </a:p>
      </dgm:t>
    </dgm:pt>
    <dgm:pt modelId="{0B4DE4CA-C79C-456C-9B3F-670994A6F332}" type="sibTrans" cxnId="{766D289B-02BE-4A28-ABBA-2000DBE6CB07}">
      <dgm:prSet/>
      <dgm:spPr/>
      <dgm:t>
        <a:bodyPr/>
        <a:lstStyle/>
        <a:p>
          <a:endParaRPr lang="en-GB" sz="2800"/>
        </a:p>
      </dgm:t>
    </dgm:pt>
    <dgm:pt modelId="{8B92AC70-781E-4DE6-A5E9-0D5FCBF068E0}">
      <dgm:prSet custT="1"/>
      <dgm:spPr/>
      <dgm:t>
        <a:bodyPr/>
        <a:lstStyle/>
        <a:p>
          <a:r>
            <a:rPr lang="en-GB" sz="2000" dirty="0"/>
            <a:t>Allocated attendees to breakout rooms based on location</a:t>
          </a:r>
        </a:p>
      </dgm:t>
    </dgm:pt>
    <dgm:pt modelId="{5FFCEC64-DBDE-4399-98B7-2C517D825E7D}" type="parTrans" cxnId="{CE95D23C-25AC-43E1-B5E1-880FF64148EF}">
      <dgm:prSet/>
      <dgm:spPr/>
      <dgm:t>
        <a:bodyPr/>
        <a:lstStyle/>
        <a:p>
          <a:endParaRPr lang="en-GB" sz="2800"/>
        </a:p>
      </dgm:t>
    </dgm:pt>
    <dgm:pt modelId="{8B1A8963-83C1-481F-B8A4-9BE04F810A2C}" type="sibTrans" cxnId="{CE95D23C-25AC-43E1-B5E1-880FF64148EF}">
      <dgm:prSet custT="1"/>
      <dgm:spPr/>
      <dgm:t>
        <a:bodyPr/>
        <a:lstStyle/>
        <a:p>
          <a:endParaRPr lang="en-GB" sz="1600" dirty="0"/>
        </a:p>
      </dgm:t>
    </dgm:pt>
    <dgm:pt modelId="{3264CCEB-31AF-4115-9712-473739D87625}">
      <dgm:prSet custT="1"/>
      <dgm:spPr/>
      <dgm:t>
        <a:bodyPr/>
        <a:lstStyle/>
        <a:p>
          <a:r>
            <a:rPr lang="en-GB" sz="2000" dirty="0"/>
            <a:t>Recruited a facilitator and scribe to each breakout room and trained them</a:t>
          </a:r>
        </a:p>
      </dgm:t>
    </dgm:pt>
    <dgm:pt modelId="{B04A603C-C734-43DD-9C87-D2D8717C5689}" type="parTrans" cxnId="{9098DC70-F716-4F5D-8A2C-9F3CA3C69F85}">
      <dgm:prSet/>
      <dgm:spPr/>
      <dgm:t>
        <a:bodyPr/>
        <a:lstStyle/>
        <a:p>
          <a:endParaRPr lang="en-GB" sz="2800"/>
        </a:p>
      </dgm:t>
    </dgm:pt>
    <dgm:pt modelId="{C6937A3E-0EC3-4C9A-82C0-B5B3ACE55B62}" type="sibTrans" cxnId="{9098DC70-F716-4F5D-8A2C-9F3CA3C69F85}">
      <dgm:prSet/>
      <dgm:spPr/>
      <dgm:t>
        <a:bodyPr/>
        <a:lstStyle/>
        <a:p>
          <a:endParaRPr lang="en-GB" sz="2800"/>
        </a:p>
      </dgm:t>
    </dgm:pt>
    <dgm:pt modelId="{A33CA13A-09CF-4720-8E10-DE3D4BE22A87}">
      <dgm:prSet custT="1"/>
      <dgm:spPr/>
      <dgm:t>
        <a:bodyPr/>
        <a:lstStyle/>
        <a:p>
          <a:r>
            <a:rPr lang="en-GB" sz="2000" dirty="0"/>
            <a:t>Try to have one person with lived experience per room</a:t>
          </a:r>
        </a:p>
      </dgm:t>
    </dgm:pt>
    <dgm:pt modelId="{F25E4FE8-4431-43DF-9205-BA791D861BF6}" type="parTrans" cxnId="{46D98ECB-FC1A-45BA-83F1-936D943C26D8}">
      <dgm:prSet/>
      <dgm:spPr/>
      <dgm:t>
        <a:bodyPr/>
        <a:lstStyle/>
        <a:p>
          <a:endParaRPr lang="en-GB"/>
        </a:p>
      </dgm:t>
    </dgm:pt>
    <dgm:pt modelId="{E7ED9AA6-0685-4DF3-A92A-2323626171D4}" type="sibTrans" cxnId="{46D98ECB-FC1A-45BA-83F1-936D943C26D8}">
      <dgm:prSet/>
      <dgm:spPr/>
      <dgm:t>
        <a:bodyPr/>
        <a:lstStyle/>
        <a:p>
          <a:endParaRPr lang="en-GB"/>
        </a:p>
      </dgm:t>
    </dgm:pt>
    <dgm:pt modelId="{BBD12070-5AB5-4EC7-9E1A-89058E09AF50}" type="pres">
      <dgm:prSet presAssocID="{4EAEFB79-7FB7-4D7F-9527-83A74FF4CC62}" presName="outerComposite" presStyleCnt="0">
        <dgm:presLayoutVars>
          <dgm:chMax val="5"/>
          <dgm:dir/>
          <dgm:resizeHandles val="exact"/>
        </dgm:presLayoutVars>
      </dgm:prSet>
      <dgm:spPr/>
    </dgm:pt>
    <dgm:pt modelId="{5F626DCD-2DBE-4361-A086-C9A477224AE3}" type="pres">
      <dgm:prSet presAssocID="{4EAEFB79-7FB7-4D7F-9527-83A74FF4CC62}" presName="dummyMaxCanvas" presStyleCnt="0">
        <dgm:presLayoutVars/>
      </dgm:prSet>
      <dgm:spPr/>
    </dgm:pt>
    <dgm:pt modelId="{AE346396-9307-4333-830D-0587CCF96C27}" type="pres">
      <dgm:prSet presAssocID="{4EAEFB79-7FB7-4D7F-9527-83A74FF4CC62}" presName="FiveNodes_1" presStyleLbl="node1" presStyleIdx="0" presStyleCnt="5" custScaleY="77361" custLinFactNeighborY="-1824">
        <dgm:presLayoutVars>
          <dgm:bulletEnabled val="1"/>
        </dgm:presLayoutVars>
      </dgm:prSet>
      <dgm:spPr/>
    </dgm:pt>
    <dgm:pt modelId="{9D2F40EE-81B0-4B57-897B-5FCD232A9D66}" type="pres">
      <dgm:prSet presAssocID="{4EAEFB79-7FB7-4D7F-9527-83A74FF4CC62}" presName="FiveNodes_2" presStyleLbl="node1" presStyleIdx="1" presStyleCnt="5" custLinFactNeighborX="450" custLinFactNeighborY="-18047">
        <dgm:presLayoutVars>
          <dgm:bulletEnabled val="1"/>
        </dgm:presLayoutVars>
      </dgm:prSet>
      <dgm:spPr/>
    </dgm:pt>
    <dgm:pt modelId="{1991146B-BD16-442C-84BD-11C64DEEB7A8}" type="pres">
      <dgm:prSet presAssocID="{4EAEFB79-7FB7-4D7F-9527-83A74FF4CC62}" presName="FiveNodes_3" presStyleLbl="node1" presStyleIdx="2" presStyleCnt="5" custScaleY="120273" custLinFactNeighborX="-701" custLinFactNeighborY="-8203">
        <dgm:presLayoutVars>
          <dgm:bulletEnabled val="1"/>
        </dgm:presLayoutVars>
      </dgm:prSet>
      <dgm:spPr/>
    </dgm:pt>
    <dgm:pt modelId="{6A131882-2782-4ED0-BB20-7B3A267F7E5E}" type="pres">
      <dgm:prSet presAssocID="{4EAEFB79-7FB7-4D7F-9527-83A74FF4CC62}" presName="FiveNodes_4" presStyleLbl="node1" presStyleIdx="3" presStyleCnt="5">
        <dgm:presLayoutVars>
          <dgm:bulletEnabled val="1"/>
        </dgm:presLayoutVars>
      </dgm:prSet>
      <dgm:spPr/>
    </dgm:pt>
    <dgm:pt modelId="{547DFC11-557B-4095-B897-1C1C9BD05DE8}" type="pres">
      <dgm:prSet presAssocID="{4EAEFB79-7FB7-4D7F-9527-83A74FF4CC62}" presName="FiveNodes_5" presStyleLbl="node1" presStyleIdx="4" presStyleCnt="5">
        <dgm:presLayoutVars>
          <dgm:bulletEnabled val="1"/>
        </dgm:presLayoutVars>
      </dgm:prSet>
      <dgm:spPr/>
    </dgm:pt>
    <dgm:pt modelId="{76AD4D79-F02A-4102-9739-5F01B15B4578}" type="pres">
      <dgm:prSet presAssocID="{4EAEFB79-7FB7-4D7F-9527-83A74FF4CC62}" presName="FiveConn_1-2" presStyleLbl="fgAccFollowNode1" presStyleIdx="0" presStyleCnt="4">
        <dgm:presLayoutVars>
          <dgm:bulletEnabled val="1"/>
        </dgm:presLayoutVars>
      </dgm:prSet>
      <dgm:spPr/>
    </dgm:pt>
    <dgm:pt modelId="{F0961B2E-4795-4C23-9963-E03659480BE0}" type="pres">
      <dgm:prSet presAssocID="{4EAEFB79-7FB7-4D7F-9527-83A74FF4CC62}" presName="FiveConn_2-3" presStyleLbl="fgAccFollowNode1" presStyleIdx="1" presStyleCnt="4">
        <dgm:presLayoutVars>
          <dgm:bulletEnabled val="1"/>
        </dgm:presLayoutVars>
      </dgm:prSet>
      <dgm:spPr/>
    </dgm:pt>
    <dgm:pt modelId="{85581D34-F776-4C20-BDA9-62C279B5A873}" type="pres">
      <dgm:prSet presAssocID="{4EAEFB79-7FB7-4D7F-9527-83A74FF4CC62}" presName="FiveConn_3-4" presStyleLbl="fgAccFollowNode1" presStyleIdx="2" presStyleCnt="4">
        <dgm:presLayoutVars>
          <dgm:bulletEnabled val="1"/>
        </dgm:presLayoutVars>
      </dgm:prSet>
      <dgm:spPr/>
    </dgm:pt>
    <dgm:pt modelId="{514B4DC9-1C48-40DD-BD11-010421F9AFDD}" type="pres">
      <dgm:prSet presAssocID="{4EAEFB79-7FB7-4D7F-9527-83A74FF4CC62}" presName="FiveConn_4-5" presStyleLbl="fgAccFollowNode1" presStyleIdx="3" presStyleCnt="4">
        <dgm:presLayoutVars>
          <dgm:bulletEnabled val="1"/>
        </dgm:presLayoutVars>
      </dgm:prSet>
      <dgm:spPr/>
    </dgm:pt>
    <dgm:pt modelId="{A2DC7CF0-2003-4D32-8530-3BE66F1FB482}" type="pres">
      <dgm:prSet presAssocID="{4EAEFB79-7FB7-4D7F-9527-83A74FF4CC62}" presName="FiveNodes_1_text" presStyleLbl="node1" presStyleIdx="4" presStyleCnt="5">
        <dgm:presLayoutVars>
          <dgm:bulletEnabled val="1"/>
        </dgm:presLayoutVars>
      </dgm:prSet>
      <dgm:spPr/>
    </dgm:pt>
    <dgm:pt modelId="{9572EB25-5920-4367-9132-AA5772A68E6B}" type="pres">
      <dgm:prSet presAssocID="{4EAEFB79-7FB7-4D7F-9527-83A74FF4CC62}" presName="FiveNodes_2_text" presStyleLbl="node1" presStyleIdx="4" presStyleCnt="5">
        <dgm:presLayoutVars>
          <dgm:bulletEnabled val="1"/>
        </dgm:presLayoutVars>
      </dgm:prSet>
      <dgm:spPr/>
    </dgm:pt>
    <dgm:pt modelId="{4D8D8769-6F1E-4E84-9142-8480D64B99A3}" type="pres">
      <dgm:prSet presAssocID="{4EAEFB79-7FB7-4D7F-9527-83A74FF4CC62}" presName="FiveNodes_3_text" presStyleLbl="node1" presStyleIdx="4" presStyleCnt="5">
        <dgm:presLayoutVars>
          <dgm:bulletEnabled val="1"/>
        </dgm:presLayoutVars>
      </dgm:prSet>
      <dgm:spPr/>
    </dgm:pt>
    <dgm:pt modelId="{CBBD7FB2-6CC4-4AAF-9517-89B0E07E8257}" type="pres">
      <dgm:prSet presAssocID="{4EAEFB79-7FB7-4D7F-9527-83A74FF4CC62}" presName="FiveNodes_4_text" presStyleLbl="node1" presStyleIdx="4" presStyleCnt="5">
        <dgm:presLayoutVars>
          <dgm:bulletEnabled val="1"/>
        </dgm:presLayoutVars>
      </dgm:prSet>
      <dgm:spPr/>
    </dgm:pt>
    <dgm:pt modelId="{148A132F-EF76-40F3-8564-A4C162D8026D}" type="pres">
      <dgm:prSet presAssocID="{4EAEFB79-7FB7-4D7F-9527-83A74FF4CC62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03688109-332F-4022-8A78-B35B03C723CF}" srcId="{4EAEFB79-7FB7-4D7F-9527-83A74FF4CC62}" destId="{A9CA5678-6453-4B29-9D5A-87D34C64A538}" srcOrd="1" destOrd="0" parTransId="{B79CFA36-B641-4703-8449-C1F1C14AD5FA}" sibTransId="{1ADA3714-E50B-4D94-8ACD-48AE8ECC24BA}"/>
    <dgm:cxn modelId="{15710C0E-0295-4D00-93DB-51D3590D4DA2}" type="presOf" srcId="{C490A389-5FA7-4482-90F4-E62D557376A5}" destId="{85581D34-F776-4C20-BDA9-62C279B5A873}" srcOrd="0" destOrd="0" presId="urn:microsoft.com/office/officeart/2005/8/layout/vProcess5"/>
    <dgm:cxn modelId="{579BBB0F-10DD-4ED6-BA67-2CA2BBEF54A3}" type="presOf" srcId="{A33CA13A-09CF-4720-8E10-DE3D4BE22A87}" destId="{6A131882-2782-4ED0-BB20-7B3A267F7E5E}" srcOrd="0" destOrd="1" presId="urn:microsoft.com/office/officeart/2005/8/layout/vProcess5"/>
    <dgm:cxn modelId="{EB98531E-3817-45A8-AFE1-FE3497AFAA2F}" type="presOf" srcId="{A9CA5678-6453-4B29-9D5A-87D34C64A538}" destId="{9D2F40EE-81B0-4B57-897B-5FCD232A9D66}" srcOrd="0" destOrd="0" presId="urn:microsoft.com/office/officeart/2005/8/layout/vProcess5"/>
    <dgm:cxn modelId="{C9502721-21CF-4A34-8A84-D7247F27D27F}" type="presOf" srcId="{4EAEFB79-7FB7-4D7F-9527-83A74FF4CC62}" destId="{BBD12070-5AB5-4EC7-9E1A-89058E09AF50}" srcOrd="0" destOrd="0" presId="urn:microsoft.com/office/officeart/2005/8/layout/vProcess5"/>
    <dgm:cxn modelId="{AE49C028-2969-4600-ADCE-91B372FF609F}" type="presOf" srcId="{229A976C-D6DC-4F08-9943-E31928168994}" destId="{4D8D8769-6F1E-4E84-9142-8480D64B99A3}" srcOrd="1" destOrd="3" presId="urn:microsoft.com/office/officeart/2005/8/layout/vProcess5"/>
    <dgm:cxn modelId="{CE95D23C-25AC-43E1-B5E1-880FF64148EF}" srcId="{4EAEFB79-7FB7-4D7F-9527-83A74FF4CC62}" destId="{8B92AC70-781E-4DE6-A5E9-0D5FCBF068E0}" srcOrd="3" destOrd="0" parTransId="{5FFCEC64-DBDE-4399-98B7-2C517D825E7D}" sibTransId="{8B1A8963-83C1-481F-B8A4-9BE04F810A2C}"/>
    <dgm:cxn modelId="{9C14DF44-1147-4ACA-A0D3-1CDA23F27D30}" type="presOf" srcId="{8B92AC70-781E-4DE6-A5E9-0D5FCBF068E0}" destId="{CBBD7FB2-6CC4-4AAF-9517-89B0E07E8257}" srcOrd="1" destOrd="0" presId="urn:microsoft.com/office/officeart/2005/8/layout/vProcess5"/>
    <dgm:cxn modelId="{E5779645-756F-4AC4-A448-6FD8E5EFED00}" type="presOf" srcId="{8B1A8963-83C1-481F-B8A4-9BE04F810A2C}" destId="{514B4DC9-1C48-40DD-BD11-010421F9AFDD}" srcOrd="0" destOrd="0" presId="urn:microsoft.com/office/officeart/2005/8/layout/vProcess5"/>
    <dgm:cxn modelId="{2061B147-F5BE-4963-BD3C-CBC4DCC5AE9F}" type="presOf" srcId="{A33CA13A-09CF-4720-8E10-DE3D4BE22A87}" destId="{CBBD7FB2-6CC4-4AAF-9517-89B0E07E8257}" srcOrd="1" destOrd="1" presId="urn:microsoft.com/office/officeart/2005/8/layout/vProcess5"/>
    <dgm:cxn modelId="{D24ABE6B-9F19-426E-A4BD-5C2E2EA0FF9B}" type="presOf" srcId="{CF3F9291-9B19-45A1-A7C8-0CA2D3AEBBE4}" destId="{1991146B-BD16-442C-84BD-11C64DEEB7A8}" srcOrd="0" destOrd="1" presId="urn:microsoft.com/office/officeart/2005/8/layout/vProcess5"/>
    <dgm:cxn modelId="{AFBA336F-D1CB-4C7C-9F39-EFF678AB69C4}" type="presOf" srcId="{BB2FA0E8-003D-43D1-86E3-989378E3FF7C}" destId="{AE346396-9307-4333-830D-0587CCF96C27}" srcOrd="0" destOrd="0" presId="urn:microsoft.com/office/officeart/2005/8/layout/vProcess5"/>
    <dgm:cxn modelId="{9098DC70-F716-4F5D-8A2C-9F3CA3C69F85}" srcId="{4EAEFB79-7FB7-4D7F-9527-83A74FF4CC62}" destId="{3264CCEB-31AF-4115-9712-473739D87625}" srcOrd="4" destOrd="0" parTransId="{B04A603C-C734-43DD-9C87-D2D8717C5689}" sibTransId="{C6937A3E-0EC3-4C9A-82C0-B5B3ACE55B62}"/>
    <dgm:cxn modelId="{BD6B587B-F2B4-43ED-88FE-6BC6057B4E32}" srcId="{4EAEFB79-7FB7-4D7F-9527-83A74FF4CC62}" destId="{BB2FA0E8-003D-43D1-86E3-989378E3FF7C}" srcOrd="0" destOrd="0" parTransId="{01D37250-2E17-44FB-B5D1-F4A398817473}" sibTransId="{E1F7CB07-4EF8-402B-8DAF-A52DDFA994C0}"/>
    <dgm:cxn modelId="{34F8857F-2223-45C3-BFCE-C007A7769152}" type="presOf" srcId="{229A976C-D6DC-4F08-9943-E31928168994}" destId="{1991146B-BD16-442C-84BD-11C64DEEB7A8}" srcOrd="0" destOrd="3" presId="urn:microsoft.com/office/officeart/2005/8/layout/vProcess5"/>
    <dgm:cxn modelId="{3DAE9684-E74F-4304-B947-066F3887C80C}" srcId="{063DB955-AF0A-4C33-BEF3-6738D1745263}" destId="{CF3F9291-9B19-45A1-A7C8-0CA2D3AEBBE4}" srcOrd="0" destOrd="0" parTransId="{14AE9066-A6DD-4013-B242-A24B7A9BD593}" sibTransId="{43B7884E-5FA3-47A3-8AC8-0C71B8375116}"/>
    <dgm:cxn modelId="{CD08499A-6B8B-42FD-AC05-0895A224FB42}" type="presOf" srcId="{3264CCEB-31AF-4115-9712-473739D87625}" destId="{547DFC11-557B-4095-B897-1C1C9BD05DE8}" srcOrd="0" destOrd="0" presId="urn:microsoft.com/office/officeart/2005/8/layout/vProcess5"/>
    <dgm:cxn modelId="{6A87A89A-5963-4AF5-8C98-B3D2513E8F2E}" type="presOf" srcId="{E1F7CB07-4EF8-402B-8DAF-A52DDFA994C0}" destId="{76AD4D79-F02A-4102-9739-5F01B15B4578}" srcOrd="0" destOrd="0" presId="urn:microsoft.com/office/officeart/2005/8/layout/vProcess5"/>
    <dgm:cxn modelId="{766D289B-02BE-4A28-ABBA-2000DBE6CB07}" srcId="{063DB955-AF0A-4C33-BEF3-6738D1745263}" destId="{229A976C-D6DC-4F08-9943-E31928168994}" srcOrd="2" destOrd="0" parTransId="{C090DE78-55B9-4096-AA5F-F5CD0CA218B7}" sibTransId="{0B4DE4CA-C79C-456C-9B3F-670994A6F332}"/>
    <dgm:cxn modelId="{050E339C-6023-4F7A-A681-3A0D9EFD9BCF}" type="presOf" srcId="{8B92AC70-781E-4DE6-A5E9-0D5FCBF068E0}" destId="{6A131882-2782-4ED0-BB20-7B3A267F7E5E}" srcOrd="0" destOrd="0" presId="urn:microsoft.com/office/officeart/2005/8/layout/vProcess5"/>
    <dgm:cxn modelId="{8D029CA7-6BC1-4277-9D38-F087514895A7}" type="presOf" srcId="{A9CA5678-6453-4B29-9D5A-87D34C64A538}" destId="{9572EB25-5920-4367-9132-AA5772A68E6B}" srcOrd="1" destOrd="0" presId="urn:microsoft.com/office/officeart/2005/8/layout/vProcess5"/>
    <dgm:cxn modelId="{10FA4CB4-D328-4D0D-9B2A-90A47EBDBB17}" type="presOf" srcId="{2CB23440-4844-409E-828E-F7BBD6A2AA62}" destId="{1991146B-BD16-442C-84BD-11C64DEEB7A8}" srcOrd="0" destOrd="2" presId="urn:microsoft.com/office/officeart/2005/8/layout/vProcess5"/>
    <dgm:cxn modelId="{E4D340BC-2CFD-4D0F-896D-E6FC2DF9F624}" type="presOf" srcId="{BB2FA0E8-003D-43D1-86E3-989378E3FF7C}" destId="{A2DC7CF0-2003-4D32-8530-3BE66F1FB482}" srcOrd="1" destOrd="0" presId="urn:microsoft.com/office/officeart/2005/8/layout/vProcess5"/>
    <dgm:cxn modelId="{46D98ECB-FC1A-45BA-83F1-936D943C26D8}" srcId="{8B92AC70-781E-4DE6-A5E9-0D5FCBF068E0}" destId="{A33CA13A-09CF-4720-8E10-DE3D4BE22A87}" srcOrd="0" destOrd="0" parTransId="{F25E4FE8-4431-43DF-9205-BA791D861BF6}" sibTransId="{E7ED9AA6-0685-4DF3-A92A-2323626171D4}"/>
    <dgm:cxn modelId="{F748FED1-780F-444B-AAE1-2DC7439937C5}" srcId="{063DB955-AF0A-4C33-BEF3-6738D1745263}" destId="{2CB23440-4844-409E-828E-F7BBD6A2AA62}" srcOrd="1" destOrd="0" parTransId="{5F89AEA8-A164-4F19-9F64-2F5E164C287A}" sibTransId="{5D320393-94E5-4442-8A53-9BBDFD4929C3}"/>
    <dgm:cxn modelId="{CA60E6D2-145D-4A76-BD40-B38B0D07E14B}" type="presOf" srcId="{063DB955-AF0A-4C33-BEF3-6738D1745263}" destId="{1991146B-BD16-442C-84BD-11C64DEEB7A8}" srcOrd="0" destOrd="0" presId="urn:microsoft.com/office/officeart/2005/8/layout/vProcess5"/>
    <dgm:cxn modelId="{D8DDF5D4-FFA9-4E7D-BE25-016053620ABE}" type="presOf" srcId="{1ADA3714-E50B-4D94-8ACD-48AE8ECC24BA}" destId="{F0961B2E-4795-4C23-9963-E03659480BE0}" srcOrd="0" destOrd="0" presId="urn:microsoft.com/office/officeart/2005/8/layout/vProcess5"/>
    <dgm:cxn modelId="{88DD59D7-F2C5-416D-A59D-6CD7FE624371}" type="presOf" srcId="{CF3F9291-9B19-45A1-A7C8-0CA2D3AEBBE4}" destId="{4D8D8769-6F1E-4E84-9142-8480D64B99A3}" srcOrd="1" destOrd="1" presId="urn:microsoft.com/office/officeart/2005/8/layout/vProcess5"/>
    <dgm:cxn modelId="{DA7D7ADA-E79A-413F-9661-337F20A2D36D}" type="presOf" srcId="{063DB955-AF0A-4C33-BEF3-6738D1745263}" destId="{4D8D8769-6F1E-4E84-9142-8480D64B99A3}" srcOrd="1" destOrd="0" presId="urn:microsoft.com/office/officeart/2005/8/layout/vProcess5"/>
    <dgm:cxn modelId="{CCBC96DD-A457-426E-B8D7-EC22170084D5}" type="presOf" srcId="{2CB23440-4844-409E-828E-F7BBD6A2AA62}" destId="{4D8D8769-6F1E-4E84-9142-8480D64B99A3}" srcOrd="1" destOrd="2" presId="urn:microsoft.com/office/officeart/2005/8/layout/vProcess5"/>
    <dgm:cxn modelId="{CC3A12DE-11F3-4A32-834E-10A22842AC44}" type="presOf" srcId="{3264CCEB-31AF-4115-9712-473739D87625}" destId="{148A132F-EF76-40F3-8564-A4C162D8026D}" srcOrd="1" destOrd="0" presId="urn:microsoft.com/office/officeart/2005/8/layout/vProcess5"/>
    <dgm:cxn modelId="{A84DAAED-F614-4FAD-A811-E09BAA54C07B}" srcId="{4EAEFB79-7FB7-4D7F-9527-83A74FF4CC62}" destId="{063DB955-AF0A-4C33-BEF3-6738D1745263}" srcOrd="2" destOrd="0" parTransId="{EC696D48-D814-4160-A821-600974BA05A3}" sibTransId="{C490A389-5FA7-4482-90F4-E62D557376A5}"/>
    <dgm:cxn modelId="{ECA353B2-6366-4FC0-BCEA-331EB72CD5F5}" type="presParOf" srcId="{BBD12070-5AB5-4EC7-9E1A-89058E09AF50}" destId="{5F626DCD-2DBE-4361-A086-C9A477224AE3}" srcOrd="0" destOrd="0" presId="urn:microsoft.com/office/officeart/2005/8/layout/vProcess5"/>
    <dgm:cxn modelId="{98240B4F-2529-4855-9884-5E49D5420630}" type="presParOf" srcId="{BBD12070-5AB5-4EC7-9E1A-89058E09AF50}" destId="{AE346396-9307-4333-830D-0587CCF96C27}" srcOrd="1" destOrd="0" presId="urn:microsoft.com/office/officeart/2005/8/layout/vProcess5"/>
    <dgm:cxn modelId="{C0CA9570-8D00-4BAC-AAE9-B1FF30FFA69D}" type="presParOf" srcId="{BBD12070-5AB5-4EC7-9E1A-89058E09AF50}" destId="{9D2F40EE-81B0-4B57-897B-5FCD232A9D66}" srcOrd="2" destOrd="0" presId="urn:microsoft.com/office/officeart/2005/8/layout/vProcess5"/>
    <dgm:cxn modelId="{367800F5-ECA1-42C5-8006-EB9A9D7EE8F0}" type="presParOf" srcId="{BBD12070-5AB5-4EC7-9E1A-89058E09AF50}" destId="{1991146B-BD16-442C-84BD-11C64DEEB7A8}" srcOrd="3" destOrd="0" presId="urn:microsoft.com/office/officeart/2005/8/layout/vProcess5"/>
    <dgm:cxn modelId="{3F03C65C-F988-4252-BBB8-EB7792FE464D}" type="presParOf" srcId="{BBD12070-5AB5-4EC7-9E1A-89058E09AF50}" destId="{6A131882-2782-4ED0-BB20-7B3A267F7E5E}" srcOrd="4" destOrd="0" presId="urn:microsoft.com/office/officeart/2005/8/layout/vProcess5"/>
    <dgm:cxn modelId="{D65EFB8D-2599-4F04-94D0-BED93F788671}" type="presParOf" srcId="{BBD12070-5AB5-4EC7-9E1A-89058E09AF50}" destId="{547DFC11-557B-4095-B897-1C1C9BD05DE8}" srcOrd="5" destOrd="0" presId="urn:microsoft.com/office/officeart/2005/8/layout/vProcess5"/>
    <dgm:cxn modelId="{64A6E767-0C8C-4B55-AE02-EA31CCA320C5}" type="presParOf" srcId="{BBD12070-5AB5-4EC7-9E1A-89058E09AF50}" destId="{76AD4D79-F02A-4102-9739-5F01B15B4578}" srcOrd="6" destOrd="0" presId="urn:microsoft.com/office/officeart/2005/8/layout/vProcess5"/>
    <dgm:cxn modelId="{2AB3FC61-106C-42F8-9B9E-B71A8EEBC055}" type="presParOf" srcId="{BBD12070-5AB5-4EC7-9E1A-89058E09AF50}" destId="{F0961B2E-4795-4C23-9963-E03659480BE0}" srcOrd="7" destOrd="0" presId="urn:microsoft.com/office/officeart/2005/8/layout/vProcess5"/>
    <dgm:cxn modelId="{CA516362-B5DA-4831-9B7F-A261C724F710}" type="presParOf" srcId="{BBD12070-5AB5-4EC7-9E1A-89058E09AF50}" destId="{85581D34-F776-4C20-BDA9-62C279B5A873}" srcOrd="8" destOrd="0" presId="urn:microsoft.com/office/officeart/2005/8/layout/vProcess5"/>
    <dgm:cxn modelId="{188DBE40-F5FE-449F-8224-49E70F7BF7C2}" type="presParOf" srcId="{BBD12070-5AB5-4EC7-9E1A-89058E09AF50}" destId="{514B4DC9-1C48-40DD-BD11-010421F9AFDD}" srcOrd="9" destOrd="0" presId="urn:microsoft.com/office/officeart/2005/8/layout/vProcess5"/>
    <dgm:cxn modelId="{C67B02A2-3E45-4A70-98E4-07CB5E4FBC70}" type="presParOf" srcId="{BBD12070-5AB5-4EC7-9E1A-89058E09AF50}" destId="{A2DC7CF0-2003-4D32-8530-3BE66F1FB482}" srcOrd="10" destOrd="0" presId="urn:microsoft.com/office/officeart/2005/8/layout/vProcess5"/>
    <dgm:cxn modelId="{4F11B392-264B-4F9E-A652-1702D47DEC83}" type="presParOf" srcId="{BBD12070-5AB5-4EC7-9E1A-89058E09AF50}" destId="{9572EB25-5920-4367-9132-AA5772A68E6B}" srcOrd="11" destOrd="0" presId="urn:microsoft.com/office/officeart/2005/8/layout/vProcess5"/>
    <dgm:cxn modelId="{37BE1D28-8B4D-4F28-9F83-7239C21A54FC}" type="presParOf" srcId="{BBD12070-5AB5-4EC7-9E1A-89058E09AF50}" destId="{4D8D8769-6F1E-4E84-9142-8480D64B99A3}" srcOrd="12" destOrd="0" presId="urn:microsoft.com/office/officeart/2005/8/layout/vProcess5"/>
    <dgm:cxn modelId="{4DC5116B-49BF-42A5-B9A9-6EF8FD107E01}" type="presParOf" srcId="{BBD12070-5AB5-4EC7-9E1A-89058E09AF50}" destId="{CBBD7FB2-6CC4-4AAF-9517-89B0E07E8257}" srcOrd="13" destOrd="0" presId="urn:microsoft.com/office/officeart/2005/8/layout/vProcess5"/>
    <dgm:cxn modelId="{CAF09435-5B17-489D-B7A8-59DE31F49233}" type="presParOf" srcId="{BBD12070-5AB5-4EC7-9E1A-89058E09AF50}" destId="{148A132F-EF76-40F3-8564-A4C162D8026D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D188903-5D37-465A-AAF3-CA162B32380F}" type="doc">
      <dgm:prSet loTypeId="urn:microsoft.com/office/officeart/2005/8/layout/vList5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n-GB"/>
        </a:p>
      </dgm:t>
    </dgm:pt>
    <dgm:pt modelId="{8618B59E-8361-4D7E-93E8-972139EC2877}">
      <dgm:prSet custT="1"/>
      <dgm:spPr/>
      <dgm:t>
        <a:bodyPr/>
        <a:lstStyle/>
        <a:p>
          <a:r>
            <a:rPr lang="en-GB" sz="1800" dirty="0"/>
            <a:t>Event registration</a:t>
          </a:r>
        </a:p>
      </dgm:t>
    </dgm:pt>
    <dgm:pt modelId="{747DA109-A921-4D52-8CE5-EC4559DA8048}" type="parTrans" cxnId="{A5BC0314-FE5A-4AF7-8537-10584DD58B99}">
      <dgm:prSet/>
      <dgm:spPr/>
      <dgm:t>
        <a:bodyPr/>
        <a:lstStyle/>
        <a:p>
          <a:endParaRPr lang="en-GB" sz="1800"/>
        </a:p>
      </dgm:t>
    </dgm:pt>
    <dgm:pt modelId="{364D7802-58A2-487A-980A-3B51250EB995}" type="sibTrans" cxnId="{A5BC0314-FE5A-4AF7-8537-10584DD58B99}">
      <dgm:prSet/>
      <dgm:spPr/>
      <dgm:t>
        <a:bodyPr/>
        <a:lstStyle/>
        <a:p>
          <a:endParaRPr lang="en-GB" sz="1800"/>
        </a:p>
      </dgm:t>
    </dgm:pt>
    <dgm:pt modelId="{D5A00B39-9CAD-4ED5-AE0E-4103C2360A65}">
      <dgm:prSet custT="1"/>
      <dgm:spPr/>
      <dgm:t>
        <a:bodyPr/>
        <a:lstStyle/>
        <a:p>
          <a:r>
            <a:rPr lang="en-GB" sz="1800" dirty="0"/>
            <a:t>Eventbrite</a:t>
          </a:r>
        </a:p>
      </dgm:t>
    </dgm:pt>
    <dgm:pt modelId="{E2505235-86B9-44B0-83DB-EC5B3D4B48DC}" type="parTrans" cxnId="{0A0FC1A0-CA7B-4282-8CD3-BB8476885788}">
      <dgm:prSet/>
      <dgm:spPr/>
      <dgm:t>
        <a:bodyPr/>
        <a:lstStyle/>
        <a:p>
          <a:endParaRPr lang="en-GB" sz="1800"/>
        </a:p>
      </dgm:t>
    </dgm:pt>
    <dgm:pt modelId="{4ACEE912-9C9C-4827-800F-2A3F49B788F2}" type="sibTrans" cxnId="{0A0FC1A0-CA7B-4282-8CD3-BB8476885788}">
      <dgm:prSet/>
      <dgm:spPr/>
      <dgm:t>
        <a:bodyPr/>
        <a:lstStyle/>
        <a:p>
          <a:endParaRPr lang="en-GB" sz="1800"/>
        </a:p>
      </dgm:t>
    </dgm:pt>
    <dgm:pt modelId="{9C9BCE74-6C51-4E21-B12F-34439234736C}">
      <dgm:prSet custT="1"/>
      <dgm:spPr/>
      <dgm:t>
        <a:bodyPr/>
        <a:lstStyle/>
        <a:p>
          <a:r>
            <a:rPr lang="en-GB" sz="1800" dirty="0"/>
            <a:t>Asked to register or nominate an attendee</a:t>
          </a:r>
        </a:p>
      </dgm:t>
    </dgm:pt>
    <dgm:pt modelId="{1EE9E216-9694-4993-999C-32F809F984B6}" type="parTrans" cxnId="{3B67E721-945F-4240-B2DA-E3031464C166}">
      <dgm:prSet/>
      <dgm:spPr/>
      <dgm:t>
        <a:bodyPr/>
        <a:lstStyle/>
        <a:p>
          <a:endParaRPr lang="en-GB" sz="1800"/>
        </a:p>
      </dgm:t>
    </dgm:pt>
    <dgm:pt modelId="{EDADC40B-086E-436E-A2E8-62DCED69EA0D}" type="sibTrans" cxnId="{3B67E721-945F-4240-B2DA-E3031464C166}">
      <dgm:prSet/>
      <dgm:spPr/>
      <dgm:t>
        <a:bodyPr/>
        <a:lstStyle/>
        <a:p>
          <a:endParaRPr lang="en-GB" sz="1800"/>
        </a:p>
      </dgm:t>
    </dgm:pt>
    <dgm:pt modelId="{5A63C6CE-C393-4B8B-B09B-AB8BB895F8F9}">
      <dgm:prSet custT="1"/>
      <dgm:spPr/>
      <dgm:t>
        <a:bodyPr/>
        <a:lstStyle/>
        <a:p>
          <a:r>
            <a:rPr lang="en-GB" sz="1800" dirty="0"/>
            <a:t>Asked to provide details including locality</a:t>
          </a:r>
        </a:p>
      </dgm:t>
    </dgm:pt>
    <dgm:pt modelId="{A41FA813-968D-4698-8EEE-8A658A3C07EA}" type="parTrans" cxnId="{5D40C267-96F7-4C8C-9321-A62819E0EDD0}">
      <dgm:prSet/>
      <dgm:spPr/>
      <dgm:t>
        <a:bodyPr/>
        <a:lstStyle/>
        <a:p>
          <a:endParaRPr lang="en-GB" sz="1800"/>
        </a:p>
      </dgm:t>
    </dgm:pt>
    <dgm:pt modelId="{26636AE2-EC25-4186-A056-CD979F14B81B}" type="sibTrans" cxnId="{5D40C267-96F7-4C8C-9321-A62819E0EDD0}">
      <dgm:prSet/>
      <dgm:spPr/>
      <dgm:t>
        <a:bodyPr/>
        <a:lstStyle/>
        <a:p>
          <a:endParaRPr lang="en-GB" sz="1800"/>
        </a:p>
      </dgm:t>
    </dgm:pt>
    <dgm:pt modelId="{88505478-63CD-4C41-8A6C-0B02A83D7214}">
      <dgm:prSet custT="1"/>
      <dgm:spPr/>
      <dgm:t>
        <a:bodyPr/>
        <a:lstStyle/>
        <a:p>
          <a:r>
            <a:rPr lang="en-GB" sz="1800" dirty="0"/>
            <a:t>Webinar platform</a:t>
          </a:r>
        </a:p>
      </dgm:t>
    </dgm:pt>
    <dgm:pt modelId="{8F55DCBC-1D99-4C70-9F20-DC830267BA45}" type="parTrans" cxnId="{E386A8F3-AFEA-4809-8242-868246E42E02}">
      <dgm:prSet/>
      <dgm:spPr/>
      <dgm:t>
        <a:bodyPr/>
        <a:lstStyle/>
        <a:p>
          <a:endParaRPr lang="en-GB" sz="1800"/>
        </a:p>
      </dgm:t>
    </dgm:pt>
    <dgm:pt modelId="{EF01C90A-0B7C-4576-BBF8-360CB8C2D3A8}" type="sibTrans" cxnId="{E386A8F3-AFEA-4809-8242-868246E42E02}">
      <dgm:prSet/>
      <dgm:spPr/>
      <dgm:t>
        <a:bodyPr/>
        <a:lstStyle/>
        <a:p>
          <a:endParaRPr lang="en-GB" sz="1800"/>
        </a:p>
      </dgm:t>
    </dgm:pt>
    <dgm:pt modelId="{40055C06-F777-49A8-8689-B76CC20E41D2}">
      <dgm:prSet custT="1"/>
      <dgm:spPr/>
      <dgm:t>
        <a:bodyPr/>
        <a:lstStyle/>
        <a:p>
          <a:r>
            <a:rPr lang="en-GB" sz="1800" dirty="0"/>
            <a:t>MS Teams</a:t>
          </a:r>
        </a:p>
      </dgm:t>
    </dgm:pt>
    <dgm:pt modelId="{11E3407B-856B-4A32-AF74-66E28FF4291D}" type="parTrans" cxnId="{624D8B4C-B151-4426-8CFB-8C41D5460A45}">
      <dgm:prSet/>
      <dgm:spPr/>
      <dgm:t>
        <a:bodyPr/>
        <a:lstStyle/>
        <a:p>
          <a:endParaRPr lang="en-GB" sz="1800"/>
        </a:p>
      </dgm:t>
    </dgm:pt>
    <dgm:pt modelId="{FD685124-17F7-4828-9C1C-8D2E823DE723}" type="sibTrans" cxnId="{624D8B4C-B151-4426-8CFB-8C41D5460A45}">
      <dgm:prSet/>
      <dgm:spPr/>
      <dgm:t>
        <a:bodyPr/>
        <a:lstStyle/>
        <a:p>
          <a:endParaRPr lang="en-GB" sz="1800"/>
        </a:p>
      </dgm:t>
    </dgm:pt>
    <dgm:pt modelId="{B5AFC64A-C4F7-4F01-A103-0DAB71920178}">
      <dgm:prSet custT="1"/>
      <dgm:spPr/>
      <dgm:t>
        <a:bodyPr/>
        <a:lstStyle/>
        <a:p>
          <a:r>
            <a:rPr lang="en-GB" sz="1800" dirty="0"/>
            <a:t>Voting</a:t>
          </a:r>
        </a:p>
      </dgm:t>
    </dgm:pt>
    <dgm:pt modelId="{30DD6E3B-62D8-4887-805E-91A0C5343347}" type="parTrans" cxnId="{17BB93BA-9F1F-4B7C-A7AD-D84F2275B432}">
      <dgm:prSet/>
      <dgm:spPr/>
      <dgm:t>
        <a:bodyPr/>
        <a:lstStyle/>
        <a:p>
          <a:endParaRPr lang="en-GB" sz="1800"/>
        </a:p>
      </dgm:t>
    </dgm:pt>
    <dgm:pt modelId="{359179C1-DEA1-4B6B-9334-D77E1C7E3C70}" type="sibTrans" cxnId="{17BB93BA-9F1F-4B7C-A7AD-D84F2275B432}">
      <dgm:prSet/>
      <dgm:spPr/>
      <dgm:t>
        <a:bodyPr/>
        <a:lstStyle/>
        <a:p>
          <a:endParaRPr lang="en-GB" sz="1800"/>
        </a:p>
      </dgm:t>
    </dgm:pt>
    <dgm:pt modelId="{282F96C8-5C9A-49F8-BACD-7E45B927889F}">
      <dgm:prSet custT="1"/>
      <dgm:spPr/>
      <dgm:t>
        <a:bodyPr/>
        <a:lstStyle/>
        <a:p>
          <a:r>
            <a:rPr lang="en-GB" sz="1800" dirty="0"/>
            <a:t>Slido</a:t>
          </a:r>
        </a:p>
      </dgm:t>
    </dgm:pt>
    <dgm:pt modelId="{3B305BBD-A2CD-460F-816C-0357560929D1}" type="parTrans" cxnId="{904DA99D-41A8-4059-BCBE-86A984FC322F}">
      <dgm:prSet/>
      <dgm:spPr/>
      <dgm:t>
        <a:bodyPr/>
        <a:lstStyle/>
        <a:p>
          <a:endParaRPr lang="en-GB" sz="1800"/>
        </a:p>
      </dgm:t>
    </dgm:pt>
    <dgm:pt modelId="{BB49142E-0684-4AA7-93DE-F86BE4AB4DFF}" type="sibTrans" cxnId="{904DA99D-41A8-4059-BCBE-86A984FC322F}">
      <dgm:prSet/>
      <dgm:spPr/>
      <dgm:t>
        <a:bodyPr/>
        <a:lstStyle/>
        <a:p>
          <a:endParaRPr lang="en-GB" sz="1800"/>
        </a:p>
      </dgm:t>
    </dgm:pt>
    <dgm:pt modelId="{7643BD9F-BEA5-408B-A82B-93D0DC60AE5F}">
      <dgm:prSet custT="1"/>
      <dgm:spPr/>
      <dgm:t>
        <a:bodyPr/>
        <a:lstStyle/>
        <a:p>
          <a:r>
            <a:rPr lang="en-GB" sz="1800" dirty="0"/>
            <a:t>Interactive whiteboard</a:t>
          </a:r>
        </a:p>
      </dgm:t>
    </dgm:pt>
    <dgm:pt modelId="{B622AFAA-E729-4097-BA23-F79A87023371}" type="parTrans" cxnId="{54E4A021-D692-4006-AFE5-8D30A7FB683C}">
      <dgm:prSet/>
      <dgm:spPr/>
      <dgm:t>
        <a:bodyPr/>
        <a:lstStyle/>
        <a:p>
          <a:endParaRPr lang="en-GB" sz="1800"/>
        </a:p>
      </dgm:t>
    </dgm:pt>
    <dgm:pt modelId="{A011B239-001C-4BBD-AC8C-2CCE3B16611F}" type="sibTrans" cxnId="{54E4A021-D692-4006-AFE5-8D30A7FB683C}">
      <dgm:prSet/>
      <dgm:spPr/>
      <dgm:t>
        <a:bodyPr/>
        <a:lstStyle/>
        <a:p>
          <a:endParaRPr lang="en-GB" sz="1800"/>
        </a:p>
      </dgm:t>
    </dgm:pt>
    <dgm:pt modelId="{E4A2D275-8C7B-4671-90D6-99FC30D2889B}">
      <dgm:prSet custT="1"/>
      <dgm:spPr/>
      <dgm:t>
        <a:bodyPr/>
        <a:lstStyle/>
        <a:p>
          <a:r>
            <a:rPr lang="en-GB" sz="1800" dirty="0"/>
            <a:t>Google Jamboard</a:t>
          </a:r>
        </a:p>
      </dgm:t>
    </dgm:pt>
    <dgm:pt modelId="{DEBF04CA-A0E1-4D34-992D-32E6CC3E4435}" type="parTrans" cxnId="{9DD68DA8-05EA-418B-931B-0E88902F5DBD}">
      <dgm:prSet/>
      <dgm:spPr/>
      <dgm:t>
        <a:bodyPr/>
        <a:lstStyle/>
        <a:p>
          <a:endParaRPr lang="en-GB" sz="1800"/>
        </a:p>
      </dgm:t>
    </dgm:pt>
    <dgm:pt modelId="{D74AD4D2-4AD7-409D-9479-BB8F2F29696F}" type="sibTrans" cxnId="{9DD68DA8-05EA-418B-931B-0E88902F5DBD}">
      <dgm:prSet/>
      <dgm:spPr/>
      <dgm:t>
        <a:bodyPr/>
        <a:lstStyle/>
        <a:p>
          <a:endParaRPr lang="en-GB" sz="1800"/>
        </a:p>
      </dgm:t>
    </dgm:pt>
    <dgm:pt modelId="{60A0060F-118D-4CF0-BC3E-917EB67B37C2}">
      <dgm:prSet custT="1"/>
      <dgm:spPr/>
      <dgm:t>
        <a:bodyPr/>
        <a:lstStyle/>
        <a:p>
          <a:r>
            <a:rPr lang="en-GB" sz="1800" dirty="0"/>
            <a:t>In event communication</a:t>
          </a:r>
        </a:p>
      </dgm:t>
    </dgm:pt>
    <dgm:pt modelId="{86AD027B-9830-431F-9530-D0B7202E928E}" type="parTrans" cxnId="{69CF726A-A031-4D36-A110-A30C75ECA59C}">
      <dgm:prSet/>
      <dgm:spPr/>
      <dgm:t>
        <a:bodyPr/>
        <a:lstStyle/>
        <a:p>
          <a:endParaRPr lang="en-GB"/>
        </a:p>
      </dgm:t>
    </dgm:pt>
    <dgm:pt modelId="{6D4BC093-99EE-4250-9F6E-82CB1B2C7C14}" type="sibTrans" cxnId="{69CF726A-A031-4D36-A110-A30C75ECA59C}">
      <dgm:prSet/>
      <dgm:spPr/>
      <dgm:t>
        <a:bodyPr/>
        <a:lstStyle/>
        <a:p>
          <a:endParaRPr lang="en-GB"/>
        </a:p>
      </dgm:t>
    </dgm:pt>
    <dgm:pt modelId="{9F800D16-1264-42B3-B4DB-E5792DB614EB}">
      <dgm:prSet custT="1"/>
      <dgm:spPr/>
      <dgm:t>
        <a:bodyPr/>
        <a:lstStyle/>
        <a:p>
          <a:r>
            <a:rPr lang="en-GB" sz="1800" dirty="0"/>
            <a:t>WhatsApp group</a:t>
          </a:r>
        </a:p>
      </dgm:t>
    </dgm:pt>
    <dgm:pt modelId="{F039B303-DF5B-4027-BBB7-3545BB7CDD1B}" type="parTrans" cxnId="{27C7C837-0649-4C73-9689-330AD1BFB343}">
      <dgm:prSet/>
      <dgm:spPr/>
      <dgm:t>
        <a:bodyPr/>
        <a:lstStyle/>
        <a:p>
          <a:endParaRPr lang="en-GB"/>
        </a:p>
      </dgm:t>
    </dgm:pt>
    <dgm:pt modelId="{7238CC55-0870-43E9-B54C-BF8884F5CCC1}" type="sibTrans" cxnId="{27C7C837-0649-4C73-9689-330AD1BFB343}">
      <dgm:prSet/>
      <dgm:spPr/>
      <dgm:t>
        <a:bodyPr/>
        <a:lstStyle/>
        <a:p>
          <a:endParaRPr lang="en-GB"/>
        </a:p>
      </dgm:t>
    </dgm:pt>
    <dgm:pt modelId="{3B903567-FEED-4AF8-A333-8B5BA5AB1192}">
      <dgm:prSet custT="1"/>
      <dgm:spPr/>
      <dgm:t>
        <a:bodyPr/>
        <a:lstStyle/>
        <a:p>
          <a:r>
            <a:rPr lang="en-GB" sz="1800" dirty="0"/>
            <a:t>Post event communications</a:t>
          </a:r>
        </a:p>
      </dgm:t>
    </dgm:pt>
    <dgm:pt modelId="{01B4BD78-1CB3-4840-A531-BCF162E7162D}" type="parTrans" cxnId="{FDD53DE4-3AA3-487E-9DEA-44B43E63E312}">
      <dgm:prSet/>
      <dgm:spPr/>
      <dgm:t>
        <a:bodyPr/>
        <a:lstStyle/>
        <a:p>
          <a:endParaRPr lang="en-GB"/>
        </a:p>
      </dgm:t>
    </dgm:pt>
    <dgm:pt modelId="{B6310B83-E1D0-4466-88A3-C864790BF86D}" type="sibTrans" cxnId="{FDD53DE4-3AA3-487E-9DEA-44B43E63E312}">
      <dgm:prSet/>
      <dgm:spPr/>
      <dgm:t>
        <a:bodyPr/>
        <a:lstStyle/>
        <a:p>
          <a:endParaRPr lang="en-GB"/>
        </a:p>
      </dgm:t>
    </dgm:pt>
    <dgm:pt modelId="{26F923FC-213B-4B1A-AE1A-FFE83D94DE8F}">
      <dgm:prSet custT="1"/>
      <dgm:spPr/>
      <dgm:t>
        <a:bodyPr/>
        <a:lstStyle/>
        <a:p>
          <a:r>
            <a:rPr lang="en-GB" sz="1800" dirty="0"/>
            <a:t>SurveyMonkey</a:t>
          </a:r>
        </a:p>
      </dgm:t>
    </dgm:pt>
    <dgm:pt modelId="{9CE81B0F-2D55-4D37-BF90-A6F32612A084}" type="parTrans" cxnId="{41F14EDE-06BD-45F6-B40A-BDFEA3DD52C1}">
      <dgm:prSet/>
      <dgm:spPr/>
      <dgm:t>
        <a:bodyPr/>
        <a:lstStyle/>
        <a:p>
          <a:endParaRPr lang="en-GB"/>
        </a:p>
      </dgm:t>
    </dgm:pt>
    <dgm:pt modelId="{0494FAAF-D0A5-4061-BF3D-7625B6CC7BDE}" type="sibTrans" cxnId="{41F14EDE-06BD-45F6-B40A-BDFEA3DD52C1}">
      <dgm:prSet/>
      <dgm:spPr/>
      <dgm:t>
        <a:bodyPr/>
        <a:lstStyle/>
        <a:p>
          <a:endParaRPr lang="en-GB"/>
        </a:p>
      </dgm:t>
    </dgm:pt>
    <dgm:pt modelId="{D4FD5962-54EB-4735-B921-B7CE6706EA79}" type="pres">
      <dgm:prSet presAssocID="{9D188903-5D37-465A-AAF3-CA162B32380F}" presName="Name0" presStyleCnt="0">
        <dgm:presLayoutVars>
          <dgm:dir/>
          <dgm:animLvl val="lvl"/>
          <dgm:resizeHandles val="exact"/>
        </dgm:presLayoutVars>
      </dgm:prSet>
      <dgm:spPr/>
    </dgm:pt>
    <dgm:pt modelId="{D2B48BF7-F221-4E45-ACF3-93248EB04B3B}" type="pres">
      <dgm:prSet presAssocID="{8618B59E-8361-4D7E-93E8-972139EC2877}" presName="linNode" presStyleCnt="0"/>
      <dgm:spPr/>
    </dgm:pt>
    <dgm:pt modelId="{EDCE32E3-12EC-49F1-8CCD-043FE3EA02D8}" type="pres">
      <dgm:prSet presAssocID="{8618B59E-8361-4D7E-93E8-972139EC2877}" presName="parentText" presStyleLbl="node1" presStyleIdx="0" presStyleCnt="6">
        <dgm:presLayoutVars>
          <dgm:chMax val="1"/>
          <dgm:bulletEnabled val="1"/>
        </dgm:presLayoutVars>
      </dgm:prSet>
      <dgm:spPr/>
    </dgm:pt>
    <dgm:pt modelId="{9978FB7D-C4C3-45B7-AF83-10E50A3DE29C}" type="pres">
      <dgm:prSet presAssocID="{8618B59E-8361-4D7E-93E8-972139EC2877}" presName="descendantText" presStyleLbl="alignAccFollowNode1" presStyleIdx="0" presStyleCnt="6" custScaleY="125429">
        <dgm:presLayoutVars>
          <dgm:bulletEnabled val="1"/>
        </dgm:presLayoutVars>
      </dgm:prSet>
      <dgm:spPr/>
    </dgm:pt>
    <dgm:pt modelId="{E009D367-57CA-46C9-92DB-B34BDCEDE3B4}" type="pres">
      <dgm:prSet presAssocID="{364D7802-58A2-487A-980A-3B51250EB995}" presName="sp" presStyleCnt="0"/>
      <dgm:spPr/>
    </dgm:pt>
    <dgm:pt modelId="{90EA3792-0A90-4068-9055-207098AC2790}" type="pres">
      <dgm:prSet presAssocID="{88505478-63CD-4C41-8A6C-0B02A83D7214}" presName="linNode" presStyleCnt="0"/>
      <dgm:spPr/>
    </dgm:pt>
    <dgm:pt modelId="{A259FFE6-C9AA-492E-AD61-A8B90D4BE896}" type="pres">
      <dgm:prSet presAssocID="{88505478-63CD-4C41-8A6C-0B02A83D7214}" presName="parentText" presStyleLbl="node1" presStyleIdx="1" presStyleCnt="6">
        <dgm:presLayoutVars>
          <dgm:chMax val="1"/>
          <dgm:bulletEnabled val="1"/>
        </dgm:presLayoutVars>
      </dgm:prSet>
      <dgm:spPr/>
    </dgm:pt>
    <dgm:pt modelId="{849EB9BC-9B5C-419C-96FA-8B53560726D1}" type="pres">
      <dgm:prSet presAssocID="{88505478-63CD-4C41-8A6C-0B02A83D7214}" presName="descendantText" presStyleLbl="alignAccFollowNode1" presStyleIdx="1" presStyleCnt="6">
        <dgm:presLayoutVars>
          <dgm:bulletEnabled val="1"/>
        </dgm:presLayoutVars>
      </dgm:prSet>
      <dgm:spPr/>
    </dgm:pt>
    <dgm:pt modelId="{7C9E043E-8A94-449B-A06A-DDFD70388859}" type="pres">
      <dgm:prSet presAssocID="{EF01C90A-0B7C-4576-BBF8-360CB8C2D3A8}" presName="sp" presStyleCnt="0"/>
      <dgm:spPr/>
    </dgm:pt>
    <dgm:pt modelId="{2462E71F-47A8-42A7-B02A-0482F03F0824}" type="pres">
      <dgm:prSet presAssocID="{B5AFC64A-C4F7-4F01-A103-0DAB71920178}" presName="linNode" presStyleCnt="0"/>
      <dgm:spPr/>
    </dgm:pt>
    <dgm:pt modelId="{4F1B3BB4-CE04-4D62-A149-8FDB4F11B05C}" type="pres">
      <dgm:prSet presAssocID="{B5AFC64A-C4F7-4F01-A103-0DAB71920178}" presName="parentText" presStyleLbl="node1" presStyleIdx="2" presStyleCnt="6">
        <dgm:presLayoutVars>
          <dgm:chMax val="1"/>
          <dgm:bulletEnabled val="1"/>
        </dgm:presLayoutVars>
      </dgm:prSet>
      <dgm:spPr/>
    </dgm:pt>
    <dgm:pt modelId="{E89728DF-C6E6-490A-B722-D9BD16FD30CA}" type="pres">
      <dgm:prSet presAssocID="{B5AFC64A-C4F7-4F01-A103-0DAB71920178}" presName="descendantText" presStyleLbl="alignAccFollowNode1" presStyleIdx="2" presStyleCnt="6">
        <dgm:presLayoutVars>
          <dgm:bulletEnabled val="1"/>
        </dgm:presLayoutVars>
      </dgm:prSet>
      <dgm:spPr/>
    </dgm:pt>
    <dgm:pt modelId="{CB80929E-F96F-4ABB-8F04-04B2BA20BDE7}" type="pres">
      <dgm:prSet presAssocID="{359179C1-DEA1-4B6B-9334-D77E1C7E3C70}" presName="sp" presStyleCnt="0"/>
      <dgm:spPr/>
    </dgm:pt>
    <dgm:pt modelId="{38B5E79E-4992-4104-A1EB-4CAD7AB4456B}" type="pres">
      <dgm:prSet presAssocID="{7643BD9F-BEA5-408B-A82B-93D0DC60AE5F}" presName="linNode" presStyleCnt="0"/>
      <dgm:spPr/>
    </dgm:pt>
    <dgm:pt modelId="{CE61A27C-9C1C-4E4C-9091-A5C2DD181ADD}" type="pres">
      <dgm:prSet presAssocID="{7643BD9F-BEA5-408B-A82B-93D0DC60AE5F}" presName="parentText" presStyleLbl="node1" presStyleIdx="3" presStyleCnt="6">
        <dgm:presLayoutVars>
          <dgm:chMax val="1"/>
          <dgm:bulletEnabled val="1"/>
        </dgm:presLayoutVars>
      </dgm:prSet>
      <dgm:spPr/>
    </dgm:pt>
    <dgm:pt modelId="{2A38EA97-6690-4348-AE4E-0E8036780046}" type="pres">
      <dgm:prSet presAssocID="{7643BD9F-BEA5-408B-A82B-93D0DC60AE5F}" presName="descendantText" presStyleLbl="alignAccFollowNode1" presStyleIdx="3" presStyleCnt="6">
        <dgm:presLayoutVars>
          <dgm:bulletEnabled val="1"/>
        </dgm:presLayoutVars>
      </dgm:prSet>
      <dgm:spPr/>
    </dgm:pt>
    <dgm:pt modelId="{BB08AD98-A420-474C-9A58-B32345631CF7}" type="pres">
      <dgm:prSet presAssocID="{A011B239-001C-4BBD-AC8C-2CCE3B16611F}" presName="sp" presStyleCnt="0"/>
      <dgm:spPr/>
    </dgm:pt>
    <dgm:pt modelId="{210DCE5F-B419-4BAC-878A-2FFEE9AA7671}" type="pres">
      <dgm:prSet presAssocID="{60A0060F-118D-4CF0-BC3E-917EB67B37C2}" presName="linNode" presStyleCnt="0"/>
      <dgm:spPr/>
    </dgm:pt>
    <dgm:pt modelId="{8653961D-88C2-4862-A85C-D029C401D0F3}" type="pres">
      <dgm:prSet presAssocID="{60A0060F-118D-4CF0-BC3E-917EB67B37C2}" presName="parentText" presStyleLbl="node1" presStyleIdx="4" presStyleCnt="6">
        <dgm:presLayoutVars>
          <dgm:chMax val="1"/>
          <dgm:bulletEnabled val="1"/>
        </dgm:presLayoutVars>
      </dgm:prSet>
      <dgm:spPr/>
    </dgm:pt>
    <dgm:pt modelId="{EFC96620-7C87-40AC-9054-B1D1785CE94B}" type="pres">
      <dgm:prSet presAssocID="{60A0060F-118D-4CF0-BC3E-917EB67B37C2}" presName="descendantText" presStyleLbl="alignAccFollowNode1" presStyleIdx="4" presStyleCnt="6">
        <dgm:presLayoutVars>
          <dgm:bulletEnabled val="1"/>
        </dgm:presLayoutVars>
      </dgm:prSet>
      <dgm:spPr/>
    </dgm:pt>
    <dgm:pt modelId="{8A3F9A35-9604-4400-BA05-1390311375AC}" type="pres">
      <dgm:prSet presAssocID="{6D4BC093-99EE-4250-9F6E-82CB1B2C7C14}" presName="sp" presStyleCnt="0"/>
      <dgm:spPr/>
    </dgm:pt>
    <dgm:pt modelId="{1FB6B864-18FD-44DB-9056-4E68D4AD1D43}" type="pres">
      <dgm:prSet presAssocID="{3B903567-FEED-4AF8-A333-8B5BA5AB1192}" presName="linNode" presStyleCnt="0"/>
      <dgm:spPr/>
    </dgm:pt>
    <dgm:pt modelId="{9A96C4A4-6FAC-4507-80FE-067CF63085D1}" type="pres">
      <dgm:prSet presAssocID="{3B903567-FEED-4AF8-A333-8B5BA5AB1192}" presName="parentText" presStyleLbl="node1" presStyleIdx="5" presStyleCnt="6">
        <dgm:presLayoutVars>
          <dgm:chMax val="1"/>
          <dgm:bulletEnabled val="1"/>
        </dgm:presLayoutVars>
      </dgm:prSet>
      <dgm:spPr/>
    </dgm:pt>
    <dgm:pt modelId="{EFE6AE8D-0845-44C4-8651-5A0E6BB4818D}" type="pres">
      <dgm:prSet presAssocID="{3B903567-FEED-4AF8-A333-8B5BA5AB1192}" presName="descendantText" presStyleLbl="alignAccFollowNode1" presStyleIdx="5" presStyleCnt="6">
        <dgm:presLayoutVars>
          <dgm:bulletEnabled val="1"/>
        </dgm:presLayoutVars>
      </dgm:prSet>
      <dgm:spPr/>
    </dgm:pt>
  </dgm:ptLst>
  <dgm:cxnLst>
    <dgm:cxn modelId="{1D551705-6BA5-4CDB-91E7-DF4DDE682B8B}" type="presOf" srcId="{60A0060F-118D-4CF0-BC3E-917EB67B37C2}" destId="{8653961D-88C2-4862-A85C-D029C401D0F3}" srcOrd="0" destOrd="0" presId="urn:microsoft.com/office/officeart/2005/8/layout/vList5"/>
    <dgm:cxn modelId="{A5BC0314-FE5A-4AF7-8537-10584DD58B99}" srcId="{9D188903-5D37-465A-AAF3-CA162B32380F}" destId="{8618B59E-8361-4D7E-93E8-972139EC2877}" srcOrd="0" destOrd="0" parTransId="{747DA109-A921-4D52-8CE5-EC4559DA8048}" sibTransId="{364D7802-58A2-487A-980A-3B51250EB995}"/>
    <dgm:cxn modelId="{54E4A021-D692-4006-AFE5-8D30A7FB683C}" srcId="{9D188903-5D37-465A-AAF3-CA162B32380F}" destId="{7643BD9F-BEA5-408B-A82B-93D0DC60AE5F}" srcOrd="3" destOrd="0" parTransId="{B622AFAA-E729-4097-BA23-F79A87023371}" sibTransId="{A011B239-001C-4BBD-AC8C-2CCE3B16611F}"/>
    <dgm:cxn modelId="{3B67E721-945F-4240-B2DA-E3031464C166}" srcId="{8618B59E-8361-4D7E-93E8-972139EC2877}" destId="{9C9BCE74-6C51-4E21-B12F-34439234736C}" srcOrd="1" destOrd="0" parTransId="{1EE9E216-9694-4993-999C-32F809F984B6}" sibTransId="{EDADC40B-086E-436E-A2E8-62DCED69EA0D}"/>
    <dgm:cxn modelId="{6980892A-3CB9-4BCA-85D0-173A2F4B5A98}" type="presOf" srcId="{88505478-63CD-4C41-8A6C-0B02A83D7214}" destId="{A259FFE6-C9AA-492E-AD61-A8B90D4BE896}" srcOrd="0" destOrd="0" presId="urn:microsoft.com/office/officeart/2005/8/layout/vList5"/>
    <dgm:cxn modelId="{94800332-108F-4B6C-B93C-349934500072}" type="presOf" srcId="{3B903567-FEED-4AF8-A333-8B5BA5AB1192}" destId="{9A96C4A4-6FAC-4507-80FE-067CF63085D1}" srcOrd="0" destOrd="0" presId="urn:microsoft.com/office/officeart/2005/8/layout/vList5"/>
    <dgm:cxn modelId="{B3CDFB32-9B28-4EC0-804C-428B608C3C84}" type="presOf" srcId="{E4A2D275-8C7B-4671-90D6-99FC30D2889B}" destId="{2A38EA97-6690-4348-AE4E-0E8036780046}" srcOrd="0" destOrd="0" presId="urn:microsoft.com/office/officeart/2005/8/layout/vList5"/>
    <dgm:cxn modelId="{27C7C837-0649-4C73-9689-330AD1BFB343}" srcId="{60A0060F-118D-4CF0-BC3E-917EB67B37C2}" destId="{9F800D16-1264-42B3-B4DB-E5792DB614EB}" srcOrd="0" destOrd="0" parTransId="{F039B303-DF5B-4027-BBB7-3545BB7CDD1B}" sibTransId="{7238CC55-0870-43E9-B54C-BF8884F5CCC1}"/>
    <dgm:cxn modelId="{A0AFE365-355C-45EC-A459-84014D2B7670}" type="presOf" srcId="{9D188903-5D37-465A-AAF3-CA162B32380F}" destId="{D4FD5962-54EB-4735-B921-B7CE6706EA79}" srcOrd="0" destOrd="0" presId="urn:microsoft.com/office/officeart/2005/8/layout/vList5"/>
    <dgm:cxn modelId="{5D40C267-96F7-4C8C-9321-A62819E0EDD0}" srcId="{8618B59E-8361-4D7E-93E8-972139EC2877}" destId="{5A63C6CE-C393-4B8B-B09B-AB8BB895F8F9}" srcOrd="2" destOrd="0" parTransId="{A41FA813-968D-4698-8EEE-8A658A3C07EA}" sibTransId="{26636AE2-EC25-4186-A056-CD979F14B81B}"/>
    <dgm:cxn modelId="{CA267D48-4154-4F68-840E-07439E32113D}" type="presOf" srcId="{26F923FC-213B-4B1A-AE1A-FFE83D94DE8F}" destId="{EFE6AE8D-0845-44C4-8651-5A0E6BB4818D}" srcOrd="0" destOrd="0" presId="urn:microsoft.com/office/officeart/2005/8/layout/vList5"/>
    <dgm:cxn modelId="{38038B68-F257-4C9A-A4C7-23C4672A92F9}" type="presOf" srcId="{5A63C6CE-C393-4B8B-B09B-AB8BB895F8F9}" destId="{9978FB7D-C4C3-45B7-AF83-10E50A3DE29C}" srcOrd="0" destOrd="2" presId="urn:microsoft.com/office/officeart/2005/8/layout/vList5"/>
    <dgm:cxn modelId="{69CF726A-A031-4D36-A110-A30C75ECA59C}" srcId="{9D188903-5D37-465A-AAF3-CA162B32380F}" destId="{60A0060F-118D-4CF0-BC3E-917EB67B37C2}" srcOrd="4" destOrd="0" parTransId="{86AD027B-9830-431F-9530-D0B7202E928E}" sibTransId="{6D4BC093-99EE-4250-9F6E-82CB1B2C7C14}"/>
    <dgm:cxn modelId="{624D8B4C-B151-4426-8CFB-8C41D5460A45}" srcId="{88505478-63CD-4C41-8A6C-0B02A83D7214}" destId="{40055C06-F777-49A8-8689-B76CC20E41D2}" srcOrd="0" destOrd="0" parTransId="{11E3407B-856B-4A32-AF74-66E28FF4291D}" sibTransId="{FD685124-17F7-4828-9C1C-8D2E823DE723}"/>
    <dgm:cxn modelId="{89EA5F4F-36C3-44B9-A7AE-3D4BD29E7987}" type="presOf" srcId="{282F96C8-5C9A-49F8-BACD-7E45B927889F}" destId="{E89728DF-C6E6-490A-B722-D9BD16FD30CA}" srcOrd="0" destOrd="0" presId="urn:microsoft.com/office/officeart/2005/8/layout/vList5"/>
    <dgm:cxn modelId="{4EB73556-4160-4EA5-B48B-B0ED90249A8B}" type="presOf" srcId="{D5A00B39-9CAD-4ED5-AE0E-4103C2360A65}" destId="{9978FB7D-C4C3-45B7-AF83-10E50A3DE29C}" srcOrd="0" destOrd="0" presId="urn:microsoft.com/office/officeart/2005/8/layout/vList5"/>
    <dgm:cxn modelId="{5DF03F7C-4C93-4ABC-AC3E-E3FC3576D244}" type="presOf" srcId="{8618B59E-8361-4D7E-93E8-972139EC2877}" destId="{EDCE32E3-12EC-49F1-8CCD-043FE3EA02D8}" srcOrd="0" destOrd="0" presId="urn:microsoft.com/office/officeart/2005/8/layout/vList5"/>
    <dgm:cxn modelId="{F25FAD8A-D387-4D71-807D-9702C1B8D2F1}" type="presOf" srcId="{9F800D16-1264-42B3-B4DB-E5792DB614EB}" destId="{EFC96620-7C87-40AC-9054-B1D1785CE94B}" srcOrd="0" destOrd="0" presId="urn:microsoft.com/office/officeart/2005/8/layout/vList5"/>
    <dgm:cxn modelId="{0B7FE18C-8BDF-4A1E-A77A-649CF58BC3E5}" type="presOf" srcId="{B5AFC64A-C4F7-4F01-A103-0DAB71920178}" destId="{4F1B3BB4-CE04-4D62-A149-8FDB4F11B05C}" srcOrd="0" destOrd="0" presId="urn:microsoft.com/office/officeart/2005/8/layout/vList5"/>
    <dgm:cxn modelId="{904DA99D-41A8-4059-BCBE-86A984FC322F}" srcId="{B5AFC64A-C4F7-4F01-A103-0DAB71920178}" destId="{282F96C8-5C9A-49F8-BACD-7E45B927889F}" srcOrd="0" destOrd="0" parTransId="{3B305BBD-A2CD-460F-816C-0357560929D1}" sibTransId="{BB49142E-0684-4AA7-93DE-F86BE4AB4DFF}"/>
    <dgm:cxn modelId="{0A0FC1A0-CA7B-4282-8CD3-BB8476885788}" srcId="{8618B59E-8361-4D7E-93E8-972139EC2877}" destId="{D5A00B39-9CAD-4ED5-AE0E-4103C2360A65}" srcOrd="0" destOrd="0" parTransId="{E2505235-86B9-44B0-83DB-EC5B3D4B48DC}" sibTransId="{4ACEE912-9C9C-4827-800F-2A3F49B788F2}"/>
    <dgm:cxn modelId="{9DD68DA8-05EA-418B-931B-0E88902F5DBD}" srcId="{7643BD9F-BEA5-408B-A82B-93D0DC60AE5F}" destId="{E4A2D275-8C7B-4671-90D6-99FC30D2889B}" srcOrd="0" destOrd="0" parTransId="{DEBF04CA-A0E1-4D34-992D-32E6CC3E4435}" sibTransId="{D74AD4D2-4AD7-409D-9479-BB8F2F29696F}"/>
    <dgm:cxn modelId="{3B62FFAD-00EC-4749-9CA1-E518D5EDC887}" type="presOf" srcId="{7643BD9F-BEA5-408B-A82B-93D0DC60AE5F}" destId="{CE61A27C-9C1C-4E4C-9091-A5C2DD181ADD}" srcOrd="0" destOrd="0" presId="urn:microsoft.com/office/officeart/2005/8/layout/vList5"/>
    <dgm:cxn modelId="{17BB93BA-9F1F-4B7C-A7AD-D84F2275B432}" srcId="{9D188903-5D37-465A-AAF3-CA162B32380F}" destId="{B5AFC64A-C4F7-4F01-A103-0DAB71920178}" srcOrd="2" destOrd="0" parTransId="{30DD6E3B-62D8-4887-805E-91A0C5343347}" sibTransId="{359179C1-DEA1-4B6B-9334-D77E1C7E3C70}"/>
    <dgm:cxn modelId="{758B83C9-3954-4002-A532-7B87B03B1EE4}" type="presOf" srcId="{9C9BCE74-6C51-4E21-B12F-34439234736C}" destId="{9978FB7D-C4C3-45B7-AF83-10E50A3DE29C}" srcOrd="0" destOrd="1" presId="urn:microsoft.com/office/officeart/2005/8/layout/vList5"/>
    <dgm:cxn modelId="{41F14EDE-06BD-45F6-B40A-BDFEA3DD52C1}" srcId="{3B903567-FEED-4AF8-A333-8B5BA5AB1192}" destId="{26F923FC-213B-4B1A-AE1A-FFE83D94DE8F}" srcOrd="0" destOrd="0" parTransId="{9CE81B0F-2D55-4D37-BF90-A6F32612A084}" sibTransId="{0494FAAF-D0A5-4061-BF3D-7625B6CC7BDE}"/>
    <dgm:cxn modelId="{FDD53DE4-3AA3-487E-9DEA-44B43E63E312}" srcId="{9D188903-5D37-465A-AAF3-CA162B32380F}" destId="{3B903567-FEED-4AF8-A333-8B5BA5AB1192}" srcOrd="5" destOrd="0" parTransId="{01B4BD78-1CB3-4840-A531-BCF162E7162D}" sibTransId="{B6310B83-E1D0-4466-88A3-C864790BF86D}"/>
    <dgm:cxn modelId="{E386A8F3-AFEA-4809-8242-868246E42E02}" srcId="{9D188903-5D37-465A-AAF3-CA162B32380F}" destId="{88505478-63CD-4C41-8A6C-0B02A83D7214}" srcOrd="1" destOrd="0" parTransId="{8F55DCBC-1D99-4C70-9F20-DC830267BA45}" sibTransId="{EF01C90A-0B7C-4576-BBF8-360CB8C2D3A8}"/>
    <dgm:cxn modelId="{EF605BF4-3DCF-4787-949D-F392C41A0FB9}" type="presOf" srcId="{40055C06-F777-49A8-8689-B76CC20E41D2}" destId="{849EB9BC-9B5C-419C-96FA-8B53560726D1}" srcOrd="0" destOrd="0" presId="urn:microsoft.com/office/officeart/2005/8/layout/vList5"/>
    <dgm:cxn modelId="{2D245586-77EA-4B5A-B224-0631C4EC0746}" type="presParOf" srcId="{D4FD5962-54EB-4735-B921-B7CE6706EA79}" destId="{D2B48BF7-F221-4E45-ACF3-93248EB04B3B}" srcOrd="0" destOrd="0" presId="urn:microsoft.com/office/officeart/2005/8/layout/vList5"/>
    <dgm:cxn modelId="{2866F6EE-0927-4549-9118-61D70AFAD7F9}" type="presParOf" srcId="{D2B48BF7-F221-4E45-ACF3-93248EB04B3B}" destId="{EDCE32E3-12EC-49F1-8CCD-043FE3EA02D8}" srcOrd="0" destOrd="0" presId="urn:microsoft.com/office/officeart/2005/8/layout/vList5"/>
    <dgm:cxn modelId="{490BE0A6-7904-4EEF-A168-97D3E5D7E364}" type="presParOf" srcId="{D2B48BF7-F221-4E45-ACF3-93248EB04B3B}" destId="{9978FB7D-C4C3-45B7-AF83-10E50A3DE29C}" srcOrd="1" destOrd="0" presId="urn:microsoft.com/office/officeart/2005/8/layout/vList5"/>
    <dgm:cxn modelId="{2F027011-AD67-4763-8170-35ACCBCC1C7F}" type="presParOf" srcId="{D4FD5962-54EB-4735-B921-B7CE6706EA79}" destId="{E009D367-57CA-46C9-92DB-B34BDCEDE3B4}" srcOrd="1" destOrd="0" presId="urn:microsoft.com/office/officeart/2005/8/layout/vList5"/>
    <dgm:cxn modelId="{E4568765-3FA9-4CAB-A96A-7D44821B59FB}" type="presParOf" srcId="{D4FD5962-54EB-4735-B921-B7CE6706EA79}" destId="{90EA3792-0A90-4068-9055-207098AC2790}" srcOrd="2" destOrd="0" presId="urn:microsoft.com/office/officeart/2005/8/layout/vList5"/>
    <dgm:cxn modelId="{9F1EAA27-3C85-4602-97FB-B0707E876FEA}" type="presParOf" srcId="{90EA3792-0A90-4068-9055-207098AC2790}" destId="{A259FFE6-C9AA-492E-AD61-A8B90D4BE896}" srcOrd="0" destOrd="0" presId="urn:microsoft.com/office/officeart/2005/8/layout/vList5"/>
    <dgm:cxn modelId="{78A254B3-A14E-4547-8D0B-9E7C4E02E612}" type="presParOf" srcId="{90EA3792-0A90-4068-9055-207098AC2790}" destId="{849EB9BC-9B5C-419C-96FA-8B53560726D1}" srcOrd="1" destOrd="0" presId="urn:microsoft.com/office/officeart/2005/8/layout/vList5"/>
    <dgm:cxn modelId="{60E989A2-0A74-401A-AEA3-D5BDF5546396}" type="presParOf" srcId="{D4FD5962-54EB-4735-B921-B7CE6706EA79}" destId="{7C9E043E-8A94-449B-A06A-DDFD70388859}" srcOrd="3" destOrd="0" presId="urn:microsoft.com/office/officeart/2005/8/layout/vList5"/>
    <dgm:cxn modelId="{7CB5B9BD-C66C-412F-B89E-D04D327FC706}" type="presParOf" srcId="{D4FD5962-54EB-4735-B921-B7CE6706EA79}" destId="{2462E71F-47A8-42A7-B02A-0482F03F0824}" srcOrd="4" destOrd="0" presId="urn:microsoft.com/office/officeart/2005/8/layout/vList5"/>
    <dgm:cxn modelId="{F09F0AB0-90A1-4259-A3AB-DFDAD01AF910}" type="presParOf" srcId="{2462E71F-47A8-42A7-B02A-0482F03F0824}" destId="{4F1B3BB4-CE04-4D62-A149-8FDB4F11B05C}" srcOrd="0" destOrd="0" presId="urn:microsoft.com/office/officeart/2005/8/layout/vList5"/>
    <dgm:cxn modelId="{6BDB3A4B-359B-4498-87AD-8A6F6A476EEC}" type="presParOf" srcId="{2462E71F-47A8-42A7-B02A-0482F03F0824}" destId="{E89728DF-C6E6-490A-B722-D9BD16FD30CA}" srcOrd="1" destOrd="0" presId="urn:microsoft.com/office/officeart/2005/8/layout/vList5"/>
    <dgm:cxn modelId="{D7A1E349-7B7D-4A6C-9624-A785762577C1}" type="presParOf" srcId="{D4FD5962-54EB-4735-B921-B7CE6706EA79}" destId="{CB80929E-F96F-4ABB-8F04-04B2BA20BDE7}" srcOrd="5" destOrd="0" presId="urn:microsoft.com/office/officeart/2005/8/layout/vList5"/>
    <dgm:cxn modelId="{8C3F04BB-694D-406E-A5F4-4B970F21D699}" type="presParOf" srcId="{D4FD5962-54EB-4735-B921-B7CE6706EA79}" destId="{38B5E79E-4992-4104-A1EB-4CAD7AB4456B}" srcOrd="6" destOrd="0" presId="urn:microsoft.com/office/officeart/2005/8/layout/vList5"/>
    <dgm:cxn modelId="{37F2A62D-8C86-4F79-9583-0BF0B8CB99EB}" type="presParOf" srcId="{38B5E79E-4992-4104-A1EB-4CAD7AB4456B}" destId="{CE61A27C-9C1C-4E4C-9091-A5C2DD181ADD}" srcOrd="0" destOrd="0" presId="urn:microsoft.com/office/officeart/2005/8/layout/vList5"/>
    <dgm:cxn modelId="{1674ED72-9C06-4CB6-8357-197701ED3EF5}" type="presParOf" srcId="{38B5E79E-4992-4104-A1EB-4CAD7AB4456B}" destId="{2A38EA97-6690-4348-AE4E-0E8036780046}" srcOrd="1" destOrd="0" presId="urn:microsoft.com/office/officeart/2005/8/layout/vList5"/>
    <dgm:cxn modelId="{ADA532A7-DEE0-4AFB-839C-A8067A9D031A}" type="presParOf" srcId="{D4FD5962-54EB-4735-B921-B7CE6706EA79}" destId="{BB08AD98-A420-474C-9A58-B32345631CF7}" srcOrd="7" destOrd="0" presId="urn:microsoft.com/office/officeart/2005/8/layout/vList5"/>
    <dgm:cxn modelId="{BFF337D0-4D5D-48F1-B37C-AFC46D958DC5}" type="presParOf" srcId="{D4FD5962-54EB-4735-B921-B7CE6706EA79}" destId="{210DCE5F-B419-4BAC-878A-2FFEE9AA7671}" srcOrd="8" destOrd="0" presId="urn:microsoft.com/office/officeart/2005/8/layout/vList5"/>
    <dgm:cxn modelId="{EF27CAAF-F850-4795-8D86-D28E1A8EFBAA}" type="presParOf" srcId="{210DCE5F-B419-4BAC-878A-2FFEE9AA7671}" destId="{8653961D-88C2-4862-A85C-D029C401D0F3}" srcOrd="0" destOrd="0" presId="urn:microsoft.com/office/officeart/2005/8/layout/vList5"/>
    <dgm:cxn modelId="{F4EB32BD-E305-4704-B358-611F179928FE}" type="presParOf" srcId="{210DCE5F-B419-4BAC-878A-2FFEE9AA7671}" destId="{EFC96620-7C87-40AC-9054-B1D1785CE94B}" srcOrd="1" destOrd="0" presId="urn:microsoft.com/office/officeart/2005/8/layout/vList5"/>
    <dgm:cxn modelId="{5E65940D-4651-45E1-BF83-B736B702CA88}" type="presParOf" srcId="{D4FD5962-54EB-4735-B921-B7CE6706EA79}" destId="{8A3F9A35-9604-4400-BA05-1390311375AC}" srcOrd="9" destOrd="0" presId="urn:microsoft.com/office/officeart/2005/8/layout/vList5"/>
    <dgm:cxn modelId="{F99EE2F9-6B1F-4590-A6F9-1F26DF7A5F4C}" type="presParOf" srcId="{D4FD5962-54EB-4735-B921-B7CE6706EA79}" destId="{1FB6B864-18FD-44DB-9056-4E68D4AD1D43}" srcOrd="10" destOrd="0" presId="urn:microsoft.com/office/officeart/2005/8/layout/vList5"/>
    <dgm:cxn modelId="{10C903EC-887C-4210-81CF-B310FE05434F}" type="presParOf" srcId="{1FB6B864-18FD-44DB-9056-4E68D4AD1D43}" destId="{9A96C4A4-6FAC-4507-80FE-067CF63085D1}" srcOrd="0" destOrd="0" presId="urn:microsoft.com/office/officeart/2005/8/layout/vList5"/>
    <dgm:cxn modelId="{6B243634-EED0-4A4F-809F-1EAC8D988EC8}" type="presParOf" srcId="{1FB6B864-18FD-44DB-9056-4E68D4AD1D43}" destId="{EFE6AE8D-0845-44C4-8651-5A0E6BB4818D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575B00C-93F8-46CE-B065-6347D5BFD57B}" type="doc">
      <dgm:prSet loTypeId="urn:microsoft.com/office/officeart/2005/8/layout/hierarchy3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GB"/>
        </a:p>
      </dgm:t>
    </dgm:pt>
    <dgm:pt modelId="{11D07218-7BA7-4A80-B86F-508961D03070}">
      <dgm:prSet custT="1"/>
      <dgm:spPr/>
      <dgm:t>
        <a:bodyPr/>
        <a:lstStyle/>
        <a:p>
          <a:r>
            <a:rPr lang="en-GB" sz="1800" dirty="0"/>
            <a:t>Carefully choose people by their skills to provide:</a:t>
          </a:r>
        </a:p>
      </dgm:t>
    </dgm:pt>
    <dgm:pt modelId="{D94799A9-9A46-4639-B396-6145E4085E98}" type="parTrans" cxnId="{AC07FE2D-3F2E-4D54-980B-CFF84D2D216D}">
      <dgm:prSet/>
      <dgm:spPr/>
      <dgm:t>
        <a:bodyPr/>
        <a:lstStyle/>
        <a:p>
          <a:endParaRPr lang="en-GB" sz="1800"/>
        </a:p>
      </dgm:t>
    </dgm:pt>
    <dgm:pt modelId="{364C6015-A273-44CA-9E1E-A696E8C77024}" type="sibTrans" cxnId="{AC07FE2D-3F2E-4D54-980B-CFF84D2D216D}">
      <dgm:prSet/>
      <dgm:spPr/>
      <dgm:t>
        <a:bodyPr/>
        <a:lstStyle/>
        <a:p>
          <a:endParaRPr lang="en-GB" sz="1800"/>
        </a:p>
      </dgm:t>
    </dgm:pt>
    <dgm:pt modelId="{21CD913A-19C7-4F35-8654-A9588FAB26CD}">
      <dgm:prSet custT="1"/>
      <dgm:spPr/>
      <dgm:t>
        <a:bodyPr/>
        <a:lstStyle/>
        <a:p>
          <a:r>
            <a:rPr lang="en-GB" sz="1800" dirty="0"/>
            <a:t>Hosting</a:t>
          </a:r>
        </a:p>
      </dgm:t>
    </dgm:pt>
    <dgm:pt modelId="{E825CEED-55A7-46A5-97D9-DF0D94592FD3}" type="parTrans" cxnId="{D203B23F-0384-487B-82A8-4734FF6B0956}">
      <dgm:prSet/>
      <dgm:spPr/>
      <dgm:t>
        <a:bodyPr/>
        <a:lstStyle/>
        <a:p>
          <a:endParaRPr lang="en-GB" sz="1800"/>
        </a:p>
      </dgm:t>
    </dgm:pt>
    <dgm:pt modelId="{053D824F-2E0E-4EFE-9BAA-CADCEC1073A3}" type="sibTrans" cxnId="{D203B23F-0384-487B-82A8-4734FF6B0956}">
      <dgm:prSet/>
      <dgm:spPr/>
      <dgm:t>
        <a:bodyPr/>
        <a:lstStyle/>
        <a:p>
          <a:endParaRPr lang="en-GB" sz="1800"/>
        </a:p>
      </dgm:t>
    </dgm:pt>
    <dgm:pt modelId="{AB7F9FAE-7877-4C4A-9D76-D1BA2B61C16A}">
      <dgm:prSet custT="1"/>
      <dgm:spPr/>
      <dgm:t>
        <a:bodyPr/>
        <a:lstStyle/>
        <a:p>
          <a:r>
            <a:rPr lang="en-GB" sz="1800" dirty="0"/>
            <a:t>Strong IT skills to run the webinar event</a:t>
          </a:r>
        </a:p>
      </dgm:t>
    </dgm:pt>
    <dgm:pt modelId="{309A4898-D5B7-4674-B39F-CA799D816599}" type="parTrans" cxnId="{ADE7B22E-4A69-47F8-92F4-9AB6FF59CDCE}">
      <dgm:prSet/>
      <dgm:spPr/>
      <dgm:t>
        <a:bodyPr/>
        <a:lstStyle/>
        <a:p>
          <a:endParaRPr lang="en-GB" sz="1800"/>
        </a:p>
      </dgm:t>
    </dgm:pt>
    <dgm:pt modelId="{74D08B69-4F24-4C95-8489-F44B2D4F7DAB}" type="sibTrans" cxnId="{ADE7B22E-4A69-47F8-92F4-9AB6FF59CDCE}">
      <dgm:prSet/>
      <dgm:spPr/>
      <dgm:t>
        <a:bodyPr/>
        <a:lstStyle/>
        <a:p>
          <a:endParaRPr lang="en-GB" sz="1800"/>
        </a:p>
      </dgm:t>
    </dgm:pt>
    <dgm:pt modelId="{64079FFF-9934-44F9-8532-EE2A4F354710}">
      <dgm:prSet custT="1"/>
      <dgm:spPr/>
      <dgm:t>
        <a:bodyPr/>
        <a:lstStyle/>
        <a:p>
          <a:r>
            <a:rPr lang="en-GB" sz="1800" dirty="0"/>
            <a:t>Facilitators and scribes</a:t>
          </a:r>
        </a:p>
      </dgm:t>
    </dgm:pt>
    <dgm:pt modelId="{CBBCF31B-02B7-4312-A7D8-8CEBD54606E4}" type="parTrans" cxnId="{CE8D08A8-79FF-4C19-A900-A626E2CD481E}">
      <dgm:prSet/>
      <dgm:spPr/>
      <dgm:t>
        <a:bodyPr/>
        <a:lstStyle/>
        <a:p>
          <a:endParaRPr lang="en-GB" sz="1800"/>
        </a:p>
      </dgm:t>
    </dgm:pt>
    <dgm:pt modelId="{95835EDB-70ED-4432-B5F7-3A6FFC934141}" type="sibTrans" cxnId="{CE8D08A8-79FF-4C19-A900-A626E2CD481E}">
      <dgm:prSet/>
      <dgm:spPr/>
      <dgm:t>
        <a:bodyPr/>
        <a:lstStyle/>
        <a:p>
          <a:endParaRPr lang="en-GB" sz="1800"/>
        </a:p>
      </dgm:t>
    </dgm:pt>
    <dgm:pt modelId="{E7416DAB-556D-489D-992C-526594FA2177}">
      <dgm:prSet custT="1"/>
      <dgm:spPr/>
      <dgm:t>
        <a:bodyPr/>
        <a:lstStyle/>
        <a:p>
          <a:r>
            <a:rPr lang="en-GB" sz="1800" dirty="0"/>
            <a:t>Back office collation of priorities from breakout rooms for voting</a:t>
          </a:r>
        </a:p>
      </dgm:t>
    </dgm:pt>
    <dgm:pt modelId="{4CFCAF49-93BD-4FAA-B3F9-F5A60A3A160D}" type="parTrans" cxnId="{17A14CFF-5A8D-464B-992C-9EFA4C22184B}">
      <dgm:prSet/>
      <dgm:spPr/>
      <dgm:t>
        <a:bodyPr/>
        <a:lstStyle/>
        <a:p>
          <a:endParaRPr lang="en-GB" sz="1800"/>
        </a:p>
      </dgm:t>
    </dgm:pt>
    <dgm:pt modelId="{DEA98602-C92A-46C1-B489-AD6BFDBC44C2}" type="sibTrans" cxnId="{17A14CFF-5A8D-464B-992C-9EFA4C22184B}">
      <dgm:prSet/>
      <dgm:spPr/>
      <dgm:t>
        <a:bodyPr/>
        <a:lstStyle/>
        <a:p>
          <a:endParaRPr lang="en-GB" sz="1800"/>
        </a:p>
      </dgm:t>
    </dgm:pt>
    <dgm:pt modelId="{1F0E59F3-E136-43BC-831B-4F996BF2E55F}">
      <dgm:prSet custT="1"/>
      <dgm:spPr/>
      <dgm:t>
        <a:bodyPr/>
        <a:lstStyle/>
        <a:p>
          <a:r>
            <a:rPr lang="en-GB" sz="1800" dirty="0"/>
            <a:t>Presenting</a:t>
          </a:r>
        </a:p>
      </dgm:t>
    </dgm:pt>
    <dgm:pt modelId="{74298EBD-AA69-4089-A643-F683F58842F0}" type="parTrans" cxnId="{059F4C82-9AD5-4A0D-8BEE-EB7B93829C70}">
      <dgm:prSet/>
      <dgm:spPr/>
      <dgm:t>
        <a:bodyPr/>
        <a:lstStyle/>
        <a:p>
          <a:endParaRPr lang="en-GB" sz="1800"/>
        </a:p>
      </dgm:t>
    </dgm:pt>
    <dgm:pt modelId="{1E883708-7F8E-467D-BA97-3006672F28FF}" type="sibTrans" cxnId="{059F4C82-9AD5-4A0D-8BEE-EB7B93829C70}">
      <dgm:prSet/>
      <dgm:spPr/>
      <dgm:t>
        <a:bodyPr/>
        <a:lstStyle/>
        <a:p>
          <a:endParaRPr lang="en-GB" sz="1800"/>
        </a:p>
      </dgm:t>
    </dgm:pt>
    <dgm:pt modelId="{3D0FA415-92C3-411F-8E10-44E2CC6ECC11}" type="pres">
      <dgm:prSet presAssocID="{4575B00C-93F8-46CE-B065-6347D5BFD57B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17EC4531-D62F-4115-87C0-D13FB4791811}" type="pres">
      <dgm:prSet presAssocID="{11D07218-7BA7-4A80-B86F-508961D03070}" presName="root" presStyleCnt="0"/>
      <dgm:spPr/>
    </dgm:pt>
    <dgm:pt modelId="{729C47A8-86F7-4513-BE4C-63BB5F69ADE1}" type="pres">
      <dgm:prSet presAssocID="{11D07218-7BA7-4A80-B86F-508961D03070}" presName="rootComposite" presStyleCnt="0"/>
      <dgm:spPr/>
    </dgm:pt>
    <dgm:pt modelId="{E5F3A40A-7DF7-4A66-B37D-F8F8F083F75D}" type="pres">
      <dgm:prSet presAssocID="{11D07218-7BA7-4A80-B86F-508961D03070}" presName="rootText" presStyleLbl="node1" presStyleIdx="0" presStyleCnt="1" custScaleX="212059"/>
      <dgm:spPr/>
    </dgm:pt>
    <dgm:pt modelId="{7B915324-6E37-44F2-A7A2-30021DA4EC14}" type="pres">
      <dgm:prSet presAssocID="{11D07218-7BA7-4A80-B86F-508961D03070}" presName="rootConnector" presStyleLbl="node1" presStyleIdx="0" presStyleCnt="1"/>
      <dgm:spPr/>
    </dgm:pt>
    <dgm:pt modelId="{81E5DB37-5629-44F7-8439-36CE402E829B}" type="pres">
      <dgm:prSet presAssocID="{11D07218-7BA7-4A80-B86F-508961D03070}" presName="childShape" presStyleCnt="0"/>
      <dgm:spPr/>
    </dgm:pt>
    <dgm:pt modelId="{F86C6DC4-774E-4F4D-A368-10F893FCC178}" type="pres">
      <dgm:prSet presAssocID="{E825CEED-55A7-46A5-97D9-DF0D94592FD3}" presName="Name13" presStyleLbl="parChTrans1D2" presStyleIdx="0" presStyleCnt="5" custSzX="309532"/>
      <dgm:spPr/>
    </dgm:pt>
    <dgm:pt modelId="{0EAF07C9-5C5C-48EF-851F-47D7738E1707}" type="pres">
      <dgm:prSet presAssocID="{21CD913A-19C7-4F35-8654-A9588FAB26CD}" presName="childText" presStyleLbl="bgAcc1" presStyleIdx="0" presStyleCnt="5" custScaleX="212059">
        <dgm:presLayoutVars>
          <dgm:bulletEnabled val="1"/>
        </dgm:presLayoutVars>
      </dgm:prSet>
      <dgm:spPr/>
    </dgm:pt>
    <dgm:pt modelId="{B8E7282A-7604-4B98-98A3-D00A6865E50B}" type="pres">
      <dgm:prSet presAssocID="{74298EBD-AA69-4089-A643-F683F58842F0}" presName="Name13" presStyleLbl="parChTrans1D2" presStyleIdx="1" presStyleCnt="5" custSzX="309532"/>
      <dgm:spPr/>
    </dgm:pt>
    <dgm:pt modelId="{D4A6DFEB-AC1B-4614-9DC6-37B54C7BA793}" type="pres">
      <dgm:prSet presAssocID="{1F0E59F3-E136-43BC-831B-4F996BF2E55F}" presName="childText" presStyleLbl="bgAcc1" presStyleIdx="1" presStyleCnt="5" custScaleX="212059">
        <dgm:presLayoutVars>
          <dgm:bulletEnabled val="1"/>
        </dgm:presLayoutVars>
      </dgm:prSet>
      <dgm:spPr/>
    </dgm:pt>
    <dgm:pt modelId="{32B9878F-DDDA-450A-A56E-206E41A44ABE}" type="pres">
      <dgm:prSet presAssocID="{309A4898-D5B7-4674-B39F-CA799D816599}" presName="Name13" presStyleLbl="parChTrans1D2" presStyleIdx="2" presStyleCnt="5" custSzX="309532"/>
      <dgm:spPr/>
    </dgm:pt>
    <dgm:pt modelId="{28524DA8-AD97-41B7-8615-510F9232438E}" type="pres">
      <dgm:prSet presAssocID="{AB7F9FAE-7877-4C4A-9D76-D1BA2B61C16A}" presName="childText" presStyleLbl="bgAcc1" presStyleIdx="2" presStyleCnt="5" custScaleX="212059">
        <dgm:presLayoutVars>
          <dgm:bulletEnabled val="1"/>
        </dgm:presLayoutVars>
      </dgm:prSet>
      <dgm:spPr/>
    </dgm:pt>
    <dgm:pt modelId="{1926B0CA-EF32-4120-820B-CC5C96D82F46}" type="pres">
      <dgm:prSet presAssocID="{CBBCF31B-02B7-4312-A7D8-8CEBD54606E4}" presName="Name13" presStyleLbl="parChTrans1D2" presStyleIdx="3" presStyleCnt="5" custSzX="309532"/>
      <dgm:spPr/>
    </dgm:pt>
    <dgm:pt modelId="{83BE641D-CC1F-41E2-B2FE-CA819C1E928C}" type="pres">
      <dgm:prSet presAssocID="{64079FFF-9934-44F9-8532-EE2A4F354710}" presName="childText" presStyleLbl="bgAcc1" presStyleIdx="3" presStyleCnt="5" custScaleX="212059">
        <dgm:presLayoutVars>
          <dgm:bulletEnabled val="1"/>
        </dgm:presLayoutVars>
      </dgm:prSet>
      <dgm:spPr/>
    </dgm:pt>
    <dgm:pt modelId="{0A3D1E58-EB86-4B49-9975-9DE113665F8A}" type="pres">
      <dgm:prSet presAssocID="{4CFCAF49-93BD-4FAA-B3F9-F5A60A3A160D}" presName="Name13" presStyleLbl="parChTrans1D2" presStyleIdx="4" presStyleCnt="5" custSzX="309532"/>
      <dgm:spPr/>
    </dgm:pt>
    <dgm:pt modelId="{6690E1AF-6B0A-434D-9DA9-660F1A840657}" type="pres">
      <dgm:prSet presAssocID="{E7416DAB-556D-489D-992C-526594FA2177}" presName="childText" presStyleLbl="bgAcc1" presStyleIdx="4" presStyleCnt="5" custScaleX="212059">
        <dgm:presLayoutVars>
          <dgm:bulletEnabled val="1"/>
        </dgm:presLayoutVars>
      </dgm:prSet>
      <dgm:spPr/>
    </dgm:pt>
  </dgm:ptLst>
  <dgm:cxnLst>
    <dgm:cxn modelId="{91155506-A2E1-4FB3-9E3E-F40A8A0DD3D7}" type="presOf" srcId="{64079FFF-9934-44F9-8532-EE2A4F354710}" destId="{83BE641D-CC1F-41E2-B2FE-CA819C1E928C}" srcOrd="0" destOrd="0" presId="urn:microsoft.com/office/officeart/2005/8/layout/hierarchy3"/>
    <dgm:cxn modelId="{9005E707-92C0-4E4A-A67D-CC70AB1EA476}" type="presOf" srcId="{CBBCF31B-02B7-4312-A7D8-8CEBD54606E4}" destId="{1926B0CA-EF32-4120-820B-CC5C96D82F46}" srcOrd="0" destOrd="0" presId="urn:microsoft.com/office/officeart/2005/8/layout/hierarchy3"/>
    <dgm:cxn modelId="{08512E0D-DABD-420F-9948-19C46FD1310B}" type="presOf" srcId="{4CFCAF49-93BD-4FAA-B3F9-F5A60A3A160D}" destId="{0A3D1E58-EB86-4B49-9975-9DE113665F8A}" srcOrd="0" destOrd="0" presId="urn:microsoft.com/office/officeart/2005/8/layout/hierarchy3"/>
    <dgm:cxn modelId="{BAC35C1C-5FA0-4857-95F2-2BB2FD270BA7}" type="presOf" srcId="{AB7F9FAE-7877-4C4A-9D76-D1BA2B61C16A}" destId="{28524DA8-AD97-41B7-8615-510F9232438E}" srcOrd="0" destOrd="0" presId="urn:microsoft.com/office/officeart/2005/8/layout/hierarchy3"/>
    <dgm:cxn modelId="{B040E020-2DB0-4E96-B4DE-859DE5F8ED28}" type="presOf" srcId="{11D07218-7BA7-4A80-B86F-508961D03070}" destId="{7B915324-6E37-44F2-A7A2-30021DA4EC14}" srcOrd="1" destOrd="0" presId="urn:microsoft.com/office/officeart/2005/8/layout/hierarchy3"/>
    <dgm:cxn modelId="{91377D25-E34A-4AEE-A03C-CB6C7894CFEE}" type="presOf" srcId="{4575B00C-93F8-46CE-B065-6347D5BFD57B}" destId="{3D0FA415-92C3-411F-8E10-44E2CC6ECC11}" srcOrd="0" destOrd="0" presId="urn:microsoft.com/office/officeart/2005/8/layout/hierarchy3"/>
    <dgm:cxn modelId="{AC07FE2D-3F2E-4D54-980B-CFF84D2D216D}" srcId="{4575B00C-93F8-46CE-B065-6347D5BFD57B}" destId="{11D07218-7BA7-4A80-B86F-508961D03070}" srcOrd="0" destOrd="0" parTransId="{D94799A9-9A46-4639-B396-6145E4085E98}" sibTransId="{364C6015-A273-44CA-9E1E-A696E8C77024}"/>
    <dgm:cxn modelId="{ADE7B22E-4A69-47F8-92F4-9AB6FF59CDCE}" srcId="{11D07218-7BA7-4A80-B86F-508961D03070}" destId="{AB7F9FAE-7877-4C4A-9D76-D1BA2B61C16A}" srcOrd="2" destOrd="0" parTransId="{309A4898-D5B7-4674-B39F-CA799D816599}" sibTransId="{74D08B69-4F24-4C95-8489-F44B2D4F7DAB}"/>
    <dgm:cxn modelId="{D203B23F-0384-487B-82A8-4734FF6B0956}" srcId="{11D07218-7BA7-4A80-B86F-508961D03070}" destId="{21CD913A-19C7-4F35-8654-A9588FAB26CD}" srcOrd="0" destOrd="0" parTransId="{E825CEED-55A7-46A5-97D9-DF0D94592FD3}" sibTransId="{053D824F-2E0E-4EFE-9BAA-CADCEC1073A3}"/>
    <dgm:cxn modelId="{1F373266-CD3B-4A38-A99B-6769E8F0F296}" type="presOf" srcId="{74298EBD-AA69-4089-A643-F683F58842F0}" destId="{B8E7282A-7604-4B98-98A3-D00A6865E50B}" srcOrd="0" destOrd="0" presId="urn:microsoft.com/office/officeart/2005/8/layout/hierarchy3"/>
    <dgm:cxn modelId="{C859A279-B13C-482A-BCC3-91AF53B26CA5}" type="presOf" srcId="{E825CEED-55A7-46A5-97D9-DF0D94592FD3}" destId="{F86C6DC4-774E-4F4D-A368-10F893FCC178}" srcOrd="0" destOrd="0" presId="urn:microsoft.com/office/officeart/2005/8/layout/hierarchy3"/>
    <dgm:cxn modelId="{059F4C82-9AD5-4A0D-8BEE-EB7B93829C70}" srcId="{11D07218-7BA7-4A80-B86F-508961D03070}" destId="{1F0E59F3-E136-43BC-831B-4F996BF2E55F}" srcOrd="1" destOrd="0" parTransId="{74298EBD-AA69-4089-A643-F683F58842F0}" sibTransId="{1E883708-7F8E-467D-BA97-3006672F28FF}"/>
    <dgm:cxn modelId="{6F230583-146C-49AA-A2AE-50CB7EE1A2DB}" type="presOf" srcId="{11D07218-7BA7-4A80-B86F-508961D03070}" destId="{E5F3A40A-7DF7-4A66-B37D-F8F8F083F75D}" srcOrd="0" destOrd="0" presId="urn:microsoft.com/office/officeart/2005/8/layout/hierarchy3"/>
    <dgm:cxn modelId="{63977394-063D-4C1C-866A-86C52FEAAFD6}" type="presOf" srcId="{E7416DAB-556D-489D-992C-526594FA2177}" destId="{6690E1AF-6B0A-434D-9DA9-660F1A840657}" srcOrd="0" destOrd="0" presId="urn:microsoft.com/office/officeart/2005/8/layout/hierarchy3"/>
    <dgm:cxn modelId="{CE8D08A8-79FF-4C19-A900-A626E2CD481E}" srcId="{11D07218-7BA7-4A80-B86F-508961D03070}" destId="{64079FFF-9934-44F9-8532-EE2A4F354710}" srcOrd="3" destOrd="0" parTransId="{CBBCF31B-02B7-4312-A7D8-8CEBD54606E4}" sibTransId="{95835EDB-70ED-4432-B5F7-3A6FFC934141}"/>
    <dgm:cxn modelId="{0F0DE8AB-E9D9-433A-B713-080B5E775532}" type="presOf" srcId="{309A4898-D5B7-4674-B39F-CA799D816599}" destId="{32B9878F-DDDA-450A-A56E-206E41A44ABE}" srcOrd="0" destOrd="0" presId="urn:microsoft.com/office/officeart/2005/8/layout/hierarchy3"/>
    <dgm:cxn modelId="{627571D0-0B15-474A-87D0-F67D211292D8}" type="presOf" srcId="{21CD913A-19C7-4F35-8654-A9588FAB26CD}" destId="{0EAF07C9-5C5C-48EF-851F-47D7738E1707}" srcOrd="0" destOrd="0" presId="urn:microsoft.com/office/officeart/2005/8/layout/hierarchy3"/>
    <dgm:cxn modelId="{24D131F0-5980-4803-BE2A-7EEB8490DCB6}" type="presOf" srcId="{1F0E59F3-E136-43BC-831B-4F996BF2E55F}" destId="{D4A6DFEB-AC1B-4614-9DC6-37B54C7BA793}" srcOrd="0" destOrd="0" presId="urn:microsoft.com/office/officeart/2005/8/layout/hierarchy3"/>
    <dgm:cxn modelId="{17A14CFF-5A8D-464B-992C-9EFA4C22184B}" srcId="{11D07218-7BA7-4A80-B86F-508961D03070}" destId="{E7416DAB-556D-489D-992C-526594FA2177}" srcOrd="4" destOrd="0" parTransId="{4CFCAF49-93BD-4FAA-B3F9-F5A60A3A160D}" sibTransId="{DEA98602-C92A-46C1-B489-AD6BFDBC44C2}"/>
    <dgm:cxn modelId="{5CABE771-AAA1-4561-84E1-FA894BC9FF26}" type="presParOf" srcId="{3D0FA415-92C3-411F-8E10-44E2CC6ECC11}" destId="{17EC4531-D62F-4115-87C0-D13FB4791811}" srcOrd="0" destOrd="0" presId="urn:microsoft.com/office/officeart/2005/8/layout/hierarchy3"/>
    <dgm:cxn modelId="{B047288C-9429-48E6-A0B1-916E0AEA5187}" type="presParOf" srcId="{17EC4531-D62F-4115-87C0-D13FB4791811}" destId="{729C47A8-86F7-4513-BE4C-63BB5F69ADE1}" srcOrd="0" destOrd="0" presId="urn:microsoft.com/office/officeart/2005/8/layout/hierarchy3"/>
    <dgm:cxn modelId="{E62F3D5E-3689-414E-B663-CC18C648F37F}" type="presParOf" srcId="{729C47A8-86F7-4513-BE4C-63BB5F69ADE1}" destId="{E5F3A40A-7DF7-4A66-B37D-F8F8F083F75D}" srcOrd="0" destOrd="0" presId="urn:microsoft.com/office/officeart/2005/8/layout/hierarchy3"/>
    <dgm:cxn modelId="{D3FE13D4-A1C8-4F3F-AB15-98CABA8DB064}" type="presParOf" srcId="{729C47A8-86F7-4513-BE4C-63BB5F69ADE1}" destId="{7B915324-6E37-44F2-A7A2-30021DA4EC14}" srcOrd="1" destOrd="0" presId="urn:microsoft.com/office/officeart/2005/8/layout/hierarchy3"/>
    <dgm:cxn modelId="{0D72E715-B3C3-480F-A1EC-2554DBB436F1}" type="presParOf" srcId="{17EC4531-D62F-4115-87C0-D13FB4791811}" destId="{81E5DB37-5629-44F7-8439-36CE402E829B}" srcOrd="1" destOrd="0" presId="urn:microsoft.com/office/officeart/2005/8/layout/hierarchy3"/>
    <dgm:cxn modelId="{BD9AC871-2CB3-481B-A9A8-2393F79616B8}" type="presParOf" srcId="{81E5DB37-5629-44F7-8439-36CE402E829B}" destId="{F86C6DC4-774E-4F4D-A368-10F893FCC178}" srcOrd="0" destOrd="0" presId="urn:microsoft.com/office/officeart/2005/8/layout/hierarchy3"/>
    <dgm:cxn modelId="{7D19B0C9-0E48-4313-8344-6E67F90757E1}" type="presParOf" srcId="{81E5DB37-5629-44F7-8439-36CE402E829B}" destId="{0EAF07C9-5C5C-48EF-851F-47D7738E1707}" srcOrd="1" destOrd="0" presId="urn:microsoft.com/office/officeart/2005/8/layout/hierarchy3"/>
    <dgm:cxn modelId="{68CBE819-75BE-46F7-864D-50FEBD66CFCC}" type="presParOf" srcId="{81E5DB37-5629-44F7-8439-36CE402E829B}" destId="{B8E7282A-7604-4B98-98A3-D00A6865E50B}" srcOrd="2" destOrd="0" presId="urn:microsoft.com/office/officeart/2005/8/layout/hierarchy3"/>
    <dgm:cxn modelId="{E6192C5D-9F9C-49C8-AC40-D5E00A5B3C54}" type="presParOf" srcId="{81E5DB37-5629-44F7-8439-36CE402E829B}" destId="{D4A6DFEB-AC1B-4614-9DC6-37B54C7BA793}" srcOrd="3" destOrd="0" presId="urn:microsoft.com/office/officeart/2005/8/layout/hierarchy3"/>
    <dgm:cxn modelId="{C150C824-50E4-4A8C-A86B-30AF01116569}" type="presParOf" srcId="{81E5DB37-5629-44F7-8439-36CE402E829B}" destId="{32B9878F-DDDA-450A-A56E-206E41A44ABE}" srcOrd="4" destOrd="0" presId="urn:microsoft.com/office/officeart/2005/8/layout/hierarchy3"/>
    <dgm:cxn modelId="{2FEB442E-DD8C-4652-92F7-99AA7C957CD6}" type="presParOf" srcId="{81E5DB37-5629-44F7-8439-36CE402E829B}" destId="{28524DA8-AD97-41B7-8615-510F9232438E}" srcOrd="5" destOrd="0" presId="urn:microsoft.com/office/officeart/2005/8/layout/hierarchy3"/>
    <dgm:cxn modelId="{2563C508-C69A-4A9D-8B73-2764D5E5B845}" type="presParOf" srcId="{81E5DB37-5629-44F7-8439-36CE402E829B}" destId="{1926B0CA-EF32-4120-820B-CC5C96D82F46}" srcOrd="6" destOrd="0" presId="urn:microsoft.com/office/officeart/2005/8/layout/hierarchy3"/>
    <dgm:cxn modelId="{DC670C0F-37DF-4264-8215-82FDF8F835E9}" type="presParOf" srcId="{81E5DB37-5629-44F7-8439-36CE402E829B}" destId="{83BE641D-CC1F-41E2-B2FE-CA819C1E928C}" srcOrd="7" destOrd="0" presId="urn:microsoft.com/office/officeart/2005/8/layout/hierarchy3"/>
    <dgm:cxn modelId="{DC9DF0AB-627A-42F0-8ED4-CE9C5D142A2C}" type="presParOf" srcId="{81E5DB37-5629-44F7-8439-36CE402E829B}" destId="{0A3D1E58-EB86-4B49-9975-9DE113665F8A}" srcOrd="8" destOrd="0" presId="urn:microsoft.com/office/officeart/2005/8/layout/hierarchy3"/>
    <dgm:cxn modelId="{3CDC1814-7296-42BD-986F-AEB24EF7C422}" type="presParOf" srcId="{81E5DB37-5629-44F7-8439-36CE402E829B}" destId="{6690E1AF-6B0A-434D-9DA9-660F1A840657}" srcOrd="9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95C66B9-2CE4-4249-B104-5145EB4B60EC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AEE11D48-258C-41FD-BE77-351B6856DCCF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solidFill>
          <a:srgbClr val="FFFF00"/>
        </a:solidFill>
      </dgm:spPr>
      <dgm:t>
        <a:bodyPr/>
        <a:lstStyle/>
        <a:p>
          <a:r>
            <a:rPr lang="en-GB" dirty="0"/>
            <a:t>Wide stakeholder group including lived experience of chronic pain</a:t>
          </a:r>
        </a:p>
      </dgm:t>
    </dgm:pt>
    <dgm:pt modelId="{04638F23-CFF2-4F12-81A5-E56A2B8E1EBE}" type="parTrans" cxnId="{C93A43A8-7E3F-4B3F-946F-01252D9D77A0}">
      <dgm:prSet/>
      <dgm:spPr/>
      <dgm:t>
        <a:bodyPr/>
        <a:lstStyle/>
        <a:p>
          <a:endParaRPr lang="en-GB"/>
        </a:p>
      </dgm:t>
    </dgm:pt>
    <dgm:pt modelId="{70E6AB2D-3429-4020-B64F-6B5293BB7A27}" type="sibTrans" cxnId="{C93A43A8-7E3F-4B3F-946F-01252D9D77A0}">
      <dgm:prSet/>
      <dgm:spPr/>
      <dgm:t>
        <a:bodyPr/>
        <a:lstStyle/>
        <a:p>
          <a:endParaRPr lang="en-GB"/>
        </a:p>
      </dgm:t>
    </dgm:pt>
    <dgm:pt modelId="{82B97CF5-3D7C-4817-94AD-C12BCA740E59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solidFill>
          <a:srgbClr val="FFFF00"/>
        </a:solidFill>
      </dgm:spPr>
      <dgm:t>
        <a:bodyPr/>
        <a:lstStyle/>
        <a:p>
          <a:r>
            <a:rPr lang="en-GB" dirty="0"/>
            <a:t>Focused event with time limited decision making</a:t>
          </a:r>
        </a:p>
      </dgm:t>
    </dgm:pt>
    <dgm:pt modelId="{47F82133-984D-4D1E-ABAC-CDFA1D100C38}" type="parTrans" cxnId="{B4BA3D2B-A3DC-40D9-8918-47C23CFC259D}">
      <dgm:prSet/>
      <dgm:spPr/>
      <dgm:t>
        <a:bodyPr/>
        <a:lstStyle/>
        <a:p>
          <a:endParaRPr lang="en-GB"/>
        </a:p>
      </dgm:t>
    </dgm:pt>
    <dgm:pt modelId="{C41A6D26-BDEF-4D4D-B616-34A7A2B6B381}" type="sibTrans" cxnId="{B4BA3D2B-A3DC-40D9-8918-47C23CFC259D}">
      <dgm:prSet/>
      <dgm:spPr/>
      <dgm:t>
        <a:bodyPr/>
        <a:lstStyle/>
        <a:p>
          <a:endParaRPr lang="en-GB"/>
        </a:p>
      </dgm:t>
    </dgm:pt>
    <dgm:pt modelId="{F919DA5B-0778-4A64-82C3-697DB2627B41}">
      <dgm:prSet/>
      <dgm:spPr>
        <a:solidFill>
          <a:schemeClr val="accent2"/>
        </a:solidFill>
      </dgm:spPr>
      <dgm:t>
        <a:bodyPr/>
        <a:lstStyle/>
        <a:p>
          <a:r>
            <a:rPr lang="en-GB" dirty="0"/>
            <a:t>Summary documents sent in advance as pre-reading</a:t>
          </a:r>
        </a:p>
      </dgm:t>
    </dgm:pt>
    <dgm:pt modelId="{993F2931-D294-4AEB-B679-E8F2E5007D30}" type="parTrans" cxnId="{EC76404E-08D0-4A51-A36D-943051AE5B79}">
      <dgm:prSet/>
      <dgm:spPr/>
      <dgm:t>
        <a:bodyPr/>
        <a:lstStyle/>
        <a:p>
          <a:endParaRPr lang="en-GB"/>
        </a:p>
      </dgm:t>
    </dgm:pt>
    <dgm:pt modelId="{63258206-9AA1-4B21-B4AB-94D53D937168}" type="sibTrans" cxnId="{EC76404E-08D0-4A51-A36D-943051AE5B79}">
      <dgm:prSet/>
      <dgm:spPr/>
      <dgm:t>
        <a:bodyPr/>
        <a:lstStyle/>
        <a:p>
          <a:endParaRPr lang="en-GB"/>
        </a:p>
      </dgm:t>
    </dgm:pt>
    <dgm:pt modelId="{B36B15FB-7245-4EAA-AC12-EEDAE1F09183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solidFill>
          <a:srgbClr val="FFFF00"/>
        </a:solidFill>
      </dgm:spPr>
      <dgm:t>
        <a:bodyPr/>
        <a:lstStyle/>
        <a:p>
          <a:r>
            <a:rPr lang="en-GB" dirty="0"/>
            <a:t>Excellent webinar support (complex event so REALLY needed)</a:t>
          </a:r>
        </a:p>
      </dgm:t>
    </dgm:pt>
    <dgm:pt modelId="{4B351850-F1D4-44E4-9405-434702E50449}" type="parTrans" cxnId="{CD2C368C-DD82-4E38-B19F-55DF3889E8F0}">
      <dgm:prSet/>
      <dgm:spPr/>
      <dgm:t>
        <a:bodyPr/>
        <a:lstStyle/>
        <a:p>
          <a:endParaRPr lang="en-GB"/>
        </a:p>
      </dgm:t>
    </dgm:pt>
    <dgm:pt modelId="{424336F8-D17E-40CB-A845-7DF6C07D94DD}" type="sibTrans" cxnId="{CD2C368C-DD82-4E38-B19F-55DF3889E8F0}">
      <dgm:prSet/>
      <dgm:spPr/>
      <dgm:t>
        <a:bodyPr/>
        <a:lstStyle/>
        <a:p>
          <a:endParaRPr lang="en-GB"/>
        </a:p>
      </dgm:t>
    </dgm:pt>
    <dgm:pt modelId="{E3033FD8-D8E3-47C1-B669-79B6A461AA77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solidFill>
          <a:srgbClr val="FFFF00"/>
        </a:solidFill>
      </dgm:spPr>
      <dgm:t>
        <a:bodyPr/>
        <a:lstStyle/>
        <a:p>
          <a:r>
            <a:rPr lang="en-GB" dirty="0"/>
            <a:t>Live voting (Slido worked well for this)</a:t>
          </a:r>
        </a:p>
      </dgm:t>
    </dgm:pt>
    <dgm:pt modelId="{6413D1E8-0831-482C-896D-A9EFB700C22C}" type="parTrans" cxnId="{A2DC6EBC-C5B1-4D3E-AA76-044309384B9E}">
      <dgm:prSet/>
      <dgm:spPr/>
      <dgm:t>
        <a:bodyPr/>
        <a:lstStyle/>
        <a:p>
          <a:endParaRPr lang="en-GB"/>
        </a:p>
      </dgm:t>
    </dgm:pt>
    <dgm:pt modelId="{7B449C0B-CEA2-47D8-A54E-EFE5CAEF8F25}" type="sibTrans" cxnId="{A2DC6EBC-C5B1-4D3E-AA76-044309384B9E}">
      <dgm:prSet/>
      <dgm:spPr/>
      <dgm:t>
        <a:bodyPr/>
        <a:lstStyle/>
        <a:p>
          <a:endParaRPr lang="en-GB"/>
        </a:p>
      </dgm:t>
    </dgm:pt>
    <dgm:pt modelId="{1AB98CC9-0CEB-4474-90F5-B899D2B67941}">
      <dgm:prSet/>
      <dgm:spPr>
        <a:solidFill>
          <a:schemeClr val="accent2"/>
        </a:solidFill>
      </dgm:spPr>
      <dgm:t>
        <a:bodyPr/>
        <a:lstStyle/>
        <a:p>
          <a:r>
            <a:rPr lang="en-GB" dirty="0"/>
            <a:t>Weekly planning meetings on the lead up to the event</a:t>
          </a:r>
        </a:p>
      </dgm:t>
    </dgm:pt>
    <dgm:pt modelId="{A0808186-65F0-4D59-9DB6-185398173166}" type="parTrans" cxnId="{ABF1EB0D-90C6-4915-8E40-BBB0A41B48A4}">
      <dgm:prSet/>
      <dgm:spPr/>
      <dgm:t>
        <a:bodyPr/>
        <a:lstStyle/>
        <a:p>
          <a:endParaRPr lang="en-GB"/>
        </a:p>
      </dgm:t>
    </dgm:pt>
    <dgm:pt modelId="{FDA89FF2-ABDE-44AD-B240-D3918A95312B}" type="sibTrans" cxnId="{ABF1EB0D-90C6-4915-8E40-BBB0A41B48A4}">
      <dgm:prSet/>
      <dgm:spPr/>
      <dgm:t>
        <a:bodyPr/>
        <a:lstStyle/>
        <a:p>
          <a:endParaRPr lang="en-GB"/>
        </a:p>
      </dgm:t>
    </dgm:pt>
    <dgm:pt modelId="{BECDDEBF-04C5-4123-9B1B-F5A6E23492D4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solidFill>
          <a:srgbClr val="FFFF00"/>
        </a:solidFill>
      </dgm:spPr>
      <dgm:t>
        <a:bodyPr/>
        <a:lstStyle/>
        <a:p>
          <a:r>
            <a:rPr lang="en-GB" dirty="0"/>
            <a:t>Multiple breakout rooms supported by facilitator and scribe</a:t>
          </a:r>
        </a:p>
      </dgm:t>
    </dgm:pt>
    <dgm:pt modelId="{09808911-00A5-44DC-A420-D3E7DF450DA8}" type="parTrans" cxnId="{365C36CB-4CA3-4F7B-8A76-61C326FD61C5}">
      <dgm:prSet/>
      <dgm:spPr/>
      <dgm:t>
        <a:bodyPr/>
        <a:lstStyle/>
        <a:p>
          <a:endParaRPr lang="en-GB"/>
        </a:p>
      </dgm:t>
    </dgm:pt>
    <dgm:pt modelId="{03F28E90-428D-42AF-B9B9-B849D30D3CAD}" type="sibTrans" cxnId="{365C36CB-4CA3-4F7B-8A76-61C326FD61C5}">
      <dgm:prSet/>
      <dgm:spPr/>
      <dgm:t>
        <a:bodyPr/>
        <a:lstStyle/>
        <a:p>
          <a:endParaRPr lang="en-GB"/>
        </a:p>
      </dgm:t>
    </dgm:pt>
    <dgm:pt modelId="{E6099AE7-5C71-446B-BFCE-573FD64621F7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solidFill>
          <a:srgbClr val="FFFF00"/>
        </a:solidFill>
      </dgm:spPr>
      <dgm:t>
        <a:bodyPr/>
        <a:lstStyle/>
        <a:p>
          <a:r>
            <a:rPr lang="en-GB" dirty="0"/>
            <a:t>Action pledging was useful (but see next slide)</a:t>
          </a:r>
        </a:p>
      </dgm:t>
    </dgm:pt>
    <dgm:pt modelId="{4E37F97E-FCE9-4997-8E5A-F9BB36A00841}" type="parTrans" cxnId="{A60F0374-08D4-4C90-9E99-382AE104D7F5}">
      <dgm:prSet/>
      <dgm:spPr/>
      <dgm:t>
        <a:bodyPr/>
        <a:lstStyle/>
        <a:p>
          <a:endParaRPr lang="en-GB"/>
        </a:p>
      </dgm:t>
    </dgm:pt>
    <dgm:pt modelId="{4140CF63-2083-4272-9D09-969A4AB17766}" type="sibTrans" cxnId="{A60F0374-08D4-4C90-9E99-382AE104D7F5}">
      <dgm:prSet/>
      <dgm:spPr/>
      <dgm:t>
        <a:bodyPr/>
        <a:lstStyle/>
        <a:p>
          <a:endParaRPr lang="en-GB"/>
        </a:p>
      </dgm:t>
    </dgm:pt>
    <dgm:pt modelId="{DBA28D1C-10C0-4F1B-9B34-E5C2E0666BC2}">
      <dgm:prSet/>
      <dgm:spPr>
        <a:solidFill>
          <a:schemeClr val="accent2"/>
        </a:solidFill>
      </dgm:spPr>
      <dgm:t>
        <a:bodyPr/>
        <a:lstStyle/>
        <a:p>
          <a:r>
            <a:rPr lang="en-GB" dirty="0"/>
            <a:t>Pre-event training for facilitators and scribes including use of Jamboard and check-in before event on day.</a:t>
          </a:r>
        </a:p>
      </dgm:t>
    </dgm:pt>
    <dgm:pt modelId="{82B94A6B-4FDB-456B-BBDA-BCAE2A124A67}" type="parTrans" cxnId="{EAE7B135-2915-4A79-97F3-B5A4A28A38C1}">
      <dgm:prSet/>
      <dgm:spPr/>
      <dgm:t>
        <a:bodyPr/>
        <a:lstStyle/>
        <a:p>
          <a:endParaRPr lang="en-GB"/>
        </a:p>
      </dgm:t>
    </dgm:pt>
    <dgm:pt modelId="{B45C5049-6114-48A2-AB89-C729A642E8E6}" type="sibTrans" cxnId="{EAE7B135-2915-4A79-97F3-B5A4A28A38C1}">
      <dgm:prSet/>
      <dgm:spPr/>
      <dgm:t>
        <a:bodyPr/>
        <a:lstStyle/>
        <a:p>
          <a:endParaRPr lang="en-GB"/>
        </a:p>
      </dgm:t>
    </dgm:pt>
    <dgm:pt modelId="{6F51C208-D04E-46A3-A6AA-8701E72E024F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solidFill>
          <a:srgbClr val="FFFF00"/>
        </a:solidFill>
      </dgm:spPr>
      <dgm:t>
        <a:bodyPr/>
        <a:lstStyle/>
        <a:p>
          <a:r>
            <a:rPr lang="en-GB" dirty="0"/>
            <a:t>Scene setting and including the patient voice (we used a video clip)</a:t>
          </a:r>
        </a:p>
      </dgm:t>
    </dgm:pt>
    <dgm:pt modelId="{D0D8E5E1-6857-4B28-A79A-A6819CB878CB}" type="parTrans" cxnId="{E1B0FE3A-AA36-4E8D-93B1-409364D697DB}">
      <dgm:prSet/>
      <dgm:spPr/>
      <dgm:t>
        <a:bodyPr/>
        <a:lstStyle/>
        <a:p>
          <a:endParaRPr lang="en-GB"/>
        </a:p>
      </dgm:t>
    </dgm:pt>
    <dgm:pt modelId="{10862914-8AE4-4DED-9591-ACCFB777D267}" type="sibTrans" cxnId="{E1B0FE3A-AA36-4E8D-93B1-409364D697DB}">
      <dgm:prSet/>
      <dgm:spPr/>
      <dgm:t>
        <a:bodyPr/>
        <a:lstStyle/>
        <a:p>
          <a:endParaRPr lang="en-GB"/>
        </a:p>
      </dgm:t>
    </dgm:pt>
    <dgm:pt modelId="{6B9DFC05-48E8-474F-9D7D-C323AD1E13EE}" type="pres">
      <dgm:prSet presAssocID="{995C66B9-2CE4-4249-B104-5145EB4B60EC}" presName="diagram" presStyleCnt="0">
        <dgm:presLayoutVars>
          <dgm:dir/>
          <dgm:resizeHandles val="exact"/>
        </dgm:presLayoutVars>
      </dgm:prSet>
      <dgm:spPr/>
    </dgm:pt>
    <dgm:pt modelId="{60C9786D-68C1-425C-A9A5-CD2B8F4798A3}" type="pres">
      <dgm:prSet presAssocID="{AEE11D48-258C-41FD-BE77-351B6856DCCF}" presName="node" presStyleLbl="node1" presStyleIdx="0" presStyleCnt="10">
        <dgm:presLayoutVars>
          <dgm:bulletEnabled val="1"/>
        </dgm:presLayoutVars>
      </dgm:prSet>
      <dgm:spPr/>
    </dgm:pt>
    <dgm:pt modelId="{65FECE4B-1D9B-4D52-BBC5-E6250DA3B2FA}" type="pres">
      <dgm:prSet presAssocID="{70E6AB2D-3429-4020-B64F-6B5293BB7A27}" presName="sibTrans" presStyleCnt="0"/>
      <dgm:spPr/>
    </dgm:pt>
    <dgm:pt modelId="{3CFB94CC-5D6C-4D8C-9E44-9AD3FB4C1D61}" type="pres">
      <dgm:prSet presAssocID="{82B97CF5-3D7C-4817-94AD-C12BCA740E59}" presName="node" presStyleLbl="node1" presStyleIdx="1" presStyleCnt="10">
        <dgm:presLayoutVars>
          <dgm:bulletEnabled val="1"/>
        </dgm:presLayoutVars>
      </dgm:prSet>
      <dgm:spPr/>
    </dgm:pt>
    <dgm:pt modelId="{F446E1A0-8BC2-44AE-B12E-24A6D62FB5DE}" type="pres">
      <dgm:prSet presAssocID="{C41A6D26-BDEF-4D4D-B616-34A7A2B6B381}" presName="sibTrans" presStyleCnt="0"/>
      <dgm:spPr/>
    </dgm:pt>
    <dgm:pt modelId="{FE048BCE-4BA4-4794-ABDE-B9C5CFA6FF0D}" type="pres">
      <dgm:prSet presAssocID="{B36B15FB-7245-4EAA-AC12-EEDAE1F09183}" presName="node" presStyleLbl="node1" presStyleIdx="2" presStyleCnt="10">
        <dgm:presLayoutVars>
          <dgm:bulletEnabled val="1"/>
        </dgm:presLayoutVars>
      </dgm:prSet>
      <dgm:spPr/>
    </dgm:pt>
    <dgm:pt modelId="{BEBDADC1-1F06-4286-9D57-6D63DC9AB2AC}" type="pres">
      <dgm:prSet presAssocID="{424336F8-D17E-40CB-A845-7DF6C07D94DD}" presName="sibTrans" presStyleCnt="0"/>
      <dgm:spPr/>
    </dgm:pt>
    <dgm:pt modelId="{6EA7ECC8-F941-4399-8A76-38EA290D6160}" type="pres">
      <dgm:prSet presAssocID="{E3033FD8-D8E3-47C1-B669-79B6A461AA77}" presName="node" presStyleLbl="node1" presStyleIdx="3" presStyleCnt="10">
        <dgm:presLayoutVars>
          <dgm:bulletEnabled val="1"/>
        </dgm:presLayoutVars>
      </dgm:prSet>
      <dgm:spPr/>
    </dgm:pt>
    <dgm:pt modelId="{8631F155-C886-46F0-ABCD-80563F456540}" type="pres">
      <dgm:prSet presAssocID="{7B449C0B-CEA2-47D8-A54E-EFE5CAEF8F25}" presName="sibTrans" presStyleCnt="0"/>
      <dgm:spPr/>
    </dgm:pt>
    <dgm:pt modelId="{EDD0D347-694C-448B-AE1C-5E622B34B8EE}" type="pres">
      <dgm:prSet presAssocID="{BECDDEBF-04C5-4123-9B1B-F5A6E23492D4}" presName="node" presStyleLbl="node1" presStyleIdx="4" presStyleCnt="10">
        <dgm:presLayoutVars>
          <dgm:bulletEnabled val="1"/>
        </dgm:presLayoutVars>
      </dgm:prSet>
      <dgm:spPr/>
    </dgm:pt>
    <dgm:pt modelId="{EA1AA269-F55B-4C97-AA80-9E084FC31E98}" type="pres">
      <dgm:prSet presAssocID="{03F28E90-428D-42AF-B9B9-B849D30D3CAD}" presName="sibTrans" presStyleCnt="0"/>
      <dgm:spPr/>
    </dgm:pt>
    <dgm:pt modelId="{6851F967-0297-49CF-9658-607121203D9B}" type="pres">
      <dgm:prSet presAssocID="{E6099AE7-5C71-446B-BFCE-573FD64621F7}" presName="node" presStyleLbl="node1" presStyleIdx="5" presStyleCnt="10">
        <dgm:presLayoutVars>
          <dgm:bulletEnabled val="1"/>
        </dgm:presLayoutVars>
      </dgm:prSet>
      <dgm:spPr/>
    </dgm:pt>
    <dgm:pt modelId="{B2D2175E-EFF6-4D8E-B676-2486A87CC1D2}" type="pres">
      <dgm:prSet presAssocID="{4140CF63-2083-4272-9D09-969A4AB17766}" presName="sibTrans" presStyleCnt="0"/>
      <dgm:spPr/>
    </dgm:pt>
    <dgm:pt modelId="{2DCA642E-358D-4C77-8C1C-F6F10F3A7147}" type="pres">
      <dgm:prSet presAssocID="{6F51C208-D04E-46A3-A6AA-8701E72E024F}" presName="node" presStyleLbl="node1" presStyleIdx="6" presStyleCnt="10">
        <dgm:presLayoutVars>
          <dgm:bulletEnabled val="1"/>
        </dgm:presLayoutVars>
      </dgm:prSet>
      <dgm:spPr/>
    </dgm:pt>
    <dgm:pt modelId="{514923B9-909F-4D4C-AFAC-2FE3153AB0E2}" type="pres">
      <dgm:prSet presAssocID="{10862914-8AE4-4DED-9591-ACCFB777D267}" presName="sibTrans" presStyleCnt="0"/>
      <dgm:spPr/>
    </dgm:pt>
    <dgm:pt modelId="{45E5F0B8-8CB0-4786-9327-E823C4AA0EF6}" type="pres">
      <dgm:prSet presAssocID="{F919DA5B-0778-4A64-82C3-697DB2627B41}" presName="node" presStyleLbl="node1" presStyleIdx="7" presStyleCnt="10">
        <dgm:presLayoutVars>
          <dgm:bulletEnabled val="1"/>
        </dgm:presLayoutVars>
      </dgm:prSet>
      <dgm:spPr/>
    </dgm:pt>
    <dgm:pt modelId="{31A42FB7-4B2D-4CF2-93DF-367456D0687E}" type="pres">
      <dgm:prSet presAssocID="{63258206-9AA1-4B21-B4AB-94D53D937168}" presName="sibTrans" presStyleCnt="0"/>
      <dgm:spPr/>
    </dgm:pt>
    <dgm:pt modelId="{C7D9F058-440A-4A9C-9E29-283AD597FDF7}" type="pres">
      <dgm:prSet presAssocID="{1AB98CC9-0CEB-4474-90F5-B899D2B67941}" presName="node" presStyleLbl="node1" presStyleIdx="8" presStyleCnt="10">
        <dgm:presLayoutVars>
          <dgm:bulletEnabled val="1"/>
        </dgm:presLayoutVars>
      </dgm:prSet>
      <dgm:spPr/>
    </dgm:pt>
    <dgm:pt modelId="{99615E2A-3907-4E19-9CA3-6BAAF5B8A471}" type="pres">
      <dgm:prSet presAssocID="{FDA89FF2-ABDE-44AD-B240-D3918A95312B}" presName="sibTrans" presStyleCnt="0"/>
      <dgm:spPr/>
    </dgm:pt>
    <dgm:pt modelId="{6194F00B-24CF-42E3-B5CD-1D01D40F7451}" type="pres">
      <dgm:prSet presAssocID="{DBA28D1C-10C0-4F1B-9B34-E5C2E0666BC2}" presName="node" presStyleLbl="node1" presStyleIdx="9" presStyleCnt="10">
        <dgm:presLayoutVars>
          <dgm:bulletEnabled val="1"/>
        </dgm:presLayoutVars>
      </dgm:prSet>
      <dgm:spPr/>
    </dgm:pt>
  </dgm:ptLst>
  <dgm:cxnLst>
    <dgm:cxn modelId="{58326005-1028-4D47-B40F-EAE3B0C89D08}" type="presOf" srcId="{6F51C208-D04E-46A3-A6AA-8701E72E024F}" destId="{2DCA642E-358D-4C77-8C1C-F6F10F3A7147}" srcOrd="0" destOrd="0" presId="urn:microsoft.com/office/officeart/2005/8/layout/default"/>
    <dgm:cxn modelId="{ABF1EB0D-90C6-4915-8E40-BBB0A41B48A4}" srcId="{995C66B9-2CE4-4249-B104-5145EB4B60EC}" destId="{1AB98CC9-0CEB-4474-90F5-B899D2B67941}" srcOrd="8" destOrd="0" parTransId="{A0808186-65F0-4D59-9DB6-185398173166}" sibTransId="{FDA89FF2-ABDE-44AD-B240-D3918A95312B}"/>
    <dgm:cxn modelId="{4F1CE520-01B7-4C4E-9F13-D2B19628A4F7}" type="presOf" srcId="{BECDDEBF-04C5-4123-9B1B-F5A6E23492D4}" destId="{EDD0D347-694C-448B-AE1C-5E622B34B8EE}" srcOrd="0" destOrd="0" presId="urn:microsoft.com/office/officeart/2005/8/layout/default"/>
    <dgm:cxn modelId="{B4BA3D2B-A3DC-40D9-8918-47C23CFC259D}" srcId="{995C66B9-2CE4-4249-B104-5145EB4B60EC}" destId="{82B97CF5-3D7C-4817-94AD-C12BCA740E59}" srcOrd="1" destOrd="0" parTransId="{47F82133-984D-4D1E-ABAC-CDFA1D100C38}" sibTransId="{C41A6D26-BDEF-4D4D-B616-34A7A2B6B381}"/>
    <dgm:cxn modelId="{EAE7B135-2915-4A79-97F3-B5A4A28A38C1}" srcId="{995C66B9-2CE4-4249-B104-5145EB4B60EC}" destId="{DBA28D1C-10C0-4F1B-9B34-E5C2E0666BC2}" srcOrd="9" destOrd="0" parTransId="{82B94A6B-4FDB-456B-BBDA-BCAE2A124A67}" sibTransId="{B45C5049-6114-48A2-AB89-C729A642E8E6}"/>
    <dgm:cxn modelId="{E1B0FE3A-AA36-4E8D-93B1-409364D697DB}" srcId="{995C66B9-2CE4-4249-B104-5145EB4B60EC}" destId="{6F51C208-D04E-46A3-A6AA-8701E72E024F}" srcOrd="6" destOrd="0" parTransId="{D0D8E5E1-6857-4B28-A79A-A6819CB878CB}" sibTransId="{10862914-8AE4-4DED-9591-ACCFB777D267}"/>
    <dgm:cxn modelId="{4D3F483B-88D0-4C02-BD9B-606B53B995EA}" type="presOf" srcId="{F919DA5B-0778-4A64-82C3-697DB2627B41}" destId="{45E5F0B8-8CB0-4786-9327-E823C4AA0EF6}" srcOrd="0" destOrd="0" presId="urn:microsoft.com/office/officeart/2005/8/layout/default"/>
    <dgm:cxn modelId="{4C8B4E5C-B628-47B1-80EA-7B43B9993ED8}" type="presOf" srcId="{E6099AE7-5C71-446B-BFCE-573FD64621F7}" destId="{6851F967-0297-49CF-9658-607121203D9B}" srcOrd="0" destOrd="0" presId="urn:microsoft.com/office/officeart/2005/8/layout/default"/>
    <dgm:cxn modelId="{EC76404E-08D0-4A51-A36D-943051AE5B79}" srcId="{995C66B9-2CE4-4249-B104-5145EB4B60EC}" destId="{F919DA5B-0778-4A64-82C3-697DB2627B41}" srcOrd="7" destOrd="0" parTransId="{993F2931-D294-4AEB-B679-E8F2E5007D30}" sibTransId="{63258206-9AA1-4B21-B4AB-94D53D937168}"/>
    <dgm:cxn modelId="{A60F0374-08D4-4C90-9E99-382AE104D7F5}" srcId="{995C66B9-2CE4-4249-B104-5145EB4B60EC}" destId="{E6099AE7-5C71-446B-BFCE-573FD64621F7}" srcOrd="5" destOrd="0" parTransId="{4E37F97E-FCE9-4997-8E5A-F9BB36A00841}" sibTransId="{4140CF63-2083-4272-9D09-969A4AB17766}"/>
    <dgm:cxn modelId="{0813685A-75D4-40EE-AEA5-99AF7B8829AD}" type="presOf" srcId="{995C66B9-2CE4-4249-B104-5145EB4B60EC}" destId="{6B9DFC05-48E8-474F-9D7D-C323AD1E13EE}" srcOrd="0" destOrd="0" presId="urn:microsoft.com/office/officeart/2005/8/layout/default"/>
    <dgm:cxn modelId="{3E3AEC7B-020A-4FF1-B943-9FDC99420104}" type="presOf" srcId="{DBA28D1C-10C0-4F1B-9B34-E5C2E0666BC2}" destId="{6194F00B-24CF-42E3-B5CD-1D01D40F7451}" srcOrd="0" destOrd="0" presId="urn:microsoft.com/office/officeart/2005/8/layout/default"/>
    <dgm:cxn modelId="{CCD3917D-4DF3-4511-A1B8-786FBBE20FF7}" type="presOf" srcId="{1AB98CC9-0CEB-4474-90F5-B899D2B67941}" destId="{C7D9F058-440A-4A9C-9E29-283AD597FDF7}" srcOrd="0" destOrd="0" presId="urn:microsoft.com/office/officeart/2005/8/layout/default"/>
    <dgm:cxn modelId="{04213087-D26A-43E9-AD56-E91807ECA0E9}" type="presOf" srcId="{AEE11D48-258C-41FD-BE77-351B6856DCCF}" destId="{60C9786D-68C1-425C-A9A5-CD2B8F4798A3}" srcOrd="0" destOrd="0" presId="urn:microsoft.com/office/officeart/2005/8/layout/default"/>
    <dgm:cxn modelId="{CD2C368C-DD82-4E38-B19F-55DF3889E8F0}" srcId="{995C66B9-2CE4-4249-B104-5145EB4B60EC}" destId="{B36B15FB-7245-4EAA-AC12-EEDAE1F09183}" srcOrd="2" destOrd="0" parTransId="{4B351850-F1D4-44E4-9405-434702E50449}" sibTransId="{424336F8-D17E-40CB-A845-7DF6C07D94DD}"/>
    <dgm:cxn modelId="{C93A43A8-7E3F-4B3F-946F-01252D9D77A0}" srcId="{995C66B9-2CE4-4249-B104-5145EB4B60EC}" destId="{AEE11D48-258C-41FD-BE77-351B6856DCCF}" srcOrd="0" destOrd="0" parTransId="{04638F23-CFF2-4F12-81A5-E56A2B8E1EBE}" sibTransId="{70E6AB2D-3429-4020-B64F-6B5293BB7A27}"/>
    <dgm:cxn modelId="{A2DC6EBC-C5B1-4D3E-AA76-044309384B9E}" srcId="{995C66B9-2CE4-4249-B104-5145EB4B60EC}" destId="{E3033FD8-D8E3-47C1-B669-79B6A461AA77}" srcOrd="3" destOrd="0" parTransId="{6413D1E8-0831-482C-896D-A9EFB700C22C}" sibTransId="{7B449C0B-CEA2-47D8-A54E-EFE5CAEF8F25}"/>
    <dgm:cxn modelId="{FE8DA8C8-4190-4DEF-A737-C3454ECD58B5}" type="presOf" srcId="{B36B15FB-7245-4EAA-AC12-EEDAE1F09183}" destId="{FE048BCE-4BA4-4794-ABDE-B9C5CFA6FF0D}" srcOrd="0" destOrd="0" presId="urn:microsoft.com/office/officeart/2005/8/layout/default"/>
    <dgm:cxn modelId="{365C36CB-4CA3-4F7B-8A76-61C326FD61C5}" srcId="{995C66B9-2CE4-4249-B104-5145EB4B60EC}" destId="{BECDDEBF-04C5-4123-9B1B-F5A6E23492D4}" srcOrd="4" destOrd="0" parTransId="{09808911-00A5-44DC-A420-D3E7DF450DA8}" sibTransId="{03F28E90-428D-42AF-B9B9-B849D30D3CAD}"/>
    <dgm:cxn modelId="{B9243AE4-AB79-4279-9F42-C71D0E364BFB}" type="presOf" srcId="{82B97CF5-3D7C-4817-94AD-C12BCA740E59}" destId="{3CFB94CC-5D6C-4D8C-9E44-9AD3FB4C1D61}" srcOrd="0" destOrd="0" presId="urn:microsoft.com/office/officeart/2005/8/layout/default"/>
    <dgm:cxn modelId="{8F0912EA-A187-4D84-BBB0-4B6A6FB54ABE}" type="presOf" srcId="{E3033FD8-D8E3-47C1-B669-79B6A461AA77}" destId="{6EA7ECC8-F941-4399-8A76-38EA290D6160}" srcOrd="0" destOrd="0" presId="urn:microsoft.com/office/officeart/2005/8/layout/default"/>
    <dgm:cxn modelId="{B83E1978-E2ED-4183-8933-84D030D725BC}" type="presParOf" srcId="{6B9DFC05-48E8-474F-9D7D-C323AD1E13EE}" destId="{60C9786D-68C1-425C-A9A5-CD2B8F4798A3}" srcOrd="0" destOrd="0" presId="urn:microsoft.com/office/officeart/2005/8/layout/default"/>
    <dgm:cxn modelId="{A9B96F5B-2F8C-43B0-9EAE-B0F59B15CDE7}" type="presParOf" srcId="{6B9DFC05-48E8-474F-9D7D-C323AD1E13EE}" destId="{65FECE4B-1D9B-4D52-BBC5-E6250DA3B2FA}" srcOrd="1" destOrd="0" presId="urn:microsoft.com/office/officeart/2005/8/layout/default"/>
    <dgm:cxn modelId="{CEC2E5ED-4A1A-4A1E-ACD2-F4D4BA7068ED}" type="presParOf" srcId="{6B9DFC05-48E8-474F-9D7D-C323AD1E13EE}" destId="{3CFB94CC-5D6C-4D8C-9E44-9AD3FB4C1D61}" srcOrd="2" destOrd="0" presId="urn:microsoft.com/office/officeart/2005/8/layout/default"/>
    <dgm:cxn modelId="{7FA88B82-5225-464E-9622-789F6D8DF8FB}" type="presParOf" srcId="{6B9DFC05-48E8-474F-9D7D-C323AD1E13EE}" destId="{F446E1A0-8BC2-44AE-B12E-24A6D62FB5DE}" srcOrd="3" destOrd="0" presId="urn:microsoft.com/office/officeart/2005/8/layout/default"/>
    <dgm:cxn modelId="{49E4651E-3171-4B87-964B-5E554F141018}" type="presParOf" srcId="{6B9DFC05-48E8-474F-9D7D-C323AD1E13EE}" destId="{FE048BCE-4BA4-4794-ABDE-B9C5CFA6FF0D}" srcOrd="4" destOrd="0" presId="urn:microsoft.com/office/officeart/2005/8/layout/default"/>
    <dgm:cxn modelId="{E19C80EC-BB04-44E3-B4D4-9729C76C1DE4}" type="presParOf" srcId="{6B9DFC05-48E8-474F-9D7D-C323AD1E13EE}" destId="{BEBDADC1-1F06-4286-9D57-6D63DC9AB2AC}" srcOrd="5" destOrd="0" presId="urn:microsoft.com/office/officeart/2005/8/layout/default"/>
    <dgm:cxn modelId="{2FFA63CA-B4CF-45CC-A604-95DAD0788319}" type="presParOf" srcId="{6B9DFC05-48E8-474F-9D7D-C323AD1E13EE}" destId="{6EA7ECC8-F941-4399-8A76-38EA290D6160}" srcOrd="6" destOrd="0" presId="urn:microsoft.com/office/officeart/2005/8/layout/default"/>
    <dgm:cxn modelId="{8D33DE57-C9E0-473F-AC15-700086EA1C28}" type="presParOf" srcId="{6B9DFC05-48E8-474F-9D7D-C323AD1E13EE}" destId="{8631F155-C886-46F0-ABCD-80563F456540}" srcOrd="7" destOrd="0" presId="urn:microsoft.com/office/officeart/2005/8/layout/default"/>
    <dgm:cxn modelId="{327864CF-124B-4D06-9E6D-4FF955C094BC}" type="presParOf" srcId="{6B9DFC05-48E8-474F-9D7D-C323AD1E13EE}" destId="{EDD0D347-694C-448B-AE1C-5E622B34B8EE}" srcOrd="8" destOrd="0" presId="urn:microsoft.com/office/officeart/2005/8/layout/default"/>
    <dgm:cxn modelId="{2621A380-C93E-4C47-ABF3-0008D5ED1105}" type="presParOf" srcId="{6B9DFC05-48E8-474F-9D7D-C323AD1E13EE}" destId="{EA1AA269-F55B-4C97-AA80-9E084FC31E98}" srcOrd="9" destOrd="0" presId="urn:microsoft.com/office/officeart/2005/8/layout/default"/>
    <dgm:cxn modelId="{5DD13246-67E9-41CB-A73D-374C707C9938}" type="presParOf" srcId="{6B9DFC05-48E8-474F-9D7D-C323AD1E13EE}" destId="{6851F967-0297-49CF-9658-607121203D9B}" srcOrd="10" destOrd="0" presId="urn:microsoft.com/office/officeart/2005/8/layout/default"/>
    <dgm:cxn modelId="{AC5339A9-6368-48EB-9F1E-AD434A426DEF}" type="presParOf" srcId="{6B9DFC05-48E8-474F-9D7D-C323AD1E13EE}" destId="{B2D2175E-EFF6-4D8E-B676-2486A87CC1D2}" srcOrd="11" destOrd="0" presId="urn:microsoft.com/office/officeart/2005/8/layout/default"/>
    <dgm:cxn modelId="{FBB2AFC3-241A-4D86-8794-D9CAED274C46}" type="presParOf" srcId="{6B9DFC05-48E8-474F-9D7D-C323AD1E13EE}" destId="{2DCA642E-358D-4C77-8C1C-F6F10F3A7147}" srcOrd="12" destOrd="0" presId="urn:microsoft.com/office/officeart/2005/8/layout/default"/>
    <dgm:cxn modelId="{F2920EC8-A292-41AE-866D-29EB205C1EBA}" type="presParOf" srcId="{6B9DFC05-48E8-474F-9D7D-C323AD1E13EE}" destId="{514923B9-909F-4D4C-AFAC-2FE3153AB0E2}" srcOrd="13" destOrd="0" presId="urn:microsoft.com/office/officeart/2005/8/layout/default"/>
    <dgm:cxn modelId="{7093943E-5D5F-4749-BB8D-2D0574181BE7}" type="presParOf" srcId="{6B9DFC05-48E8-474F-9D7D-C323AD1E13EE}" destId="{45E5F0B8-8CB0-4786-9327-E823C4AA0EF6}" srcOrd="14" destOrd="0" presId="urn:microsoft.com/office/officeart/2005/8/layout/default"/>
    <dgm:cxn modelId="{32F05062-3FE7-496D-AE28-9DD400213052}" type="presParOf" srcId="{6B9DFC05-48E8-474F-9D7D-C323AD1E13EE}" destId="{31A42FB7-4B2D-4CF2-93DF-367456D0687E}" srcOrd="15" destOrd="0" presId="urn:microsoft.com/office/officeart/2005/8/layout/default"/>
    <dgm:cxn modelId="{66A297FA-979E-4C99-BC63-A06DF0B32694}" type="presParOf" srcId="{6B9DFC05-48E8-474F-9D7D-C323AD1E13EE}" destId="{C7D9F058-440A-4A9C-9E29-283AD597FDF7}" srcOrd="16" destOrd="0" presId="urn:microsoft.com/office/officeart/2005/8/layout/default"/>
    <dgm:cxn modelId="{DBA1C618-B100-4F39-A055-D5CF35506818}" type="presParOf" srcId="{6B9DFC05-48E8-474F-9D7D-C323AD1E13EE}" destId="{99615E2A-3907-4E19-9CA3-6BAAF5B8A471}" srcOrd="17" destOrd="0" presId="urn:microsoft.com/office/officeart/2005/8/layout/default"/>
    <dgm:cxn modelId="{402AB760-E584-41FB-8F35-6BC9E208E0F9}" type="presParOf" srcId="{6B9DFC05-48E8-474F-9D7D-C323AD1E13EE}" destId="{6194F00B-24CF-42E3-B5CD-1D01D40F7451}" srcOrd="1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E689FE9-7386-4CAE-AD16-85F7159FA8A4}" type="doc">
      <dgm:prSet loTypeId="urn:microsoft.com/office/officeart/2005/8/layout/default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n-GB"/>
        </a:p>
      </dgm:t>
    </dgm:pt>
    <dgm:pt modelId="{F176F17D-3A09-4376-A8CE-811BC7310111}">
      <dgm:prSet/>
      <dgm:spPr/>
      <dgm:t>
        <a:bodyPr/>
        <a:lstStyle/>
        <a:p>
          <a:r>
            <a:rPr lang="en-GB" dirty="0"/>
            <a:t>Early agreement regarding sharing prescribing data to services and public</a:t>
          </a:r>
        </a:p>
      </dgm:t>
    </dgm:pt>
    <dgm:pt modelId="{7BD78B44-C3DD-4272-8BCB-735408BB1AED}" type="parTrans" cxnId="{93A4CD38-9515-4B41-BD45-6849A1F23EFD}">
      <dgm:prSet/>
      <dgm:spPr/>
      <dgm:t>
        <a:bodyPr/>
        <a:lstStyle/>
        <a:p>
          <a:endParaRPr lang="en-GB"/>
        </a:p>
      </dgm:t>
    </dgm:pt>
    <dgm:pt modelId="{38F4124F-3D27-4960-B305-D3791F925C61}" type="sibTrans" cxnId="{93A4CD38-9515-4B41-BD45-6849A1F23EFD}">
      <dgm:prSet/>
      <dgm:spPr/>
      <dgm:t>
        <a:bodyPr/>
        <a:lstStyle/>
        <a:p>
          <a:endParaRPr lang="en-GB"/>
        </a:p>
      </dgm:t>
    </dgm:pt>
    <dgm:pt modelId="{AC3711A8-87F8-4FF6-93FC-ABB9B77861CA}">
      <dgm:prSet/>
      <dgm:spPr/>
      <dgm:t>
        <a:bodyPr/>
        <a:lstStyle/>
        <a:p>
          <a:r>
            <a:rPr lang="en-GB" dirty="0"/>
            <a:t>Share expectation of pre-reading early, title the email to highlight and send a reminder</a:t>
          </a:r>
        </a:p>
      </dgm:t>
    </dgm:pt>
    <dgm:pt modelId="{627816CF-2EC9-48B5-A317-1968336D166D}" type="parTrans" cxnId="{5567299C-F1C0-490C-B5C0-AEC1E7E708A9}">
      <dgm:prSet/>
      <dgm:spPr/>
      <dgm:t>
        <a:bodyPr/>
        <a:lstStyle/>
        <a:p>
          <a:endParaRPr lang="en-GB"/>
        </a:p>
      </dgm:t>
    </dgm:pt>
    <dgm:pt modelId="{2C662AD3-8BE3-4E96-B3B5-F9A42C9959D8}" type="sibTrans" cxnId="{5567299C-F1C0-490C-B5C0-AEC1E7E708A9}">
      <dgm:prSet/>
      <dgm:spPr/>
      <dgm:t>
        <a:bodyPr/>
        <a:lstStyle/>
        <a:p>
          <a:endParaRPr lang="en-GB"/>
        </a:p>
      </dgm:t>
    </dgm:pt>
    <dgm:pt modelId="{B70A62E9-3EC0-4BF9-9BF2-1E12A3512B2C}">
      <dgm:prSet/>
      <dgm:spPr/>
      <dgm:t>
        <a:bodyPr/>
        <a:lstStyle/>
        <a:p>
          <a:r>
            <a:rPr lang="en-GB" dirty="0"/>
            <a:t>Scribes have different IT set ups, so check Jamboard sharing possible at pre-meeting</a:t>
          </a:r>
        </a:p>
      </dgm:t>
    </dgm:pt>
    <dgm:pt modelId="{BD12CDC2-590B-4FCB-982E-13C806CE8F3E}" type="parTrans" cxnId="{3A3B67CF-0852-4CE7-BC21-B34997A4C8BF}">
      <dgm:prSet/>
      <dgm:spPr/>
      <dgm:t>
        <a:bodyPr/>
        <a:lstStyle/>
        <a:p>
          <a:endParaRPr lang="en-GB"/>
        </a:p>
      </dgm:t>
    </dgm:pt>
    <dgm:pt modelId="{F6B0AA04-FD54-4A9C-9C61-49F668F1FD3C}" type="sibTrans" cxnId="{3A3B67CF-0852-4CE7-BC21-B34997A4C8BF}">
      <dgm:prSet/>
      <dgm:spPr/>
      <dgm:t>
        <a:bodyPr/>
        <a:lstStyle/>
        <a:p>
          <a:endParaRPr lang="en-GB"/>
        </a:p>
      </dgm:t>
    </dgm:pt>
    <dgm:pt modelId="{66BE4D3F-55E8-4566-8765-C821289C3716}">
      <dgm:prSet/>
      <dgm:spPr/>
      <dgm:t>
        <a:bodyPr/>
        <a:lstStyle/>
        <a:p>
          <a:r>
            <a:rPr lang="en-GB" dirty="0"/>
            <a:t>Ensure facilitators are familiar with the programme (they must read the pre-reading)</a:t>
          </a:r>
        </a:p>
      </dgm:t>
    </dgm:pt>
    <dgm:pt modelId="{25EDB2F2-C342-44EA-B0F8-1A409D50355A}" type="parTrans" cxnId="{03D6657E-39FD-4CE3-838D-C776BDA196EB}">
      <dgm:prSet/>
      <dgm:spPr/>
      <dgm:t>
        <a:bodyPr/>
        <a:lstStyle/>
        <a:p>
          <a:endParaRPr lang="en-GB"/>
        </a:p>
      </dgm:t>
    </dgm:pt>
    <dgm:pt modelId="{2A7CF3C9-23BE-4765-A5C5-6997B6ED254C}" type="sibTrans" cxnId="{03D6657E-39FD-4CE3-838D-C776BDA196EB}">
      <dgm:prSet/>
      <dgm:spPr/>
      <dgm:t>
        <a:bodyPr/>
        <a:lstStyle/>
        <a:p>
          <a:endParaRPr lang="en-GB"/>
        </a:p>
      </dgm:t>
    </dgm:pt>
    <dgm:pt modelId="{BD3AD090-A9E8-4990-9B4E-C310721BC89D}">
      <dgm:prSet/>
      <dgm:spPr/>
      <dgm:t>
        <a:bodyPr/>
        <a:lstStyle/>
        <a:p>
          <a:r>
            <a:rPr lang="en-GB" dirty="0"/>
            <a:t>Consider how to maximise action pledging on the day</a:t>
          </a:r>
        </a:p>
      </dgm:t>
    </dgm:pt>
    <dgm:pt modelId="{56D7B5A0-AD7B-41D4-85D6-7D8ACB026D69}" type="parTrans" cxnId="{0E1A4FB4-7356-4945-8CCB-22D7807D92A5}">
      <dgm:prSet/>
      <dgm:spPr/>
      <dgm:t>
        <a:bodyPr/>
        <a:lstStyle/>
        <a:p>
          <a:endParaRPr lang="en-GB"/>
        </a:p>
      </dgm:t>
    </dgm:pt>
    <dgm:pt modelId="{DC9ADF0B-2F3D-4646-8E07-E2568C60B5A4}" type="sibTrans" cxnId="{0E1A4FB4-7356-4945-8CCB-22D7807D92A5}">
      <dgm:prSet/>
      <dgm:spPr/>
      <dgm:t>
        <a:bodyPr/>
        <a:lstStyle/>
        <a:p>
          <a:endParaRPr lang="en-GB"/>
        </a:p>
      </dgm:t>
    </dgm:pt>
    <dgm:pt modelId="{9E6FA150-2D0D-445F-8C09-BB71FDEAB702}">
      <dgm:prSet/>
      <dgm:spPr/>
      <dgm:t>
        <a:bodyPr/>
        <a:lstStyle/>
        <a:p>
          <a:r>
            <a:rPr lang="en-GB" dirty="0"/>
            <a:t>Plan the next steps after the event earlier e.g. post-event communications, twitter</a:t>
          </a:r>
        </a:p>
      </dgm:t>
    </dgm:pt>
    <dgm:pt modelId="{4DBE96EA-4F79-41FE-A21D-4ECC3B14B8EA}" type="parTrans" cxnId="{306A1F9B-9DFB-4D12-BDE9-236B0B701BE2}">
      <dgm:prSet/>
      <dgm:spPr/>
      <dgm:t>
        <a:bodyPr/>
        <a:lstStyle/>
        <a:p>
          <a:endParaRPr lang="en-GB"/>
        </a:p>
      </dgm:t>
    </dgm:pt>
    <dgm:pt modelId="{84271B5E-9778-4792-BE8A-6765D832E00E}" type="sibTrans" cxnId="{306A1F9B-9DFB-4D12-BDE9-236B0B701BE2}">
      <dgm:prSet/>
      <dgm:spPr/>
      <dgm:t>
        <a:bodyPr/>
        <a:lstStyle/>
        <a:p>
          <a:endParaRPr lang="en-GB"/>
        </a:p>
      </dgm:t>
    </dgm:pt>
    <dgm:pt modelId="{0892D4B8-89EC-41D2-874B-BFE552C5E244}">
      <dgm:prSet/>
      <dgm:spPr/>
      <dgm:t>
        <a:bodyPr/>
        <a:lstStyle/>
        <a:p>
          <a:r>
            <a:rPr lang="en-GB" dirty="0"/>
            <a:t>Think about the next phases early – this is not the finishing line.  What will the network look like?</a:t>
          </a:r>
        </a:p>
      </dgm:t>
    </dgm:pt>
    <dgm:pt modelId="{9C0B44FC-9A22-4ACB-8E81-1A5A00033C76}" type="parTrans" cxnId="{25BE72B7-3393-4A99-8EFD-5C14AA6263BF}">
      <dgm:prSet/>
      <dgm:spPr/>
      <dgm:t>
        <a:bodyPr/>
        <a:lstStyle/>
        <a:p>
          <a:endParaRPr lang="en-GB"/>
        </a:p>
      </dgm:t>
    </dgm:pt>
    <dgm:pt modelId="{B29B14E3-71E6-43BA-97FB-C93FE802F0A7}" type="sibTrans" cxnId="{25BE72B7-3393-4A99-8EFD-5C14AA6263BF}">
      <dgm:prSet/>
      <dgm:spPr/>
      <dgm:t>
        <a:bodyPr/>
        <a:lstStyle/>
        <a:p>
          <a:endParaRPr lang="en-GB"/>
        </a:p>
      </dgm:t>
    </dgm:pt>
    <dgm:pt modelId="{87102E1F-AAB7-4D26-9D63-4B10A5E0A71F}" type="pres">
      <dgm:prSet presAssocID="{CE689FE9-7386-4CAE-AD16-85F7159FA8A4}" presName="diagram" presStyleCnt="0">
        <dgm:presLayoutVars>
          <dgm:dir/>
          <dgm:resizeHandles val="exact"/>
        </dgm:presLayoutVars>
      </dgm:prSet>
      <dgm:spPr/>
    </dgm:pt>
    <dgm:pt modelId="{C6E8F32C-FD7F-4BA0-AB02-118A7EDF50F9}" type="pres">
      <dgm:prSet presAssocID="{F176F17D-3A09-4376-A8CE-811BC7310111}" presName="node" presStyleLbl="node1" presStyleIdx="0" presStyleCnt="7">
        <dgm:presLayoutVars>
          <dgm:bulletEnabled val="1"/>
        </dgm:presLayoutVars>
      </dgm:prSet>
      <dgm:spPr/>
    </dgm:pt>
    <dgm:pt modelId="{38C64403-29B9-4B41-ADBD-438338FB1B34}" type="pres">
      <dgm:prSet presAssocID="{38F4124F-3D27-4960-B305-D3791F925C61}" presName="sibTrans" presStyleCnt="0"/>
      <dgm:spPr/>
    </dgm:pt>
    <dgm:pt modelId="{8CF01151-1AAA-4401-9E62-D320D6FA171A}" type="pres">
      <dgm:prSet presAssocID="{AC3711A8-87F8-4FF6-93FC-ABB9B77861CA}" presName="node" presStyleLbl="node1" presStyleIdx="1" presStyleCnt="7">
        <dgm:presLayoutVars>
          <dgm:bulletEnabled val="1"/>
        </dgm:presLayoutVars>
      </dgm:prSet>
      <dgm:spPr/>
    </dgm:pt>
    <dgm:pt modelId="{22681B9E-E041-455F-904D-EBCF1EA5A387}" type="pres">
      <dgm:prSet presAssocID="{2C662AD3-8BE3-4E96-B3B5-F9A42C9959D8}" presName="sibTrans" presStyleCnt="0"/>
      <dgm:spPr/>
    </dgm:pt>
    <dgm:pt modelId="{48C03F9B-6CBF-4D9C-BB36-8E347DDD0C55}" type="pres">
      <dgm:prSet presAssocID="{B70A62E9-3EC0-4BF9-9BF2-1E12A3512B2C}" presName="node" presStyleLbl="node1" presStyleIdx="2" presStyleCnt="7">
        <dgm:presLayoutVars>
          <dgm:bulletEnabled val="1"/>
        </dgm:presLayoutVars>
      </dgm:prSet>
      <dgm:spPr/>
    </dgm:pt>
    <dgm:pt modelId="{F4D1728D-6721-48F2-91DD-E027F4C17773}" type="pres">
      <dgm:prSet presAssocID="{F6B0AA04-FD54-4A9C-9C61-49F668F1FD3C}" presName="sibTrans" presStyleCnt="0"/>
      <dgm:spPr/>
    </dgm:pt>
    <dgm:pt modelId="{996E15B6-9F67-4120-A8A2-6166C6BF3CC8}" type="pres">
      <dgm:prSet presAssocID="{66BE4D3F-55E8-4566-8765-C821289C3716}" presName="node" presStyleLbl="node1" presStyleIdx="3" presStyleCnt="7" custLinFactNeighborX="3454">
        <dgm:presLayoutVars>
          <dgm:bulletEnabled val="1"/>
        </dgm:presLayoutVars>
      </dgm:prSet>
      <dgm:spPr/>
    </dgm:pt>
    <dgm:pt modelId="{B5480530-1AB0-4E14-B363-5559A8E5D5F0}" type="pres">
      <dgm:prSet presAssocID="{2A7CF3C9-23BE-4765-A5C5-6997B6ED254C}" presName="sibTrans" presStyleCnt="0"/>
      <dgm:spPr/>
    </dgm:pt>
    <dgm:pt modelId="{BF430190-1354-4D00-A627-8DF5734F4091}" type="pres">
      <dgm:prSet presAssocID="{BD3AD090-A9E8-4990-9B4E-C310721BC89D}" presName="node" presStyleLbl="node1" presStyleIdx="4" presStyleCnt="7">
        <dgm:presLayoutVars>
          <dgm:bulletEnabled val="1"/>
        </dgm:presLayoutVars>
      </dgm:prSet>
      <dgm:spPr/>
    </dgm:pt>
    <dgm:pt modelId="{12648639-388C-416D-B45D-D756AFEABDC1}" type="pres">
      <dgm:prSet presAssocID="{DC9ADF0B-2F3D-4646-8E07-E2568C60B5A4}" presName="sibTrans" presStyleCnt="0"/>
      <dgm:spPr/>
    </dgm:pt>
    <dgm:pt modelId="{E50518C7-AE17-4F0B-9FD3-076BDA4E66B8}" type="pres">
      <dgm:prSet presAssocID="{9E6FA150-2D0D-445F-8C09-BB71FDEAB702}" presName="node" presStyleLbl="node1" presStyleIdx="5" presStyleCnt="7">
        <dgm:presLayoutVars>
          <dgm:bulletEnabled val="1"/>
        </dgm:presLayoutVars>
      </dgm:prSet>
      <dgm:spPr/>
    </dgm:pt>
    <dgm:pt modelId="{A671AFBE-2BF9-4EBA-A9BC-CBECA48EF59F}" type="pres">
      <dgm:prSet presAssocID="{84271B5E-9778-4792-BE8A-6765D832E00E}" presName="sibTrans" presStyleCnt="0"/>
      <dgm:spPr/>
    </dgm:pt>
    <dgm:pt modelId="{71C7F1ED-DA78-4FA9-B63B-EB04AC882AEA}" type="pres">
      <dgm:prSet presAssocID="{0892D4B8-89EC-41D2-874B-BFE552C5E244}" presName="node" presStyleLbl="node1" presStyleIdx="6" presStyleCnt="7">
        <dgm:presLayoutVars>
          <dgm:bulletEnabled val="1"/>
        </dgm:presLayoutVars>
      </dgm:prSet>
      <dgm:spPr/>
    </dgm:pt>
  </dgm:ptLst>
  <dgm:cxnLst>
    <dgm:cxn modelId="{D5EC4434-F6D5-475E-8D67-13C39C48E690}" type="presOf" srcId="{CE689FE9-7386-4CAE-AD16-85F7159FA8A4}" destId="{87102E1F-AAB7-4D26-9D63-4B10A5E0A71F}" srcOrd="0" destOrd="0" presId="urn:microsoft.com/office/officeart/2005/8/layout/default"/>
    <dgm:cxn modelId="{93A4CD38-9515-4B41-BD45-6849A1F23EFD}" srcId="{CE689FE9-7386-4CAE-AD16-85F7159FA8A4}" destId="{F176F17D-3A09-4376-A8CE-811BC7310111}" srcOrd="0" destOrd="0" parTransId="{7BD78B44-C3DD-4272-8BCB-735408BB1AED}" sibTransId="{38F4124F-3D27-4960-B305-D3791F925C61}"/>
    <dgm:cxn modelId="{92C7986D-32EB-48FC-B30D-12622B8D48A8}" type="presOf" srcId="{B70A62E9-3EC0-4BF9-9BF2-1E12A3512B2C}" destId="{48C03F9B-6CBF-4D9C-BB36-8E347DDD0C55}" srcOrd="0" destOrd="0" presId="urn:microsoft.com/office/officeart/2005/8/layout/default"/>
    <dgm:cxn modelId="{CCF81E51-58A7-47BB-A32D-8A9B5180A797}" type="presOf" srcId="{F176F17D-3A09-4376-A8CE-811BC7310111}" destId="{C6E8F32C-FD7F-4BA0-AB02-118A7EDF50F9}" srcOrd="0" destOrd="0" presId="urn:microsoft.com/office/officeart/2005/8/layout/default"/>
    <dgm:cxn modelId="{93EA6755-DB3D-4A18-BE2D-AA62DDE16261}" type="presOf" srcId="{BD3AD090-A9E8-4990-9B4E-C310721BC89D}" destId="{BF430190-1354-4D00-A627-8DF5734F4091}" srcOrd="0" destOrd="0" presId="urn:microsoft.com/office/officeart/2005/8/layout/default"/>
    <dgm:cxn modelId="{03D6657E-39FD-4CE3-838D-C776BDA196EB}" srcId="{CE689FE9-7386-4CAE-AD16-85F7159FA8A4}" destId="{66BE4D3F-55E8-4566-8765-C821289C3716}" srcOrd="3" destOrd="0" parTransId="{25EDB2F2-C342-44EA-B0F8-1A409D50355A}" sibTransId="{2A7CF3C9-23BE-4765-A5C5-6997B6ED254C}"/>
    <dgm:cxn modelId="{B91D8C7E-E7A4-43DA-B1B9-0F9BB64D57F4}" type="presOf" srcId="{AC3711A8-87F8-4FF6-93FC-ABB9B77861CA}" destId="{8CF01151-1AAA-4401-9E62-D320D6FA171A}" srcOrd="0" destOrd="0" presId="urn:microsoft.com/office/officeart/2005/8/layout/default"/>
    <dgm:cxn modelId="{3F9C0E85-FE09-48A2-AFE7-47B3DCD55255}" type="presOf" srcId="{9E6FA150-2D0D-445F-8C09-BB71FDEAB702}" destId="{E50518C7-AE17-4F0B-9FD3-076BDA4E66B8}" srcOrd="0" destOrd="0" presId="urn:microsoft.com/office/officeart/2005/8/layout/default"/>
    <dgm:cxn modelId="{306A1F9B-9DFB-4D12-BDE9-236B0B701BE2}" srcId="{CE689FE9-7386-4CAE-AD16-85F7159FA8A4}" destId="{9E6FA150-2D0D-445F-8C09-BB71FDEAB702}" srcOrd="5" destOrd="0" parTransId="{4DBE96EA-4F79-41FE-A21D-4ECC3B14B8EA}" sibTransId="{84271B5E-9778-4792-BE8A-6765D832E00E}"/>
    <dgm:cxn modelId="{5567299C-F1C0-490C-B5C0-AEC1E7E708A9}" srcId="{CE689FE9-7386-4CAE-AD16-85F7159FA8A4}" destId="{AC3711A8-87F8-4FF6-93FC-ABB9B77861CA}" srcOrd="1" destOrd="0" parTransId="{627816CF-2EC9-48B5-A317-1968336D166D}" sibTransId="{2C662AD3-8BE3-4E96-B3B5-F9A42C9959D8}"/>
    <dgm:cxn modelId="{CA5F74B3-A6A8-4616-A445-EA70F468CB5C}" type="presOf" srcId="{0892D4B8-89EC-41D2-874B-BFE552C5E244}" destId="{71C7F1ED-DA78-4FA9-B63B-EB04AC882AEA}" srcOrd="0" destOrd="0" presId="urn:microsoft.com/office/officeart/2005/8/layout/default"/>
    <dgm:cxn modelId="{0E1A4FB4-7356-4945-8CCB-22D7807D92A5}" srcId="{CE689FE9-7386-4CAE-AD16-85F7159FA8A4}" destId="{BD3AD090-A9E8-4990-9B4E-C310721BC89D}" srcOrd="4" destOrd="0" parTransId="{56D7B5A0-AD7B-41D4-85D6-7D8ACB026D69}" sibTransId="{DC9ADF0B-2F3D-4646-8E07-E2568C60B5A4}"/>
    <dgm:cxn modelId="{25BE72B7-3393-4A99-8EFD-5C14AA6263BF}" srcId="{CE689FE9-7386-4CAE-AD16-85F7159FA8A4}" destId="{0892D4B8-89EC-41D2-874B-BFE552C5E244}" srcOrd="6" destOrd="0" parTransId="{9C0B44FC-9A22-4ACB-8E81-1A5A00033C76}" sibTransId="{B29B14E3-71E6-43BA-97FB-C93FE802F0A7}"/>
    <dgm:cxn modelId="{3A3B67CF-0852-4CE7-BC21-B34997A4C8BF}" srcId="{CE689FE9-7386-4CAE-AD16-85F7159FA8A4}" destId="{B70A62E9-3EC0-4BF9-9BF2-1E12A3512B2C}" srcOrd="2" destOrd="0" parTransId="{BD12CDC2-590B-4FCB-982E-13C806CE8F3E}" sibTransId="{F6B0AA04-FD54-4A9C-9C61-49F668F1FD3C}"/>
    <dgm:cxn modelId="{DB7C58F4-10A4-4BAE-91C1-12116387F946}" type="presOf" srcId="{66BE4D3F-55E8-4566-8765-C821289C3716}" destId="{996E15B6-9F67-4120-A8A2-6166C6BF3CC8}" srcOrd="0" destOrd="0" presId="urn:microsoft.com/office/officeart/2005/8/layout/default"/>
    <dgm:cxn modelId="{43B38D5D-AE5A-4A36-B825-B4E0CFD182C2}" type="presParOf" srcId="{87102E1F-AAB7-4D26-9D63-4B10A5E0A71F}" destId="{C6E8F32C-FD7F-4BA0-AB02-118A7EDF50F9}" srcOrd="0" destOrd="0" presId="urn:microsoft.com/office/officeart/2005/8/layout/default"/>
    <dgm:cxn modelId="{89F1B967-3B73-4329-B4A4-67E7EF7AC874}" type="presParOf" srcId="{87102E1F-AAB7-4D26-9D63-4B10A5E0A71F}" destId="{38C64403-29B9-4B41-ADBD-438338FB1B34}" srcOrd="1" destOrd="0" presId="urn:microsoft.com/office/officeart/2005/8/layout/default"/>
    <dgm:cxn modelId="{A1F287DF-0650-4774-BDA8-38F2480A34A5}" type="presParOf" srcId="{87102E1F-AAB7-4D26-9D63-4B10A5E0A71F}" destId="{8CF01151-1AAA-4401-9E62-D320D6FA171A}" srcOrd="2" destOrd="0" presId="urn:microsoft.com/office/officeart/2005/8/layout/default"/>
    <dgm:cxn modelId="{3484C65E-85DA-456C-B26D-5A0FA86FC0A3}" type="presParOf" srcId="{87102E1F-AAB7-4D26-9D63-4B10A5E0A71F}" destId="{22681B9E-E041-455F-904D-EBCF1EA5A387}" srcOrd="3" destOrd="0" presId="urn:microsoft.com/office/officeart/2005/8/layout/default"/>
    <dgm:cxn modelId="{5CDFB8BC-0736-4DD5-BAD7-C5BF2931A6DD}" type="presParOf" srcId="{87102E1F-AAB7-4D26-9D63-4B10A5E0A71F}" destId="{48C03F9B-6CBF-4D9C-BB36-8E347DDD0C55}" srcOrd="4" destOrd="0" presId="urn:microsoft.com/office/officeart/2005/8/layout/default"/>
    <dgm:cxn modelId="{69417360-BB77-4DBD-827A-EFB2F00DD9B2}" type="presParOf" srcId="{87102E1F-AAB7-4D26-9D63-4B10A5E0A71F}" destId="{F4D1728D-6721-48F2-91DD-E027F4C17773}" srcOrd="5" destOrd="0" presId="urn:microsoft.com/office/officeart/2005/8/layout/default"/>
    <dgm:cxn modelId="{860B06C9-0569-4BA2-9111-009B2D1DA5AD}" type="presParOf" srcId="{87102E1F-AAB7-4D26-9D63-4B10A5E0A71F}" destId="{996E15B6-9F67-4120-A8A2-6166C6BF3CC8}" srcOrd="6" destOrd="0" presId="urn:microsoft.com/office/officeart/2005/8/layout/default"/>
    <dgm:cxn modelId="{6B78967F-134F-4DB3-9504-A024D902ED1A}" type="presParOf" srcId="{87102E1F-AAB7-4D26-9D63-4B10A5E0A71F}" destId="{B5480530-1AB0-4E14-B363-5559A8E5D5F0}" srcOrd="7" destOrd="0" presId="urn:microsoft.com/office/officeart/2005/8/layout/default"/>
    <dgm:cxn modelId="{549DCD33-084A-44B2-9F2C-FA9E81574409}" type="presParOf" srcId="{87102E1F-AAB7-4D26-9D63-4B10A5E0A71F}" destId="{BF430190-1354-4D00-A627-8DF5734F4091}" srcOrd="8" destOrd="0" presId="urn:microsoft.com/office/officeart/2005/8/layout/default"/>
    <dgm:cxn modelId="{A9C3EFAB-9D5D-4702-870B-451EC31177EF}" type="presParOf" srcId="{87102E1F-AAB7-4D26-9D63-4B10A5E0A71F}" destId="{12648639-388C-416D-B45D-D756AFEABDC1}" srcOrd="9" destOrd="0" presId="urn:microsoft.com/office/officeart/2005/8/layout/default"/>
    <dgm:cxn modelId="{523FF756-4815-4A81-852A-E3E9852A6998}" type="presParOf" srcId="{87102E1F-AAB7-4D26-9D63-4B10A5E0A71F}" destId="{E50518C7-AE17-4F0B-9FD3-076BDA4E66B8}" srcOrd="10" destOrd="0" presId="urn:microsoft.com/office/officeart/2005/8/layout/default"/>
    <dgm:cxn modelId="{F7B04C5D-5C2D-4E22-AD51-90313D76A6B4}" type="presParOf" srcId="{87102E1F-AAB7-4D26-9D63-4B10A5E0A71F}" destId="{A671AFBE-2BF9-4EBA-A9BC-CBECA48EF59F}" srcOrd="11" destOrd="0" presId="urn:microsoft.com/office/officeart/2005/8/layout/default"/>
    <dgm:cxn modelId="{0B7A9BA7-285C-4E26-9349-FDD9A0D5D183}" type="presParOf" srcId="{87102E1F-AAB7-4D26-9D63-4B10A5E0A71F}" destId="{71C7F1ED-DA78-4FA9-B63B-EB04AC882AEA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5EEE22D-D3BF-48CA-A55E-673C5DD1CF7B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7C1A24DE-7D1B-444D-8E76-E38D3D1F083D}">
      <dgm:prSet/>
      <dgm:spPr/>
      <dgm:t>
        <a:bodyPr/>
        <a:lstStyle/>
        <a:p>
          <a:r>
            <a:rPr lang="en-GB" dirty="0"/>
            <a:t>Ensure all attendees have had the opportunity to be listened to and input on decisions</a:t>
          </a:r>
        </a:p>
      </dgm:t>
    </dgm:pt>
    <dgm:pt modelId="{B838370D-6303-4876-B282-0B4CEB8E1252}" type="parTrans" cxnId="{DC050B25-99FE-4C15-B765-9FF113B0C0DF}">
      <dgm:prSet/>
      <dgm:spPr/>
      <dgm:t>
        <a:bodyPr/>
        <a:lstStyle/>
        <a:p>
          <a:endParaRPr lang="en-GB"/>
        </a:p>
      </dgm:t>
    </dgm:pt>
    <dgm:pt modelId="{6FFFB096-7527-4614-90B4-D2351E4013D4}" type="sibTrans" cxnId="{DC050B25-99FE-4C15-B765-9FF113B0C0DF}">
      <dgm:prSet/>
      <dgm:spPr/>
      <dgm:t>
        <a:bodyPr/>
        <a:lstStyle/>
        <a:p>
          <a:endParaRPr lang="en-GB"/>
        </a:p>
      </dgm:t>
    </dgm:pt>
    <dgm:pt modelId="{65B76710-FF01-4DFB-92FB-52DEF2C23103}">
      <dgm:prSet/>
      <dgm:spPr/>
      <dgm:t>
        <a:bodyPr/>
        <a:lstStyle/>
        <a:p>
          <a:r>
            <a:rPr lang="en-GB" dirty="0"/>
            <a:t>That involve more than one organisation</a:t>
          </a:r>
        </a:p>
      </dgm:t>
    </dgm:pt>
    <dgm:pt modelId="{287F7D7D-0C1E-4BDD-9571-38226577E625}" type="parTrans" cxnId="{C077B149-21D8-4A5E-88EC-9879C4BB3079}">
      <dgm:prSet/>
      <dgm:spPr/>
      <dgm:t>
        <a:bodyPr/>
        <a:lstStyle/>
        <a:p>
          <a:endParaRPr lang="en-GB"/>
        </a:p>
      </dgm:t>
    </dgm:pt>
    <dgm:pt modelId="{BF9776B7-585C-419C-B311-D69F55D1C34F}" type="sibTrans" cxnId="{C077B149-21D8-4A5E-88EC-9879C4BB3079}">
      <dgm:prSet/>
      <dgm:spPr/>
      <dgm:t>
        <a:bodyPr/>
        <a:lstStyle/>
        <a:p>
          <a:endParaRPr lang="en-GB"/>
        </a:p>
      </dgm:t>
    </dgm:pt>
    <dgm:pt modelId="{96CB516E-9CE8-44E1-94CF-5E9F6C57DC3F}">
      <dgm:prSet/>
      <dgm:spPr/>
      <dgm:t>
        <a:bodyPr/>
        <a:lstStyle/>
        <a:p>
          <a:r>
            <a:rPr lang="en-GB" dirty="0"/>
            <a:t>Three possible solutions for each issue</a:t>
          </a:r>
        </a:p>
      </dgm:t>
    </dgm:pt>
    <dgm:pt modelId="{DA95EA10-8F68-4B20-8F0A-6519E1A4A5D5}" type="parTrans" cxnId="{A52B458E-29AA-4B08-8C96-1EDFB44B1939}">
      <dgm:prSet/>
      <dgm:spPr/>
      <dgm:t>
        <a:bodyPr/>
        <a:lstStyle/>
        <a:p>
          <a:endParaRPr lang="en-GB"/>
        </a:p>
      </dgm:t>
    </dgm:pt>
    <dgm:pt modelId="{90A98EB3-DD7C-4CD7-A632-0976DAF55311}" type="sibTrans" cxnId="{A52B458E-29AA-4B08-8C96-1EDFB44B1939}">
      <dgm:prSet/>
      <dgm:spPr/>
      <dgm:t>
        <a:bodyPr/>
        <a:lstStyle/>
        <a:p>
          <a:endParaRPr lang="en-GB"/>
        </a:p>
      </dgm:t>
    </dgm:pt>
    <dgm:pt modelId="{5796E74D-859E-44A3-9B3F-D7E19E4B96D1}">
      <dgm:prSet/>
      <dgm:spPr/>
      <dgm:t>
        <a:bodyPr/>
        <a:lstStyle/>
        <a:p>
          <a:r>
            <a:rPr lang="en-GB" dirty="0"/>
            <a:t>That include a short term goal</a:t>
          </a:r>
        </a:p>
      </dgm:t>
    </dgm:pt>
    <dgm:pt modelId="{A7EC3B6B-9871-49A4-909D-DFE696AFB229}" type="parTrans" cxnId="{2C42EED7-A3C2-403D-BD07-060BE4E6A98E}">
      <dgm:prSet/>
      <dgm:spPr/>
      <dgm:t>
        <a:bodyPr/>
        <a:lstStyle/>
        <a:p>
          <a:endParaRPr lang="en-GB"/>
        </a:p>
      </dgm:t>
    </dgm:pt>
    <dgm:pt modelId="{5AF80421-E4E5-48C4-875A-941FEBB1514A}" type="sibTrans" cxnId="{2C42EED7-A3C2-403D-BD07-060BE4E6A98E}">
      <dgm:prSet/>
      <dgm:spPr/>
      <dgm:t>
        <a:bodyPr/>
        <a:lstStyle/>
        <a:p>
          <a:endParaRPr lang="en-GB"/>
        </a:p>
      </dgm:t>
    </dgm:pt>
    <dgm:pt modelId="{1A86C4FB-86F6-4DA0-9431-0EF250D175DA}">
      <dgm:prSet/>
      <dgm:spPr/>
      <dgm:t>
        <a:bodyPr/>
        <a:lstStyle/>
        <a:p>
          <a:r>
            <a:rPr lang="en-GB" dirty="0"/>
            <a:t>Pledges from organisations and individuals to support action and working groups</a:t>
          </a:r>
        </a:p>
      </dgm:t>
    </dgm:pt>
    <dgm:pt modelId="{A5F0514D-CE52-45F9-B136-484B7ADA65CC}" type="parTrans" cxnId="{3A98082E-C0BD-4F77-AB7A-5C4CDA8103D8}">
      <dgm:prSet/>
      <dgm:spPr/>
      <dgm:t>
        <a:bodyPr/>
        <a:lstStyle/>
        <a:p>
          <a:endParaRPr lang="en-GB"/>
        </a:p>
      </dgm:t>
    </dgm:pt>
    <dgm:pt modelId="{CE98A31B-1197-4695-A1B6-F1E4F5A36BE1}" type="sibTrans" cxnId="{3A98082E-C0BD-4F77-AB7A-5C4CDA8103D8}">
      <dgm:prSet/>
      <dgm:spPr/>
      <dgm:t>
        <a:bodyPr/>
        <a:lstStyle/>
        <a:p>
          <a:endParaRPr lang="en-GB"/>
        </a:p>
      </dgm:t>
    </dgm:pt>
    <dgm:pt modelId="{B51B5D14-BCF9-4FF8-9AEA-649DCA58E81E}">
      <dgm:prSet/>
      <dgm:spPr/>
      <dgm:t>
        <a:bodyPr/>
        <a:lstStyle/>
        <a:p>
          <a:r>
            <a:rPr lang="en-GB" dirty="0"/>
            <a:t>Share the programme and its aims widely</a:t>
          </a:r>
        </a:p>
      </dgm:t>
    </dgm:pt>
    <dgm:pt modelId="{C83F0D13-084E-4AE0-B2F6-AF18759C9D7E}" type="parTrans" cxnId="{7C00D0F7-7ECE-4663-9A33-EE7EAC9994F1}">
      <dgm:prSet/>
      <dgm:spPr/>
      <dgm:t>
        <a:bodyPr/>
        <a:lstStyle/>
        <a:p>
          <a:endParaRPr lang="en-GB"/>
        </a:p>
      </dgm:t>
    </dgm:pt>
    <dgm:pt modelId="{F0522594-05BB-4F7F-8750-EFA9271A0139}" type="sibTrans" cxnId="{7C00D0F7-7ECE-4663-9A33-EE7EAC9994F1}">
      <dgm:prSet/>
      <dgm:spPr/>
      <dgm:t>
        <a:bodyPr/>
        <a:lstStyle/>
        <a:p>
          <a:endParaRPr lang="en-GB"/>
        </a:p>
      </dgm:t>
    </dgm:pt>
    <dgm:pt modelId="{DDCB3DDC-CD49-4A53-8EDB-F75C90884C6E}">
      <dgm:prSet/>
      <dgm:spPr/>
      <dgm:t>
        <a:bodyPr/>
        <a:lstStyle/>
        <a:p>
          <a:r>
            <a:rPr lang="en-GB" dirty="0"/>
            <a:t>Gather enthusiasm</a:t>
          </a:r>
        </a:p>
      </dgm:t>
    </dgm:pt>
    <dgm:pt modelId="{C7D0A3D4-A260-4DB7-84CC-189FFEF513CE}" type="parTrans" cxnId="{12942374-CDA0-4A44-A701-430019DBB4BD}">
      <dgm:prSet/>
      <dgm:spPr/>
      <dgm:t>
        <a:bodyPr/>
        <a:lstStyle/>
        <a:p>
          <a:endParaRPr lang="en-GB"/>
        </a:p>
      </dgm:t>
    </dgm:pt>
    <dgm:pt modelId="{E48304A2-45D3-48C1-8FAA-298DE60AF111}" type="sibTrans" cxnId="{12942374-CDA0-4A44-A701-430019DBB4BD}">
      <dgm:prSet/>
      <dgm:spPr/>
      <dgm:t>
        <a:bodyPr/>
        <a:lstStyle/>
        <a:p>
          <a:endParaRPr lang="en-GB"/>
        </a:p>
      </dgm:t>
    </dgm:pt>
    <dgm:pt modelId="{A2309F9D-74D4-4052-94EB-912A57E75514}">
      <dgm:prSet/>
      <dgm:spPr/>
      <dgm:t>
        <a:bodyPr/>
        <a:lstStyle/>
        <a:p>
          <a:r>
            <a:rPr lang="en-GB" dirty="0"/>
            <a:t>Maintain input from people with lived experience of chronic pain into working groups</a:t>
          </a:r>
        </a:p>
      </dgm:t>
    </dgm:pt>
    <dgm:pt modelId="{DEC94D01-1198-42C9-AABA-7BA221B5DFEE}" type="parTrans" cxnId="{B2825AFB-FBA2-46F4-8A01-AC19FF189E62}">
      <dgm:prSet/>
      <dgm:spPr/>
      <dgm:t>
        <a:bodyPr/>
        <a:lstStyle/>
        <a:p>
          <a:endParaRPr lang="en-GB"/>
        </a:p>
      </dgm:t>
    </dgm:pt>
    <dgm:pt modelId="{9DD0B614-3472-402B-AE9B-CE28999B1D52}" type="sibTrans" cxnId="{B2825AFB-FBA2-46F4-8A01-AC19FF189E62}">
      <dgm:prSet/>
      <dgm:spPr/>
      <dgm:t>
        <a:bodyPr/>
        <a:lstStyle/>
        <a:p>
          <a:endParaRPr lang="en-GB"/>
        </a:p>
      </dgm:t>
    </dgm:pt>
    <dgm:pt modelId="{5B389801-46E1-4C67-A65C-7E9499A29719}">
      <dgm:prSet/>
      <dgm:spPr/>
      <dgm:t>
        <a:bodyPr/>
        <a:lstStyle/>
        <a:p>
          <a:r>
            <a:rPr lang="en-GB" dirty="0"/>
            <a:t>Agreed (three) issues to work:</a:t>
          </a:r>
        </a:p>
      </dgm:t>
    </dgm:pt>
    <dgm:pt modelId="{962574B9-E77F-4E77-A2E4-8CDC97A9AA52}" type="parTrans" cxnId="{CA39F60F-5174-4916-A73D-1772FAA8C5E3}">
      <dgm:prSet/>
      <dgm:spPr/>
      <dgm:t>
        <a:bodyPr/>
        <a:lstStyle/>
        <a:p>
          <a:endParaRPr lang="en-GB"/>
        </a:p>
      </dgm:t>
    </dgm:pt>
    <dgm:pt modelId="{E89318AD-0692-4156-BEFD-F392B004C255}" type="sibTrans" cxnId="{CA39F60F-5174-4916-A73D-1772FAA8C5E3}">
      <dgm:prSet/>
      <dgm:spPr/>
      <dgm:t>
        <a:bodyPr/>
        <a:lstStyle/>
        <a:p>
          <a:endParaRPr lang="en-GB"/>
        </a:p>
      </dgm:t>
    </dgm:pt>
    <dgm:pt modelId="{B597C4B1-EC0C-48F1-892F-4FC7752AF316}">
      <dgm:prSet/>
      <dgm:spPr/>
      <dgm:t>
        <a:bodyPr/>
        <a:lstStyle/>
        <a:p>
          <a:r>
            <a:rPr lang="en-GB" dirty="0"/>
            <a:t>Have enough information to create an action plan for the system</a:t>
          </a:r>
        </a:p>
      </dgm:t>
    </dgm:pt>
    <dgm:pt modelId="{DBAD25B1-2B76-42A1-BB7B-396DD845F6F3}" type="parTrans" cxnId="{C7DC64D4-FD67-4697-98D8-15D6C68721A3}">
      <dgm:prSet/>
      <dgm:spPr/>
      <dgm:t>
        <a:bodyPr/>
        <a:lstStyle/>
        <a:p>
          <a:endParaRPr lang="en-GB"/>
        </a:p>
      </dgm:t>
    </dgm:pt>
    <dgm:pt modelId="{4AD61073-15AA-4731-8889-780A9F182F1C}" type="sibTrans" cxnId="{C7DC64D4-FD67-4697-98D8-15D6C68721A3}">
      <dgm:prSet/>
      <dgm:spPr/>
      <dgm:t>
        <a:bodyPr/>
        <a:lstStyle/>
        <a:p>
          <a:endParaRPr lang="en-GB"/>
        </a:p>
      </dgm:t>
    </dgm:pt>
    <dgm:pt modelId="{6BED2F1E-C15D-4E48-8B88-3B25AFADC756}" type="pres">
      <dgm:prSet presAssocID="{95EEE22D-D3BF-48CA-A55E-673C5DD1CF7B}" presName="diagram" presStyleCnt="0">
        <dgm:presLayoutVars>
          <dgm:dir/>
          <dgm:resizeHandles val="exact"/>
        </dgm:presLayoutVars>
      </dgm:prSet>
      <dgm:spPr/>
    </dgm:pt>
    <dgm:pt modelId="{7FCF2543-AB78-464E-97A4-D8F929F0EFF8}" type="pres">
      <dgm:prSet presAssocID="{7C1A24DE-7D1B-444D-8E76-E38D3D1F083D}" presName="node" presStyleLbl="node1" presStyleIdx="0" presStyleCnt="8">
        <dgm:presLayoutVars>
          <dgm:bulletEnabled val="1"/>
        </dgm:presLayoutVars>
      </dgm:prSet>
      <dgm:spPr/>
    </dgm:pt>
    <dgm:pt modelId="{FEFEE993-EBF9-4727-835A-482D71EADF93}" type="pres">
      <dgm:prSet presAssocID="{6FFFB096-7527-4614-90B4-D2351E4013D4}" presName="sibTrans" presStyleCnt="0"/>
      <dgm:spPr/>
    </dgm:pt>
    <dgm:pt modelId="{B3CA1E28-640E-47E7-A7E7-5CDCD892ABA2}" type="pres">
      <dgm:prSet presAssocID="{5B389801-46E1-4C67-A65C-7E9499A29719}" presName="node" presStyleLbl="node1" presStyleIdx="1" presStyleCnt="8">
        <dgm:presLayoutVars>
          <dgm:bulletEnabled val="1"/>
        </dgm:presLayoutVars>
      </dgm:prSet>
      <dgm:spPr/>
    </dgm:pt>
    <dgm:pt modelId="{A6B98EC3-EF28-45D7-848D-875E3EFA0426}" type="pres">
      <dgm:prSet presAssocID="{E89318AD-0692-4156-BEFD-F392B004C255}" presName="sibTrans" presStyleCnt="0"/>
      <dgm:spPr/>
    </dgm:pt>
    <dgm:pt modelId="{92D3C145-86A1-4008-A902-CE86F999CDAA}" type="pres">
      <dgm:prSet presAssocID="{96CB516E-9CE8-44E1-94CF-5E9F6C57DC3F}" presName="node" presStyleLbl="node1" presStyleIdx="2" presStyleCnt="8">
        <dgm:presLayoutVars>
          <dgm:bulletEnabled val="1"/>
        </dgm:presLayoutVars>
      </dgm:prSet>
      <dgm:spPr/>
    </dgm:pt>
    <dgm:pt modelId="{3B889C31-23B1-40C5-A212-6EED86E6A86C}" type="pres">
      <dgm:prSet presAssocID="{90A98EB3-DD7C-4CD7-A632-0976DAF55311}" presName="sibTrans" presStyleCnt="0"/>
      <dgm:spPr/>
    </dgm:pt>
    <dgm:pt modelId="{833D7930-1FE9-4E19-9756-2E0C37C0BE59}" type="pres">
      <dgm:prSet presAssocID="{1A86C4FB-86F6-4DA0-9431-0EF250D175DA}" presName="node" presStyleLbl="node1" presStyleIdx="3" presStyleCnt="8">
        <dgm:presLayoutVars>
          <dgm:bulletEnabled val="1"/>
        </dgm:presLayoutVars>
      </dgm:prSet>
      <dgm:spPr/>
    </dgm:pt>
    <dgm:pt modelId="{8B02B1AB-090E-41E3-BF64-C4B6A21A82E3}" type="pres">
      <dgm:prSet presAssocID="{CE98A31B-1197-4695-A1B6-F1E4F5A36BE1}" presName="sibTrans" presStyleCnt="0"/>
      <dgm:spPr/>
    </dgm:pt>
    <dgm:pt modelId="{170CB8D8-A72F-46D5-B1CC-06A7D5F4A083}" type="pres">
      <dgm:prSet presAssocID="{A2309F9D-74D4-4052-94EB-912A57E75514}" presName="node" presStyleLbl="node1" presStyleIdx="4" presStyleCnt="8">
        <dgm:presLayoutVars>
          <dgm:bulletEnabled val="1"/>
        </dgm:presLayoutVars>
      </dgm:prSet>
      <dgm:spPr/>
    </dgm:pt>
    <dgm:pt modelId="{4B514D02-2F53-4BED-AB1B-DFD6D4AAB198}" type="pres">
      <dgm:prSet presAssocID="{9DD0B614-3472-402B-AE9B-CE28999B1D52}" presName="sibTrans" presStyleCnt="0"/>
      <dgm:spPr/>
    </dgm:pt>
    <dgm:pt modelId="{481AB800-05F0-4443-A9C3-B462B61CD70E}" type="pres">
      <dgm:prSet presAssocID="{B51B5D14-BCF9-4FF8-9AEA-649DCA58E81E}" presName="node" presStyleLbl="node1" presStyleIdx="5" presStyleCnt="8">
        <dgm:presLayoutVars>
          <dgm:bulletEnabled val="1"/>
        </dgm:presLayoutVars>
      </dgm:prSet>
      <dgm:spPr/>
    </dgm:pt>
    <dgm:pt modelId="{4A062110-EB7A-4C95-879B-24C5B6717FB9}" type="pres">
      <dgm:prSet presAssocID="{F0522594-05BB-4F7F-8750-EFA9271A0139}" presName="sibTrans" presStyleCnt="0"/>
      <dgm:spPr/>
    </dgm:pt>
    <dgm:pt modelId="{2A6BD906-FCC4-4E1B-AF05-2329D87031BB}" type="pres">
      <dgm:prSet presAssocID="{DDCB3DDC-CD49-4A53-8EDB-F75C90884C6E}" presName="node" presStyleLbl="node1" presStyleIdx="6" presStyleCnt="8">
        <dgm:presLayoutVars>
          <dgm:bulletEnabled val="1"/>
        </dgm:presLayoutVars>
      </dgm:prSet>
      <dgm:spPr/>
    </dgm:pt>
    <dgm:pt modelId="{1BDC447B-0235-4633-8B9D-B4EC2A0479C6}" type="pres">
      <dgm:prSet presAssocID="{E48304A2-45D3-48C1-8FAA-298DE60AF111}" presName="sibTrans" presStyleCnt="0"/>
      <dgm:spPr/>
    </dgm:pt>
    <dgm:pt modelId="{7080D25E-CC85-437F-BBE6-E168CF55E086}" type="pres">
      <dgm:prSet presAssocID="{B597C4B1-EC0C-48F1-892F-4FC7752AF316}" presName="node" presStyleLbl="node1" presStyleIdx="7" presStyleCnt="8">
        <dgm:presLayoutVars>
          <dgm:bulletEnabled val="1"/>
        </dgm:presLayoutVars>
      </dgm:prSet>
      <dgm:spPr/>
    </dgm:pt>
  </dgm:ptLst>
  <dgm:cxnLst>
    <dgm:cxn modelId="{0312A409-24DC-4C79-BDB7-A4C837BBE356}" type="presOf" srcId="{95EEE22D-D3BF-48CA-A55E-673C5DD1CF7B}" destId="{6BED2F1E-C15D-4E48-8B88-3B25AFADC756}" srcOrd="0" destOrd="0" presId="urn:microsoft.com/office/officeart/2005/8/layout/default"/>
    <dgm:cxn modelId="{CA39F60F-5174-4916-A73D-1772FAA8C5E3}" srcId="{95EEE22D-D3BF-48CA-A55E-673C5DD1CF7B}" destId="{5B389801-46E1-4C67-A65C-7E9499A29719}" srcOrd="1" destOrd="0" parTransId="{962574B9-E77F-4E77-A2E4-8CDC97A9AA52}" sibTransId="{E89318AD-0692-4156-BEFD-F392B004C255}"/>
    <dgm:cxn modelId="{DC050B25-99FE-4C15-B765-9FF113B0C0DF}" srcId="{95EEE22D-D3BF-48CA-A55E-673C5DD1CF7B}" destId="{7C1A24DE-7D1B-444D-8E76-E38D3D1F083D}" srcOrd="0" destOrd="0" parTransId="{B838370D-6303-4876-B282-0B4CEB8E1252}" sibTransId="{6FFFB096-7527-4614-90B4-D2351E4013D4}"/>
    <dgm:cxn modelId="{6C25C82A-C25C-464C-8BF9-AC06D8FAE6FE}" type="presOf" srcId="{1A86C4FB-86F6-4DA0-9431-0EF250D175DA}" destId="{833D7930-1FE9-4E19-9756-2E0C37C0BE59}" srcOrd="0" destOrd="0" presId="urn:microsoft.com/office/officeart/2005/8/layout/default"/>
    <dgm:cxn modelId="{2C13072B-8123-4C38-9E3B-A49463B8228E}" type="presOf" srcId="{96CB516E-9CE8-44E1-94CF-5E9F6C57DC3F}" destId="{92D3C145-86A1-4008-A902-CE86F999CDAA}" srcOrd="0" destOrd="0" presId="urn:microsoft.com/office/officeart/2005/8/layout/default"/>
    <dgm:cxn modelId="{3A98082E-C0BD-4F77-AB7A-5C4CDA8103D8}" srcId="{95EEE22D-D3BF-48CA-A55E-673C5DD1CF7B}" destId="{1A86C4FB-86F6-4DA0-9431-0EF250D175DA}" srcOrd="3" destOrd="0" parTransId="{A5F0514D-CE52-45F9-B136-484B7ADA65CC}" sibTransId="{CE98A31B-1197-4695-A1B6-F1E4F5A36BE1}"/>
    <dgm:cxn modelId="{1E4B532F-C113-4C6C-99A9-A07DD4FBEEFC}" type="presOf" srcId="{65B76710-FF01-4DFB-92FB-52DEF2C23103}" destId="{B3CA1E28-640E-47E7-A7E7-5CDCD892ABA2}" srcOrd="0" destOrd="1" presId="urn:microsoft.com/office/officeart/2005/8/layout/default"/>
    <dgm:cxn modelId="{8A022937-76E1-47D5-9BD8-F7CB6A9648A5}" type="presOf" srcId="{A2309F9D-74D4-4052-94EB-912A57E75514}" destId="{170CB8D8-A72F-46D5-B1CC-06A7D5F4A083}" srcOrd="0" destOrd="0" presId="urn:microsoft.com/office/officeart/2005/8/layout/default"/>
    <dgm:cxn modelId="{E3E3063B-3FE2-4DFA-B238-4EA1BB7C63FD}" type="presOf" srcId="{B597C4B1-EC0C-48F1-892F-4FC7752AF316}" destId="{7080D25E-CC85-437F-BBE6-E168CF55E086}" srcOrd="0" destOrd="0" presId="urn:microsoft.com/office/officeart/2005/8/layout/default"/>
    <dgm:cxn modelId="{4F050846-5362-4C07-B0B0-D46FC4ACF951}" type="presOf" srcId="{B51B5D14-BCF9-4FF8-9AEA-649DCA58E81E}" destId="{481AB800-05F0-4443-A9C3-B462B61CD70E}" srcOrd="0" destOrd="0" presId="urn:microsoft.com/office/officeart/2005/8/layout/default"/>
    <dgm:cxn modelId="{C077B149-21D8-4A5E-88EC-9879C4BB3079}" srcId="{5B389801-46E1-4C67-A65C-7E9499A29719}" destId="{65B76710-FF01-4DFB-92FB-52DEF2C23103}" srcOrd="0" destOrd="0" parTransId="{287F7D7D-0C1E-4BDD-9571-38226577E625}" sibTransId="{BF9776B7-585C-419C-B311-D69F55D1C34F}"/>
    <dgm:cxn modelId="{12942374-CDA0-4A44-A701-430019DBB4BD}" srcId="{95EEE22D-D3BF-48CA-A55E-673C5DD1CF7B}" destId="{DDCB3DDC-CD49-4A53-8EDB-F75C90884C6E}" srcOrd="6" destOrd="0" parTransId="{C7D0A3D4-A260-4DB7-84CC-189FFEF513CE}" sibTransId="{E48304A2-45D3-48C1-8FAA-298DE60AF111}"/>
    <dgm:cxn modelId="{A52B458E-29AA-4B08-8C96-1EDFB44B1939}" srcId="{95EEE22D-D3BF-48CA-A55E-673C5DD1CF7B}" destId="{96CB516E-9CE8-44E1-94CF-5E9F6C57DC3F}" srcOrd="2" destOrd="0" parTransId="{DA95EA10-8F68-4B20-8F0A-6519E1A4A5D5}" sibTransId="{90A98EB3-DD7C-4CD7-A632-0976DAF55311}"/>
    <dgm:cxn modelId="{E2797DA7-62B4-405C-9B6E-2CE303F733FD}" type="presOf" srcId="{5796E74D-859E-44A3-9B3F-D7E19E4B96D1}" destId="{92D3C145-86A1-4008-A902-CE86F999CDAA}" srcOrd="0" destOrd="1" presId="urn:microsoft.com/office/officeart/2005/8/layout/default"/>
    <dgm:cxn modelId="{B5E9D4BD-0F2A-433C-8C2D-08ADADE33A14}" type="presOf" srcId="{DDCB3DDC-CD49-4A53-8EDB-F75C90884C6E}" destId="{2A6BD906-FCC4-4E1B-AF05-2329D87031BB}" srcOrd="0" destOrd="0" presId="urn:microsoft.com/office/officeart/2005/8/layout/default"/>
    <dgm:cxn modelId="{C7DC64D4-FD67-4697-98D8-15D6C68721A3}" srcId="{95EEE22D-D3BF-48CA-A55E-673C5DD1CF7B}" destId="{B597C4B1-EC0C-48F1-892F-4FC7752AF316}" srcOrd="7" destOrd="0" parTransId="{DBAD25B1-2B76-42A1-BB7B-396DD845F6F3}" sibTransId="{4AD61073-15AA-4731-8889-780A9F182F1C}"/>
    <dgm:cxn modelId="{2C42EED7-A3C2-403D-BD07-060BE4E6A98E}" srcId="{96CB516E-9CE8-44E1-94CF-5E9F6C57DC3F}" destId="{5796E74D-859E-44A3-9B3F-D7E19E4B96D1}" srcOrd="0" destOrd="0" parTransId="{A7EC3B6B-9871-49A4-909D-DFE696AFB229}" sibTransId="{5AF80421-E4E5-48C4-875A-941FEBB1514A}"/>
    <dgm:cxn modelId="{221B06E8-3A3F-4BE8-9F87-C43B097A3D89}" type="presOf" srcId="{5B389801-46E1-4C67-A65C-7E9499A29719}" destId="{B3CA1E28-640E-47E7-A7E7-5CDCD892ABA2}" srcOrd="0" destOrd="0" presId="urn:microsoft.com/office/officeart/2005/8/layout/default"/>
    <dgm:cxn modelId="{43B99EEA-C98A-4473-BD2E-A71AE0AEB427}" type="presOf" srcId="{7C1A24DE-7D1B-444D-8E76-E38D3D1F083D}" destId="{7FCF2543-AB78-464E-97A4-D8F929F0EFF8}" srcOrd="0" destOrd="0" presId="urn:microsoft.com/office/officeart/2005/8/layout/default"/>
    <dgm:cxn modelId="{7C00D0F7-7ECE-4663-9A33-EE7EAC9994F1}" srcId="{95EEE22D-D3BF-48CA-A55E-673C5DD1CF7B}" destId="{B51B5D14-BCF9-4FF8-9AEA-649DCA58E81E}" srcOrd="5" destOrd="0" parTransId="{C83F0D13-084E-4AE0-B2F6-AF18759C9D7E}" sibTransId="{F0522594-05BB-4F7F-8750-EFA9271A0139}"/>
    <dgm:cxn modelId="{B2825AFB-FBA2-46F4-8A01-AC19FF189E62}" srcId="{95EEE22D-D3BF-48CA-A55E-673C5DD1CF7B}" destId="{A2309F9D-74D4-4052-94EB-912A57E75514}" srcOrd="4" destOrd="0" parTransId="{DEC94D01-1198-42C9-AABA-7BA221B5DFEE}" sibTransId="{9DD0B614-3472-402B-AE9B-CE28999B1D52}"/>
    <dgm:cxn modelId="{C0B8B48D-3615-4C9B-B98A-958A519912B8}" type="presParOf" srcId="{6BED2F1E-C15D-4E48-8B88-3B25AFADC756}" destId="{7FCF2543-AB78-464E-97A4-D8F929F0EFF8}" srcOrd="0" destOrd="0" presId="urn:microsoft.com/office/officeart/2005/8/layout/default"/>
    <dgm:cxn modelId="{DE9A1B5B-E335-465A-91DB-631210960549}" type="presParOf" srcId="{6BED2F1E-C15D-4E48-8B88-3B25AFADC756}" destId="{FEFEE993-EBF9-4727-835A-482D71EADF93}" srcOrd="1" destOrd="0" presId="urn:microsoft.com/office/officeart/2005/8/layout/default"/>
    <dgm:cxn modelId="{1FFBD006-25BA-4B44-A4E8-D8955E2B74CF}" type="presParOf" srcId="{6BED2F1E-C15D-4E48-8B88-3B25AFADC756}" destId="{B3CA1E28-640E-47E7-A7E7-5CDCD892ABA2}" srcOrd="2" destOrd="0" presId="urn:microsoft.com/office/officeart/2005/8/layout/default"/>
    <dgm:cxn modelId="{C57C1EA4-E0BF-49DD-89C9-26A742539478}" type="presParOf" srcId="{6BED2F1E-C15D-4E48-8B88-3B25AFADC756}" destId="{A6B98EC3-EF28-45D7-848D-875E3EFA0426}" srcOrd="3" destOrd="0" presId="urn:microsoft.com/office/officeart/2005/8/layout/default"/>
    <dgm:cxn modelId="{E96C7817-A909-4D15-BDE5-407212ECB7A5}" type="presParOf" srcId="{6BED2F1E-C15D-4E48-8B88-3B25AFADC756}" destId="{92D3C145-86A1-4008-A902-CE86F999CDAA}" srcOrd="4" destOrd="0" presId="urn:microsoft.com/office/officeart/2005/8/layout/default"/>
    <dgm:cxn modelId="{E44B3310-9AC5-4CFE-9458-5FBACD7601D9}" type="presParOf" srcId="{6BED2F1E-C15D-4E48-8B88-3B25AFADC756}" destId="{3B889C31-23B1-40C5-A212-6EED86E6A86C}" srcOrd="5" destOrd="0" presId="urn:microsoft.com/office/officeart/2005/8/layout/default"/>
    <dgm:cxn modelId="{859A0EFF-1EA1-4D8E-8673-F7FDEB558E9C}" type="presParOf" srcId="{6BED2F1E-C15D-4E48-8B88-3B25AFADC756}" destId="{833D7930-1FE9-4E19-9756-2E0C37C0BE59}" srcOrd="6" destOrd="0" presId="urn:microsoft.com/office/officeart/2005/8/layout/default"/>
    <dgm:cxn modelId="{D21A8591-D35B-4117-B1AD-BC4526F91948}" type="presParOf" srcId="{6BED2F1E-C15D-4E48-8B88-3B25AFADC756}" destId="{8B02B1AB-090E-41E3-BF64-C4B6A21A82E3}" srcOrd="7" destOrd="0" presId="urn:microsoft.com/office/officeart/2005/8/layout/default"/>
    <dgm:cxn modelId="{7C6AE9BE-D7A8-4E5D-AB96-C199F03CAE01}" type="presParOf" srcId="{6BED2F1E-C15D-4E48-8B88-3B25AFADC756}" destId="{170CB8D8-A72F-46D5-B1CC-06A7D5F4A083}" srcOrd="8" destOrd="0" presId="urn:microsoft.com/office/officeart/2005/8/layout/default"/>
    <dgm:cxn modelId="{EB84DD0F-8E7C-4B56-A106-C08248C83150}" type="presParOf" srcId="{6BED2F1E-C15D-4E48-8B88-3B25AFADC756}" destId="{4B514D02-2F53-4BED-AB1B-DFD6D4AAB198}" srcOrd="9" destOrd="0" presId="urn:microsoft.com/office/officeart/2005/8/layout/default"/>
    <dgm:cxn modelId="{17913B01-7466-499E-9EE8-615FF1ABCADB}" type="presParOf" srcId="{6BED2F1E-C15D-4E48-8B88-3B25AFADC756}" destId="{481AB800-05F0-4443-A9C3-B462B61CD70E}" srcOrd="10" destOrd="0" presId="urn:microsoft.com/office/officeart/2005/8/layout/default"/>
    <dgm:cxn modelId="{FF941B3A-E475-402E-9804-3582AC62028F}" type="presParOf" srcId="{6BED2F1E-C15D-4E48-8B88-3B25AFADC756}" destId="{4A062110-EB7A-4C95-879B-24C5B6717FB9}" srcOrd="11" destOrd="0" presId="urn:microsoft.com/office/officeart/2005/8/layout/default"/>
    <dgm:cxn modelId="{967D6DD9-A8AF-4C59-BA24-F61990C0543B}" type="presParOf" srcId="{6BED2F1E-C15D-4E48-8B88-3B25AFADC756}" destId="{2A6BD906-FCC4-4E1B-AF05-2329D87031BB}" srcOrd="12" destOrd="0" presId="urn:microsoft.com/office/officeart/2005/8/layout/default"/>
    <dgm:cxn modelId="{68A7F6D5-D07E-4248-9709-4B07CE9FD1AF}" type="presParOf" srcId="{6BED2F1E-C15D-4E48-8B88-3B25AFADC756}" destId="{1BDC447B-0235-4633-8B9D-B4EC2A0479C6}" srcOrd="13" destOrd="0" presId="urn:microsoft.com/office/officeart/2005/8/layout/default"/>
    <dgm:cxn modelId="{E7C4DF60-B6E4-486C-B395-671CC79CABE5}" type="presParOf" srcId="{6BED2F1E-C15D-4E48-8B88-3B25AFADC756}" destId="{7080D25E-CC85-437F-BBE6-E168CF55E086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854750-2E3B-488B-A277-E40935E487E0}">
      <dsp:nvSpPr>
        <dsp:cNvPr id="0" name=""/>
        <dsp:cNvSpPr/>
      </dsp:nvSpPr>
      <dsp:spPr>
        <a:xfrm>
          <a:off x="326" y="0"/>
          <a:ext cx="2207289" cy="280101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b="1" kern="1200" dirty="0"/>
            <a:t>Phase four</a:t>
          </a:r>
        </a:p>
      </dsp:txBody>
      <dsp:txXfrm>
        <a:off x="64975" y="64649"/>
        <a:ext cx="2077991" cy="2671720"/>
      </dsp:txXfrm>
    </dsp:sp>
    <dsp:sp modelId="{AF2614EA-0989-437F-9CDA-FEC4983777A9}">
      <dsp:nvSpPr>
        <dsp:cNvPr id="0" name=""/>
        <dsp:cNvSpPr/>
      </dsp:nvSpPr>
      <dsp:spPr>
        <a:xfrm>
          <a:off x="2832344" y="625845"/>
          <a:ext cx="1324423" cy="15493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800" kern="1200" dirty="0"/>
        </a:p>
      </dsp:txBody>
      <dsp:txXfrm>
        <a:off x="2832344" y="935710"/>
        <a:ext cx="927096" cy="929596"/>
      </dsp:txXfrm>
    </dsp:sp>
    <dsp:sp modelId="{B654FA10-1771-489F-8C14-2788FFEBB726}">
      <dsp:nvSpPr>
        <dsp:cNvPr id="0" name=""/>
        <dsp:cNvSpPr/>
      </dsp:nvSpPr>
      <dsp:spPr>
        <a:xfrm>
          <a:off x="4706529" y="0"/>
          <a:ext cx="6247282" cy="280101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500" kern="1200" dirty="0"/>
            <a:t>Stakeholders </a:t>
          </a:r>
          <a:r>
            <a:rPr lang="en-GB" sz="3500" b="1" kern="1200" dirty="0"/>
            <a:t>come together</a:t>
          </a:r>
          <a:r>
            <a:rPr lang="en-GB" sz="3500" kern="1200" dirty="0"/>
            <a:t> to </a:t>
          </a:r>
          <a:r>
            <a:rPr lang="en-GB" sz="3500" b="1" kern="1200" dirty="0"/>
            <a:t>prioritise areas </a:t>
          </a:r>
          <a:r>
            <a:rPr lang="en-GB" sz="3500" kern="1200" dirty="0"/>
            <a:t>to intervene in the local system and </a:t>
          </a:r>
          <a:r>
            <a:rPr lang="en-GB" sz="3500" b="1" kern="1200" dirty="0"/>
            <a:t>propose collaborative and aligned action</a:t>
          </a:r>
        </a:p>
      </dsp:txBody>
      <dsp:txXfrm>
        <a:off x="4788568" y="82039"/>
        <a:ext cx="6083204" cy="26369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346396-9307-4333-830D-0587CCF96C27}">
      <dsp:nvSpPr>
        <dsp:cNvPr id="0" name=""/>
        <dsp:cNvSpPr/>
      </dsp:nvSpPr>
      <dsp:spPr>
        <a:xfrm>
          <a:off x="0" y="93763"/>
          <a:ext cx="8740736" cy="76390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Planned a 3hrs 15min online event</a:t>
          </a:r>
        </a:p>
      </dsp:txBody>
      <dsp:txXfrm>
        <a:off x="22374" y="116137"/>
        <a:ext cx="7572759" cy="719156"/>
      </dsp:txXfrm>
    </dsp:sp>
    <dsp:sp modelId="{9D2F40EE-81B0-4B57-897B-5FCD232A9D66}">
      <dsp:nvSpPr>
        <dsp:cNvPr id="0" name=""/>
        <dsp:cNvSpPr/>
      </dsp:nvSpPr>
      <dsp:spPr>
        <a:xfrm>
          <a:off x="692050" y="946394"/>
          <a:ext cx="8740736" cy="987453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Selected invites to stakeholders with decision making ability from all services scoped and people with lived experience.</a:t>
          </a:r>
        </a:p>
      </dsp:txBody>
      <dsp:txXfrm>
        <a:off x="720972" y="975316"/>
        <a:ext cx="7388330" cy="929609"/>
      </dsp:txXfrm>
    </dsp:sp>
    <dsp:sp modelId="{1991146B-BD16-442C-84BD-11C64DEEB7A8}">
      <dsp:nvSpPr>
        <dsp:cNvPr id="0" name=""/>
        <dsp:cNvSpPr/>
      </dsp:nvSpPr>
      <dsp:spPr>
        <a:xfrm>
          <a:off x="1244162" y="2068106"/>
          <a:ext cx="8740736" cy="118764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Pre-reading sent out in advance included: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 dirty="0"/>
            <a:t>Abridged scoping report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 dirty="0"/>
            <a:t>Prescribing data set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 dirty="0"/>
            <a:t>Links to videos sharing lived experience</a:t>
          </a:r>
        </a:p>
      </dsp:txBody>
      <dsp:txXfrm>
        <a:off x="1278947" y="2102891"/>
        <a:ext cx="7376604" cy="1118070"/>
      </dsp:txXfrm>
    </dsp:sp>
    <dsp:sp modelId="{6A131882-2782-4ED0-BB20-7B3A267F7E5E}">
      <dsp:nvSpPr>
        <dsp:cNvPr id="0" name=""/>
        <dsp:cNvSpPr/>
      </dsp:nvSpPr>
      <dsp:spPr>
        <a:xfrm>
          <a:off x="1958152" y="3373800"/>
          <a:ext cx="8740736" cy="987453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Allocated attendees to breakout rooms based on location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dirty="0"/>
            <a:t>Try to have one person with lived experience per room</a:t>
          </a:r>
        </a:p>
      </dsp:txBody>
      <dsp:txXfrm>
        <a:off x="1987074" y="3402722"/>
        <a:ext cx="7388330" cy="929609"/>
      </dsp:txXfrm>
    </dsp:sp>
    <dsp:sp modelId="{547DFC11-557B-4095-B897-1C1C9BD05DE8}">
      <dsp:nvSpPr>
        <dsp:cNvPr id="0" name=""/>
        <dsp:cNvSpPr/>
      </dsp:nvSpPr>
      <dsp:spPr>
        <a:xfrm>
          <a:off x="2610869" y="4498401"/>
          <a:ext cx="8740736" cy="987453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Recruited a facilitator and scribe to each breakout room and trained them</a:t>
          </a:r>
        </a:p>
      </dsp:txBody>
      <dsp:txXfrm>
        <a:off x="2639791" y="4527323"/>
        <a:ext cx="7388330" cy="929609"/>
      </dsp:txXfrm>
    </dsp:sp>
    <dsp:sp modelId="{76AD4D79-F02A-4102-9739-5F01B15B4578}">
      <dsp:nvSpPr>
        <dsp:cNvPr id="0" name=""/>
        <dsp:cNvSpPr/>
      </dsp:nvSpPr>
      <dsp:spPr>
        <a:xfrm>
          <a:off x="8098891" y="721389"/>
          <a:ext cx="641845" cy="641845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600" kern="1200" dirty="0"/>
        </a:p>
      </dsp:txBody>
      <dsp:txXfrm>
        <a:off x="8243306" y="721389"/>
        <a:ext cx="353015" cy="482988"/>
      </dsp:txXfrm>
    </dsp:sp>
    <dsp:sp modelId="{F0961B2E-4795-4C23-9963-E03659480BE0}">
      <dsp:nvSpPr>
        <dsp:cNvPr id="0" name=""/>
        <dsp:cNvSpPr/>
      </dsp:nvSpPr>
      <dsp:spPr>
        <a:xfrm>
          <a:off x="8751608" y="1845990"/>
          <a:ext cx="641845" cy="641845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600" kern="1200" dirty="0"/>
        </a:p>
      </dsp:txBody>
      <dsp:txXfrm>
        <a:off x="8896023" y="1845990"/>
        <a:ext cx="353015" cy="482988"/>
      </dsp:txXfrm>
    </dsp:sp>
    <dsp:sp modelId="{85581D34-F776-4C20-BDA9-62C279B5A873}">
      <dsp:nvSpPr>
        <dsp:cNvPr id="0" name=""/>
        <dsp:cNvSpPr/>
      </dsp:nvSpPr>
      <dsp:spPr>
        <a:xfrm>
          <a:off x="9404326" y="2954132"/>
          <a:ext cx="641845" cy="641845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600" kern="1200" dirty="0"/>
        </a:p>
      </dsp:txBody>
      <dsp:txXfrm>
        <a:off x="9548741" y="2954132"/>
        <a:ext cx="353015" cy="482988"/>
      </dsp:txXfrm>
    </dsp:sp>
    <dsp:sp modelId="{514B4DC9-1C48-40DD-BD11-010421F9AFDD}">
      <dsp:nvSpPr>
        <dsp:cNvPr id="0" name=""/>
        <dsp:cNvSpPr/>
      </dsp:nvSpPr>
      <dsp:spPr>
        <a:xfrm>
          <a:off x="10057043" y="4089704"/>
          <a:ext cx="641845" cy="641845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600" kern="1200" dirty="0"/>
        </a:p>
      </dsp:txBody>
      <dsp:txXfrm>
        <a:off x="10201458" y="4089704"/>
        <a:ext cx="353015" cy="48298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78FB7D-C4C3-45B7-AF83-10E50A3DE29C}">
      <dsp:nvSpPr>
        <dsp:cNvPr id="0" name=""/>
        <dsp:cNvSpPr/>
      </dsp:nvSpPr>
      <dsp:spPr>
        <a:xfrm rot="5400000">
          <a:off x="5043780" y="-2138620"/>
          <a:ext cx="887481" cy="5164725"/>
        </a:xfrm>
        <a:prstGeom prst="round2Same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dirty="0"/>
            <a:t>Eventbrite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dirty="0"/>
            <a:t>Asked to register or nominate an attendee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dirty="0"/>
            <a:t>Asked to provide details including locality</a:t>
          </a:r>
        </a:p>
      </dsp:txBody>
      <dsp:txXfrm rot="-5400000">
        <a:off x="2905159" y="43324"/>
        <a:ext cx="5121402" cy="800835"/>
      </dsp:txXfrm>
    </dsp:sp>
    <dsp:sp modelId="{EDCE32E3-12EC-49F1-8CCD-043FE3EA02D8}">
      <dsp:nvSpPr>
        <dsp:cNvPr id="0" name=""/>
        <dsp:cNvSpPr/>
      </dsp:nvSpPr>
      <dsp:spPr>
        <a:xfrm>
          <a:off x="0" y="1519"/>
          <a:ext cx="2905158" cy="884445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Event registration</a:t>
          </a:r>
        </a:p>
      </dsp:txBody>
      <dsp:txXfrm>
        <a:off x="43175" y="44694"/>
        <a:ext cx="2818808" cy="798095"/>
      </dsp:txXfrm>
    </dsp:sp>
    <dsp:sp modelId="{849EB9BC-9B5C-419C-96FA-8B53560726D1}">
      <dsp:nvSpPr>
        <dsp:cNvPr id="0" name=""/>
        <dsp:cNvSpPr/>
      </dsp:nvSpPr>
      <dsp:spPr>
        <a:xfrm rot="5400000">
          <a:off x="5139106" y="-1210959"/>
          <a:ext cx="707556" cy="5169774"/>
        </a:xfrm>
        <a:prstGeom prst="round2Same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dirty="0"/>
            <a:t>MS Teams</a:t>
          </a:r>
        </a:p>
      </dsp:txBody>
      <dsp:txXfrm rot="-5400000">
        <a:off x="2907997" y="1054690"/>
        <a:ext cx="5135234" cy="638476"/>
      </dsp:txXfrm>
    </dsp:sp>
    <dsp:sp modelId="{A259FFE6-C9AA-492E-AD61-A8B90D4BE896}">
      <dsp:nvSpPr>
        <dsp:cNvPr id="0" name=""/>
        <dsp:cNvSpPr/>
      </dsp:nvSpPr>
      <dsp:spPr>
        <a:xfrm>
          <a:off x="0" y="931704"/>
          <a:ext cx="2907997" cy="884445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Webinar platform</a:t>
          </a:r>
        </a:p>
      </dsp:txBody>
      <dsp:txXfrm>
        <a:off x="43175" y="974879"/>
        <a:ext cx="2821647" cy="798095"/>
      </dsp:txXfrm>
    </dsp:sp>
    <dsp:sp modelId="{E89728DF-C6E6-490A-B722-D9BD16FD30CA}">
      <dsp:nvSpPr>
        <dsp:cNvPr id="0" name=""/>
        <dsp:cNvSpPr/>
      </dsp:nvSpPr>
      <dsp:spPr>
        <a:xfrm rot="5400000">
          <a:off x="5139106" y="-282290"/>
          <a:ext cx="707556" cy="5169774"/>
        </a:xfrm>
        <a:prstGeom prst="round2Same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dirty="0"/>
            <a:t>Slido</a:t>
          </a:r>
        </a:p>
      </dsp:txBody>
      <dsp:txXfrm rot="-5400000">
        <a:off x="2907997" y="1983359"/>
        <a:ext cx="5135234" cy="638476"/>
      </dsp:txXfrm>
    </dsp:sp>
    <dsp:sp modelId="{4F1B3BB4-CE04-4D62-A149-8FDB4F11B05C}">
      <dsp:nvSpPr>
        <dsp:cNvPr id="0" name=""/>
        <dsp:cNvSpPr/>
      </dsp:nvSpPr>
      <dsp:spPr>
        <a:xfrm>
          <a:off x="0" y="1860373"/>
          <a:ext cx="2907997" cy="884445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Voting</a:t>
          </a:r>
        </a:p>
      </dsp:txBody>
      <dsp:txXfrm>
        <a:off x="43175" y="1903548"/>
        <a:ext cx="2821647" cy="798095"/>
      </dsp:txXfrm>
    </dsp:sp>
    <dsp:sp modelId="{2A38EA97-6690-4348-AE4E-0E8036780046}">
      <dsp:nvSpPr>
        <dsp:cNvPr id="0" name=""/>
        <dsp:cNvSpPr/>
      </dsp:nvSpPr>
      <dsp:spPr>
        <a:xfrm rot="5400000">
          <a:off x="5139106" y="646377"/>
          <a:ext cx="707556" cy="5169774"/>
        </a:xfrm>
        <a:prstGeom prst="round2Same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dirty="0"/>
            <a:t>Google Jamboard</a:t>
          </a:r>
        </a:p>
      </dsp:txBody>
      <dsp:txXfrm rot="-5400000">
        <a:off x="2907997" y="2912026"/>
        <a:ext cx="5135234" cy="638476"/>
      </dsp:txXfrm>
    </dsp:sp>
    <dsp:sp modelId="{CE61A27C-9C1C-4E4C-9091-A5C2DD181ADD}">
      <dsp:nvSpPr>
        <dsp:cNvPr id="0" name=""/>
        <dsp:cNvSpPr/>
      </dsp:nvSpPr>
      <dsp:spPr>
        <a:xfrm>
          <a:off x="0" y="2789041"/>
          <a:ext cx="2907997" cy="884445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Interactive whiteboard</a:t>
          </a:r>
        </a:p>
      </dsp:txBody>
      <dsp:txXfrm>
        <a:off x="43175" y="2832216"/>
        <a:ext cx="2821647" cy="798095"/>
      </dsp:txXfrm>
    </dsp:sp>
    <dsp:sp modelId="{EFC96620-7C87-40AC-9054-B1D1785CE94B}">
      <dsp:nvSpPr>
        <dsp:cNvPr id="0" name=""/>
        <dsp:cNvSpPr/>
      </dsp:nvSpPr>
      <dsp:spPr>
        <a:xfrm rot="5400000">
          <a:off x="5139106" y="1575045"/>
          <a:ext cx="707556" cy="5169774"/>
        </a:xfrm>
        <a:prstGeom prst="round2Same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dirty="0"/>
            <a:t>WhatsApp group</a:t>
          </a:r>
        </a:p>
      </dsp:txBody>
      <dsp:txXfrm rot="-5400000">
        <a:off x="2907997" y="3840694"/>
        <a:ext cx="5135234" cy="638476"/>
      </dsp:txXfrm>
    </dsp:sp>
    <dsp:sp modelId="{8653961D-88C2-4862-A85C-D029C401D0F3}">
      <dsp:nvSpPr>
        <dsp:cNvPr id="0" name=""/>
        <dsp:cNvSpPr/>
      </dsp:nvSpPr>
      <dsp:spPr>
        <a:xfrm>
          <a:off x="0" y="3717709"/>
          <a:ext cx="2907997" cy="884445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In event communication</a:t>
          </a:r>
        </a:p>
      </dsp:txBody>
      <dsp:txXfrm>
        <a:off x="43175" y="3760884"/>
        <a:ext cx="2821647" cy="798095"/>
      </dsp:txXfrm>
    </dsp:sp>
    <dsp:sp modelId="{EFE6AE8D-0845-44C4-8651-5A0E6BB4818D}">
      <dsp:nvSpPr>
        <dsp:cNvPr id="0" name=""/>
        <dsp:cNvSpPr/>
      </dsp:nvSpPr>
      <dsp:spPr>
        <a:xfrm rot="5400000">
          <a:off x="5139106" y="2503713"/>
          <a:ext cx="707556" cy="5169774"/>
        </a:xfrm>
        <a:prstGeom prst="round2Same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dirty="0"/>
            <a:t>SurveyMonkey</a:t>
          </a:r>
        </a:p>
      </dsp:txBody>
      <dsp:txXfrm rot="-5400000">
        <a:off x="2907997" y="4769362"/>
        <a:ext cx="5135234" cy="638476"/>
      </dsp:txXfrm>
    </dsp:sp>
    <dsp:sp modelId="{9A96C4A4-6FAC-4507-80FE-067CF63085D1}">
      <dsp:nvSpPr>
        <dsp:cNvPr id="0" name=""/>
        <dsp:cNvSpPr/>
      </dsp:nvSpPr>
      <dsp:spPr>
        <a:xfrm>
          <a:off x="0" y="4646377"/>
          <a:ext cx="2907997" cy="884445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Post event communications</a:t>
          </a:r>
        </a:p>
      </dsp:txBody>
      <dsp:txXfrm>
        <a:off x="43175" y="4689552"/>
        <a:ext cx="2821647" cy="79809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F3A40A-7DF7-4A66-B37D-F8F8F083F75D}">
      <dsp:nvSpPr>
        <dsp:cNvPr id="0" name=""/>
        <dsp:cNvSpPr/>
      </dsp:nvSpPr>
      <dsp:spPr>
        <a:xfrm>
          <a:off x="111254" y="152"/>
          <a:ext cx="3095314" cy="729823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Carefully choose people by their skills to provide:</a:t>
          </a:r>
        </a:p>
      </dsp:txBody>
      <dsp:txXfrm>
        <a:off x="132630" y="21528"/>
        <a:ext cx="3052562" cy="687071"/>
      </dsp:txXfrm>
    </dsp:sp>
    <dsp:sp modelId="{F86C6DC4-774E-4F4D-A368-10F893FCC178}">
      <dsp:nvSpPr>
        <dsp:cNvPr id="0" name=""/>
        <dsp:cNvSpPr/>
      </dsp:nvSpPr>
      <dsp:spPr>
        <a:xfrm>
          <a:off x="420785" y="729976"/>
          <a:ext cx="309531" cy="5473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47367"/>
              </a:lnTo>
              <a:lnTo>
                <a:pt x="309531" y="547367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AF07C9-5C5C-48EF-851F-47D7738E1707}">
      <dsp:nvSpPr>
        <dsp:cNvPr id="0" name=""/>
        <dsp:cNvSpPr/>
      </dsp:nvSpPr>
      <dsp:spPr>
        <a:xfrm>
          <a:off x="730317" y="912432"/>
          <a:ext cx="2476251" cy="7298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Hosting</a:t>
          </a:r>
        </a:p>
      </dsp:txBody>
      <dsp:txXfrm>
        <a:off x="751693" y="933808"/>
        <a:ext cx="2433499" cy="687071"/>
      </dsp:txXfrm>
    </dsp:sp>
    <dsp:sp modelId="{B8E7282A-7604-4B98-98A3-D00A6865E50B}">
      <dsp:nvSpPr>
        <dsp:cNvPr id="0" name=""/>
        <dsp:cNvSpPr/>
      </dsp:nvSpPr>
      <dsp:spPr>
        <a:xfrm>
          <a:off x="420785" y="729976"/>
          <a:ext cx="309531" cy="14596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59647"/>
              </a:lnTo>
              <a:lnTo>
                <a:pt x="309531" y="1459647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A6DFEB-AC1B-4614-9DC6-37B54C7BA793}">
      <dsp:nvSpPr>
        <dsp:cNvPr id="0" name=""/>
        <dsp:cNvSpPr/>
      </dsp:nvSpPr>
      <dsp:spPr>
        <a:xfrm>
          <a:off x="730317" y="1824712"/>
          <a:ext cx="2476251" cy="7298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Presenting</a:t>
          </a:r>
        </a:p>
      </dsp:txBody>
      <dsp:txXfrm>
        <a:off x="751693" y="1846088"/>
        <a:ext cx="2433499" cy="687071"/>
      </dsp:txXfrm>
    </dsp:sp>
    <dsp:sp modelId="{32B9878F-DDDA-450A-A56E-206E41A44ABE}">
      <dsp:nvSpPr>
        <dsp:cNvPr id="0" name=""/>
        <dsp:cNvSpPr/>
      </dsp:nvSpPr>
      <dsp:spPr>
        <a:xfrm>
          <a:off x="420785" y="729976"/>
          <a:ext cx="309531" cy="23719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71927"/>
              </a:lnTo>
              <a:lnTo>
                <a:pt x="309531" y="2371927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524DA8-AD97-41B7-8615-510F9232438E}">
      <dsp:nvSpPr>
        <dsp:cNvPr id="0" name=""/>
        <dsp:cNvSpPr/>
      </dsp:nvSpPr>
      <dsp:spPr>
        <a:xfrm>
          <a:off x="730317" y="2736991"/>
          <a:ext cx="2476251" cy="7298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Strong IT skills to run the webinar event</a:t>
          </a:r>
        </a:p>
      </dsp:txBody>
      <dsp:txXfrm>
        <a:off x="751693" y="2758367"/>
        <a:ext cx="2433499" cy="687071"/>
      </dsp:txXfrm>
    </dsp:sp>
    <dsp:sp modelId="{1926B0CA-EF32-4120-820B-CC5C96D82F46}">
      <dsp:nvSpPr>
        <dsp:cNvPr id="0" name=""/>
        <dsp:cNvSpPr/>
      </dsp:nvSpPr>
      <dsp:spPr>
        <a:xfrm>
          <a:off x="420785" y="729976"/>
          <a:ext cx="309531" cy="32842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84207"/>
              </a:lnTo>
              <a:lnTo>
                <a:pt x="309531" y="3284207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BE641D-CC1F-41E2-B2FE-CA819C1E928C}">
      <dsp:nvSpPr>
        <dsp:cNvPr id="0" name=""/>
        <dsp:cNvSpPr/>
      </dsp:nvSpPr>
      <dsp:spPr>
        <a:xfrm>
          <a:off x="730317" y="3649271"/>
          <a:ext cx="2476251" cy="7298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Facilitators and scribes</a:t>
          </a:r>
        </a:p>
      </dsp:txBody>
      <dsp:txXfrm>
        <a:off x="751693" y="3670647"/>
        <a:ext cx="2433499" cy="687071"/>
      </dsp:txXfrm>
    </dsp:sp>
    <dsp:sp modelId="{0A3D1E58-EB86-4B49-9975-9DE113665F8A}">
      <dsp:nvSpPr>
        <dsp:cNvPr id="0" name=""/>
        <dsp:cNvSpPr/>
      </dsp:nvSpPr>
      <dsp:spPr>
        <a:xfrm>
          <a:off x="420785" y="729976"/>
          <a:ext cx="309531" cy="41964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96487"/>
              </a:lnTo>
              <a:lnTo>
                <a:pt x="309531" y="4196487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90E1AF-6B0A-434D-9DA9-660F1A840657}">
      <dsp:nvSpPr>
        <dsp:cNvPr id="0" name=""/>
        <dsp:cNvSpPr/>
      </dsp:nvSpPr>
      <dsp:spPr>
        <a:xfrm>
          <a:off x="730317" y="4561551"/>
          <a:ext cx="2476251" cy="7298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Back office collation of priorities from breakout rooms for voting</a:t>
          </a:r>
        </a:p>
      </dsp:txBody>
      <dsp:txXfrm>
        <a:off x="751693" y="4582927"/>
        <a:ext cx="2433499" cy="68707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C9786D-68C1-425C-A9A5-CD2B8F4798A3}">
      <dsp:nvSpPr>
        <dsp:cNvPr id="0" name=""/>
        <dsp:cNvSpPr/>
      </dsp:nvSpPr>
      <dsp:spPr>
        <a:xfrm>
          <a:off x="740125" y="1863"/>
          <a:ext cx="2398461" cy="1439076"/>
        </a:xfrm>
        <a:prstGeom prst="rect">
          <a:avLst/>
        </a:prstGeom>
        <a:solidFill>
          <a:srgbClr val="FFFF00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Wide stakeholder group including lived experience of chronic pain</a:t>
          </a:r>
        </a:p>
      </dsp:txBody>
      <dsp:txXfrm>
        <a:off x="740125" y="1863"/>
        <a:ext cx="2398461" cy="1439076"/>
      </dsp:txXfrm>
    </dsp:sp>
    <dsp:sp modelId="{3CFB94CC-5D6C-4D8C-9E44-9AD3FB4C1D61}">
      <dsp:nvSpPr>
        <dsp:cNvPr id="0" name=""/>
        <dsp:cNvSpPr/>
      </dsp:nvSpPr>
      <dsp:spPr>
        <a:xfrm>
          <a:off x="3378432" y="1863"/>
          <a:ext cx="2398461" cy="1439076"/>
        </a:xfrm>
        <a:prstGeom prst="rect">
          <a:avLst/>
        </a:prstGeom>
        <a:solidFill>
          <a:srgbClr val="FFFF00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Focused event with time limited decision making</a:t>
          </a:r>
        </a:p>
      </dsp:txBody>
      <dsp:txXfrm>
        <a:off x="3378432" y="1863"/>
        <a:ext cx="2398461" cy="1439076"/>
      </dsp:txXfrm>
    </dsp:sp>
    <dsp:sp modelId="{FE048BCE-4BA4-4794-ABDE-B9C5CFA6FF0D}">
      <dsp:nvSpPr>
        <dsp:cNvPr id="0" name=""/>
        <dsp:cNvSpPr/>
      </dsp:nvSpPr>
      <dsp:spPr>
        <a:xfrm>
          <a:off x="6016739" y="1863"/>
          <a:ext cx="2398461" cy="1439076"/>
        </a:xfrm>
        <a:prstGeom prst="rect">
          <a:avLst/>
        </a:prstGeom>
        <a:solidFill>
          <a:srgbClr val="FFFF00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Excellent webinar support (complex event so REALLY needed)</a:t>
          </a:r>
        </a:p>
      </dsp:txBody>
      <dsp:txXfrm>
        <a:off x="6016739" y="1863"/>
        <a:ext cx="2398461" cy="1439076"/>
      </dsp:txXfrm>
    </dsp:sp>
    <dsp:sp modelId="{6EA7ECC8-F941-4399-8A76-38EA290D6160}">
      <dsp:nvSpPr>
        <dsp:cNvPr id="0" name=""/>
        <dsp:cNvSpPr/>
      </dsp:nvSpPr>
      <dsp:spPr>
        <a:xfrm>
          <a:off x="8655046" y="1863"/>
          <a:ext cx="2398461" cy="1439076"/>
        </a:xfrm>
        <a:prstGeom prst="rect">
          <a:avLst/>
        </a:prstGeom>
        <a:solidFill>
          <a:srgbClr val="FFFF00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Live voting (Slido worked well for this)</a:t>
          </a:r>
        </a:p>
      </dsp:txBody>
      <dsp:txXfrm>
        <a:off x="8655046" y="1863"/>
        <a:ext cx="2398461" cy="1439076"/>
      </dsp:txXfrm>
    </dsp:sp>
    <dsp:sp modelId="{EDD0D347-694C-448B-AE1C-5E622B34B8EE}">
      <dsp:nvSpPr>
        <dsp:cNvPr id="0" name=""/>
        <dsp:cNvSpPr/>
      </dsp:nvSpPr>
      <dsp:spPr>
        <a:xfrm>
          <a:off x="740125" y="1680786"/>
          <a:ext cx="2398461" cy="1439076"/>
        </a:xfrm>
        <a:prstGeom prst="rect">
          <a:avLst/>
        </a:prstGeom>
        <a:solidFill>
          <a:srgbClr val="FFFF00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Multiple breakout rooms supported by facilitator and scribe</a:t>
          </a:r>
        </a:p>
      </dsp:txBody>
      <dsp:txXfrm>
        <a:off x="740125" y="1680786"/>
        <a:ext cx="2398461" cy="1439076"/>
      </dsp:txXfrm>
    </dsp:sp>
    <dsp:sp modelId="{6851F967-0297-49CF-9658-607121203D9B}">
      <dsp:nvSpPr>
        <dsp:cNvPr id="0" name=""/>
        <dsp:cNvSpPr/>
      </dsp:nvSpPr>
      <dsp:spPr>
        <a:xfrm>
          <a:off x="3378432" y="1680786"/>
          <a:ext cx="2398461" cy="1439076"/>
        </a:xfrm>
        <a:prstGeom prst="rect">
          <a:avLst/>
        </a:prstGeom>
        <a:solidFill>
          <a:srgbClr val="FFFF00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Action pledging was useful (but see next slide)</a:t>
          </a:r>
        </a:p>
      </dsp:txBody>
      <dsp:txXfrm>
        <a:off x="3378432" y="1680786"/>
        <a:ext cx="2398461" cy="1439076"/>
      </dsp:txXfrm>
    </dsp:sp>
    <dsp:sp modelId="{2DCA642E-358D-4C77-8C1C-F6F10F3A7147}">
      <dsp:nvSpPr>
        <dsp:cNvPr id="0" name=""/>
        <dsp:cNvSpPr/>
      </dsp:nvSpPr>
      <dsp:spPr>
        <a:xfrm>
          <a:off x="6016739" y="1680786"/>
          <a:ext cx="2398461" cy="1439076"/>
        </a:xfrm>
        <a:prstGeom prst="rect">
          <a:avLst/>
        </a:prstGeom>
        <a:solidFill>
          <a:srgbClr val="FFFF00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Scene setting and including the patient voice (we used a video clip)</a:t>
          </a:r>
        </a:p>
      </dsp:txBody>
      <dsp:txXfrm>
        <a:off x="6016739" y="1680786"/>
        <a:ext cx="2398461" cy="1439076"/>
      </dsp:txXfrm>
    </dsp:sp>
    <dsp:sp modelId="{45E5F0B8-8CB0-4786-9327-E823C4AA0EF6}">
      <dsp:nvSpPr>
        <dsp:cNvPr id="0" name=""/>
        <dsp:cNvSpPr/>
      </dsp:nvSpPr>
      <dsp:spPr>
        <a:xfrm>
          <a:off x="8655046" y="1680786"/>
          <a:ext cx="2398461" cy="1439076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Summary documents sent in advance as pre-reading</a:t>
          </a:r>
        </a:p>
      </dsp:txBody>
      <dsp:txXfrm>
        <a:off x="8655046" y="1680786"/>
        <a:ext cx="2398461" cy="1439076"/>
      </dsp:txXfrm>
    </dsp:sp>
    <dsp:sp modelId="{C7D9F058-440A-4A9C-9E29-283AD597FDF7}">
      <dsp:nvSpPr>
        <dsp:cNvPr id="0" name=""/>
        <dsp:cNvSpPr/>
      </dsp:nvSpPr>
      <dsp:spPr>
        <a:xfrm>
          <a:off x="3378432" y="3359708"/>
          <a:ext cx="2398461" cy="1439076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Weekly planning meetings on the lead up to the event</a:t>
          </a:r>
        </a:p>
      </dsp:txBody>
      <dsp:txXfrm>
        <a:off x="3378432" y="3359708"/>
        <a:ext cx="2398461" cy="1439076"/>
      </dsp:txXfrm>
    </dsp:sp>
    <dsp:sp modelId="{6194F00B-24CF-42E3-B5CD-1D01D40F7451}">
      <dsp:nvSpPr>
        <dsp:cNvPr id="0" name=""/>
        <dsp:cNvSpPr/>
      </dsp:nvSpPr>
      <dsp:spPr>
        <a:xfrm>
          <a:off x="6016739" y="3359708"/>
          <a:ext cx="2398461" cy="1439076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Pre-event training for facilitators and scribes including use of Jamboard and check-in before event on day.</a:t>
          </a:r>
        </a:p>
      </dsp:txBody>
      <dsp:txXfrm>
        <a:off x="6016739" y="3359708"/>
        <a:ext cx="2398461" cy="143907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E8F32C-FD7F-4BA0-AB02-118A7EDF50F9}">
      <dsp:nvSpPr>
        <dsp:cNvPr id="0" name=""/>
        <dsp:cNvSpPr/>
      </dsp:nvSpPr>
      <dsp:spPr>
        <a:xfrm>
          <a:off x="3290" y="529063"/>
          <a:ext cx="2610562" cy="156633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Early agreement regarding sharing prescribing data to services and public</a:t>
          </a:r>
        </a:p>
      </dsp:txBody>
      <dsp:txXfrm>
        <a:off x="3290" y="529063"/>
        <a:ext cx="2610562" cy="1566337"/>
      </dsp:txXfrm>
    </dsp:sp>
    <dsp:sp modelId="{8CF01151-1AAA-4401-9E62-D320D6FA171A}">
      <dsp:nvSpPr>
        <dsp:cNvPr id="0" name=""/>
        <dsp:cNvSpPr/>
      </dsp:nvSpPr>
      <dsp:spPr>
        <a:xfrm>
          <a:off x="2874909" y="529063"/>
          <a:ext cx="2610562" cy="156633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Share expectation of pre-reading early, title the email to highlight and send a reminder</a:t>
          </a:r>
        </a:p>
      </dsp:txBody>
      <dsp:txXfrm>
        <a:off x="2874909" y="529063"/>
        <a:ext cx="2610562" cy="1566337"/>
      </dsp:txXfrm>
    </dsp:sp>
    <dsp:sp modelId="{48C03F9B-6CBF-4D9C-BB36-8E347DDD0C55}">
      <dsp:nvSpPr>
        <dsp:cNvPr id="0" name=""/>
        <dsp:cNvSpPr/>
      </dsp:nvSpPr>
      <dsp:spPr>
        <a:xfrm>
          <a:off x="5746528" y="529063"/>
          <a:ext cx="2610562" cy="156633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Scribes have different IT set ups, so check Jamboard sharing possible at pre-meeting</a:t>
          </a:r>
        </a:p>
      </dsp:txBody>
      <dsp:txXfrm>
        <a:off x="5746528" y="529063"/>
        <a:ext cx="2610562" cy="1566337"/>
      </dsp:txXfrm>
    </dsp:sp>
    <dsp:sp modelId="{996E15B6-9F67-4120-A8A2-6166C6BF3CC8}">
      <dsp:nvSpPr>
        <dsp:cNvPr id="0" name=""/>
        <dsp:cNvSpPr/>
      </dsp:nvSpPr>
      <dsp:spPr>
        <a:xfrm>
          <a:off x="8621437" y="529063"/>
          <a:ext cx="2610562" cy="156633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Ensure facilitators are familiar with the programme (they must read the pre-reading)</a:t>
          </a:r>
        </a:p>
      </dsp:txBody>
      <dsp:txXfrm>
        <a:off x="8621437" y="529063"/>
        <a:ext cx="2610562" cy="1566337"/>
      </dsp:txXfrm>
    </dsp:sp>
    <dsp:sp modelId="{BF430190-1354-4D00-A627-8DF5734F4091}">
      <dsp:nvSpPr>
        <dsp:cNvPr id="0" name=""/>
        <dsp:cNvSpPr/>
      </dsp:nvSpPr>
      <dsp:spPr>
        <a:xfrm>
          <a:off x="1439099" y="2356457"/>
          <a:ext cx="2610562" cy="156633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Consider how to maximise action pledging on the day</a:t>
          </a:r>
        </a:p>
      </dsp:txBody>
      <dsp:txXfrm>
        <a:off x="1439099" y="2356457"/>
        <a:ext cx="2610562" cy="1566337"/>
      </dsp:txXfrm>
    </dsp:sp>
    <dsp:sp modelId="{E50518C7-AE17-4F0B-9FD3-076BDA4E66B8}">
      <dsp:nvSpPr>
        <dsp:cNvPr id="0" name=""/>
        <dsp:cNvSpPr/>
      </dsp:nvSpPr>
      <dsp:spPr>
        <a:xfrm>
          <a:off x="4310718" y="2356457"/>
          <a:ext cx="2610562" cy="156633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Plan the next steps after the event earlier e.g. post-event communications, twitter</a:t>
          </a:r>
        </a:p>
      </dsp:txBody>
      <dsp:txXfrm>
        <a:off x="4310718" y="2356457"/>
        <a:ext cx="2610562" cy="1566337"/>
      </dsp:txXfrm>
    </dsp:sp>
    <dsp:sp modelId="{71C7F1ED-DA78-4FA9-B63B-EB04AC882AEA}">
      <dsp:nvSpPr>
        <dsp:cNvPr id="0" name=""/>
        <dsp:cNvSpPr/>
      </dsp:nvSpPr>
      <dsp:spPr>
        <a:xfrm>
          <a:off x="7182337" y="2356457"/>
          <a:ext cx="2610562" cy="156633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Think about the next phases early – this is not the finishing line.  What will the network look like?</a:t>
          </a:r>
        </a:p>
      </dsp:txBody>
      <dsp:txXfrm>
        <a:off x="7182337" y="2356457"/>
        <a:ext cx="2610562" cy="156633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CF2543-AB78-464E-97A4-D8F929F0EFF8}">
      <dsp:nvSpPr>
        <dsp:cNvPr id="0" name=""/>
        <dsp:cNvSpPr/>
      </dsp:nvSpPr>
      <dsp:spPr>
        <a:xfrm>
          <a:off x="3290" y="887281"/>
          <a:ext cx="2610562" cy="15663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/>
            <a:t>Ensure all attendees have had the opportunity to be listened to and input on decisions</a:t>
          </a:r>
        </a:p>
      </dsp:txBody>
      <dsp:txXfrm>
        <a:off x="3290" y="887281"/>
        <a:ext cx="2610562" cy="1566337"/>
      </dsp:txXfrm>
    </dsp:sp>
    <dsp:sp modelId="{B3CA1E28-640E-47E7-A7E7-5CDCD892ABA2}">
      <dsp:nvSpPr>
        <dsp:cNvPr id="0" name=""/>
        <dsp:cNvSpPr/>
      </dsp:nvSpPr>
      <dsp:spPr>
        <a:xfrm>
          <a:off x="2874909" y="887281"/>
          <a:ext cx="2610562" cy="15663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/>
            <a:t>Agreed (three) issues to work: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 dirty="0"/>
            <a:t>That involve more than one organisation</a:t>
          </a:r>
        </a:p>
      </dsp:txBody>
      <dsp:txXfrm>
        <a:off x="2874909" y="887281"/>
        <a:ext cx="2610562" cy="1566337"/>
      </dsp:txXfrm>
    </dsp:sp>
    <dsp:sp modelId="{92D3C145-86A1-4008-A902-CE86F999CDAA}">
      <dsp:nvSpPr>
        <dsp:cNvPr id="0" name=""/>
        <dsp:cNvSpPr/>
      </dsp:nvSpPr>
      <dsp:spPr>
        <a:xfrm>
          <a:off x="5746528" y="887281"/>
          <a:ext cx="2610562" cy="15663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/>
            <a:t>Three possible solutions for each issue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 dirty="0"/>
            <a:t>That include a short term goal</a:t>
          </a:r>
        </a:p>
      </dsp:txBody>
      <dsp:txXfrm>
        <a:off x="5746528" y="887281"/>
        <a:ext cx="2610562" cy="1566337"/>
      </dsp:txXfrm>
    </dsp:sp>
    <dsp:sp modelId="{833D7930-1FE9-4E19-9756-2E0C37C0BE59}">
      <dsp:nvSpPr>
        <dsp:cNvPr id="0" name=""/>
        <dsp:cNvSpPr/>
      </dsp:nvSpPr>
      <dsp:spPr>
        <a:xfrm>
          <a:off x="8618146" y="887281"/>
          <a:ext cx="2610562" cy="15663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/>
            <a:t>Pledges from organisations and individuals to support action and working groups</a:t>
          </a:r>
        </a:p>
      </dsp:txBody>
      <dsp:txXfrm>
        <a:off x="8618146" y="887281"/>
        <a:ext cx="2610562" cy="1566337"/>
      </dsp:txXfrm>
    </dsp:sp>
    <dsp:sp modelId="{170CB8D8-A72F-46D5-B1CC-06A7D5F4A083}">
      <dsp:nvSpPr>
        <dsp:cNvPr id="0" name=""/>
        <dsp:cNvSpPr/>
      </dsp:nvSpPr>
      <dsp:spPr>
        <a:xfrm>
          <a:off x="3290" y="2714675"/>
          <a:ext cx="2610562" cy="15663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/>
            <a:t>Maintain input from people with lived experience of chronic pain into working groups</a:t>
          </a:r>
        </a:p>
      </dsp:txBody>
      <dsp:txXfrm>
        <a:off x="3290" y="2714675"/>
        <a:ext cx="2610562" cy="1566337"/>
      </dsp:txXfrm>
    </dsp:sp>
    <dsp:sp modelId="{481AB800-05F0-4443-A9C3-B462B61CD70E}">
      <dsp:nvSpPr>
        <dsp:cNvPr id="0" name=""/>
        <dsp:cNvSpPr/>
      </dsp:nvSpPr>
      <dsp:spPr>
        <a:xfrm>
          <a:off x="2874909" y="2714675"/>
          <a:ext cx="2610562" cy="15663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/>
            <a:t>Share the programme and its aims widely</a:t>
          </a:r>
        </a:p>
      </dsp:txBody>
      <dsp:txXfrm>
        <a:off x="2874909" y="2714675"/>
        <a:ext cx="2610562" cy="1566337"/>
      </dsp:txXfrm>
    </dsp:sp>
    <dsp:sp modelId="{2A6BD906-FCC4-4E1B-AF05-2329D87031BB}">
      <dsp:nvSpPr>
        <dsp:cNvPr id="0" name=""/>
        <dsp:cNvSpPr/>
      </dsp:nvSpPr>
      <dsp:spPr>
        <a:xfrm>
          <a:off x="5746528" y="2714675"/>
          <a:ext cx="2610562" cy="15663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/>
            <a:t>Gather enthusiasm</a:t>
          </a:r>
        </a:p>
      </dsp:txBody>
      <dsp:txXfrm>
        <a:off x="5746528" y="2714675"/>
        <a:ext cx="2610562" cy="1566337"/>
      </dsp:txXfrm>
    </dsp:sp>
    <dsp:sp modelId="{7080D25E-CC85-437F-BBE6-E168CF55E086}">
      <dsp:nvSpPr>
        <dsp:cNvPr id="0" name=""/>
        <dsp:cNvSpPr/>
      </dsp:nvSpPr>
      <dsp:spPr>
        <a:xfrm>
          <a:off x="8618146" y="2714675"/>
          <a:ext cx="2610562" cy="15663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/>
            <a:t>Have enough information to create an action plan for the system</a:t>
          </a:r>
        </a:p>
      </dsp:txBody>
      <dsp:txXfrm>
        <a:off x="8618146" y="2714675"/>
        <a:ext cx="2610562" cy="15663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3BCDDD-4662-4E8D-8369-98E2512D4C47}" type="datetimeFigureOut">
              <a:rPr lang="en-GB" smtClean="0"/>
              <a:t>13/09/2022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77A550-05AB-42F2-91C3-2234609B4C4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800664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77A550-05AB-42F2-91C3-2234609B4C49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80327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77A550-05AB-42F2-91C3-2234609B4C49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691125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18865942-4DE4-4B84-8AF6-05B4FB97F9F3}"/>
              </a:ext>
            </a:extLst>
          </p:cNvPr>
          <p:cNvSpPr/>
          <p:nvPr userDrawn="1"/>
        </p:nvSpPr>
        <p:spPr>
          <a:xfrm>
            <a:off x="0" y="1081653"/>
            <a:ext cx="12192000" cy="40233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F55216-9252-4635-B49F-61B5F92AC5D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71320" y="1626592"/>
            <a:ext cx="10738081" cy="2387600"/>
          </a:xfrm>
        </p:spPr>
        <p:txBody>
          <a:bodyPr anchor="b">
            <a:normAutofit/>
          </a:bodyPr>
          <a:lstStyle>
            <a:lvl1pPr algn="l">
              <a:lnSpc>
                <a:spcPts val="45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 goes here… presentation title goes here … presentation title goes here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2A8AA76-E563-43A5-A458-2E84F809B1E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71320" y="4230482"/>
            <a:ext cx="10738081" cy="642567"/>
          </a:xfrm>
        </p:spPr>
        <p:txBody>
          <a:bodyPr>
            <a:norm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200" b="1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Presenter’s name</a:t>
            </a:r>
          </a:p>
          <a:p>
            <a:r>
              <a:rPr lang="en-US" dirty="0"/>
              <a:t>Event name (optional)</a:t>
            </a:r>
          </a:p>
          <a:p>
            <a:r>
              <a:rPr lang="en-US" dirty="0"/>
              <a:t>Today’s date</a:t>
            </a:r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4FBD904-903C-4935-9151-E92104783D87}"/>
              </a:ext>
            </a:extLst>
          </p:cNvPr>
          <p:cNvSpPr txBox="1"/>
          <p:nvPr userDrawn="1"/>
        </p:nvSpPr>
        <p:spPr>
          <a:xfrm>
            <a:off x="954618" y="725302"/>
            <a:ext cx="1708801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ts val="1200"/>
              </a:lnSpc>
            </a:pPr>
            <a:r>
              <a:rPr lang="en-GB" sz="1050" b="1" dirty="0"/>
              <a:t>National Patient Safety</a:t>
            </a:r>
            <a:br>
              <a:rPr lang="en-GB" sz="1050" b="1" dirty="0"/>
            </a:br>
            <a:r>
              <a:rPr lang="en-GB" sz="1050" b="1" dirty="0"/>
              <a:t>Improvement Programmes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6C3A39C-6FD4-48C0-81EA-2C8FB63CF494}"/>
              </a:ext>
            </a:extLst>
          </p:cNvPr>
          <p:cNvGrpSpPr/>
          <p:nvPr userDrawn="1"/>
        </p:nvGrpSpPr>
        <p:grpSpPr>
          <a:xfrm>
            <a:off x="954617" y="1082062"/>
            <a:ext cx="2400000" cy="893984"/>
            <a:chOff x="2793304" y="1260493"/>
            <a:chExt cx="1800000" cy="893984"/>
          </a:xfrm>
        </p:grpSpPr>
        <p:sp>
          <p:nvSpPr>
            <p:cNvPr id="14" name="Rectangle: Top Corners Rounded 13">
              <a:extLst>
                <a:ext uri="{FF2B5EF4-FFF2-40B4-BE49-F238E27FC236}">
                  <a16:creationId xmlns:a16="http://schemas.microsoft.com/office/drawing/2014/main" id="{995A64C4-470F-44B9-8CCF-F6BE97F1D7DB}"/>
                </a:ext>
              </a:extLst>
            </p:cNvPr>
            <p:cNvSpPr/>
            <p:nvPr userDrawn="1"/>
          </p:nvSpPr>
          <p:spPr>
            <a:xfrm flipH="1" flipV="1">
              <a:off x="2793304" y="1440493"/>
              <a:ext cx="1800000" cy="713984"/>
            </a:xfrm>
            <a:prstGeom prst="round2Same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en-GB" sz="1800" b="1" dirty="0">
                <a:solidFill>
                  <a:schemeClr val="tx2"/>
                </a:solidFill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951D7C7-5EA7-45CB-90FE-C8EE33EE6965}"/>
                </a:ext>
              </a:extLst>
            </p:cNvPr>
            <p:cNvSpPr/>
            <p:nvPr userDrawn="1"/>
          </p:nvSpPr>
          <p:spPr>
            <a:xfrm>
              <a:off x="2793304" y="1260493"/>
              <a:ext cx="360000" cy="180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800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8B58CB1-21EA-4230-968C-9F47C3BE7F27}"/>
                </a:ext>
              </a:extLst>
            </p:cNvPr>
            <p:cNvSpPr/>
            <p:nvPr userDrawn="1"/>
          </p:nvSpPr>
          <p:spPr>
            <a:xfrm>
              <a:off x="3153208" y="1260493"/>
              <a:ext cx="360000" cy="180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800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34349AFD-38A9-437F-885B-CDD35781E8B3}"/>
                </a:ext>
              </a:extLst>
            </p:cNvPr>
            <p:cNvSpPr/>
            <p:nvPr userDrawn="1"/>
          </p:nvSpPr>
          <p:spPr>
            <a:xfrm>
              <a:off x="3513112" y="1260493"/>
              <a:ext cx="360000" cy="180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800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4202C07-BB0C-482F-9FC4-B49223C1DCAF}"/>
                </a:ext>
              </a:extLst>
            </p:cNvPr>
            <p:cNvSpPr/>
            <p:nvPr userDrawn="1"/>
          </p:nvSpPr>
          <p:spPr>
            <a:xfrm>
              <a:off x="3873016" y="1260493"/>
              <a:ext cx="360000" cy="180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800" dirty="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BCEB14E3-F0F8-4448-910C-0EC6302883E8}"/>
                </a:ext>
              </a:extLst>
            </p:cNvPr>
            <p:cNvSpPr/>
            <p:nvPr userDrawn="1"/>
          </p:nvSpPr>
          <p:spPr>
            <a:xfrm>
              <a:off x="4232920" y="1260493"/>
              <a:ext cx="360000" cy="180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800" dirty="0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11927EF4-6C5F-448D-94A7-405B0948A0C5}"/>
              </a:ext>
            </a:extLst>
          </p:cNvPr>
          <p:cNvSpPr txBox="1"/>
          <p:nvPr userDrawn="1"/>
        </p:nvSpPr>
        <p:spPr>
          <a:xfrm>
            <a:off x="971319" y="1458495"/>
            <a:ext cx="1300356" cy="3359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900"/>
              </a:lnSpc>
            </a:pPr>
            <a:r>
              <a:rPr lang="en-GB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Medicines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59EC29C-8735-46A8-B389-C1998DAE27AA}"/>
              </a:ext>
            </a:extLst>
          </p:cNvPr>
          <p:cNvSpPr txBox="1"/>
          <p:nvPr userDrawn="1"/>
        </p:nvSpPr>
        <p:spPr>
          <a:xfrm>
            <a:off x="971319" y="5611536"/>
            <a:ext cx="3724405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000" dirty="0">
                <a:solidFill>
                  <a:schemeClr val="tx1"/>
                </a:solidFill>
              </a:rPr>
              <a:t>Delivered by:</a:t>
            </a:r>
          </a:p>
          <a:p>
            <a:r>
              <a:rPr lang="en-GB" sz="1000" dirty="0">
                <a:solidFill>
                  <a:schemeClr val="tx1"/>
                </a:solidFill>
              </a:rPr>
              <a:t>The Medication Safety Officer Network</a:t>
            </a:r>
          </a:p>
          <a:p>
            <a:endParaRPr lang="en-GB" sz="1000" dirty="0">
              <a:solidFill>
                <a:schemeClr val="tx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DC39BC9-21A2-4AB5-A532-55DF66FFCE25}"/>
              </a:ext>
            </a:extLst>
          </p:cNvPr>
          <p:cNvSpPr txBox="1"/>
          <p:nvPr userDrawn="1"/>
        </p:nvSpPr>
        <p:spPr>
          <a:xfrm>
            <a:off x="7832943" y="5611537"/>
            <a:ext cx="3724405" cy="5640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500"/>
              </a:lnSpc>
            </a:pPr>
            <a:r>
              <a:rPr lang="en-GB" sz="1000" i="0" dirty="0">
                <a:solidFill>
                  <a:schemeClr val="tx1"/>
                </a:solidFill>
              </a:rPr>
              <a:t>Led by:</a:t>
            </a:r>
          </a:p>
          <a:p>
            <a:pPr>
              <a:lnSpc>
                <a:spcPts val="1500"/>
              </a:lnSpc>
            </a:pPr>
            <a:r>
              <a:rPr lang="en-GB" sz="1200" b="1" i="0" dirty="0">
                <a:solidFill>
                  <a:schemeClr val="tx1"/>
                </a:solidFill>
              </a:rPr>
              <a:t>NHS England</a:t>
            </a:r>
          </a:p>
          <a:p>
            <a:pPr>
              <a:lnSpc>
                <a:spcPts val="1500"/>
              </a:lnSpc>
            </a:pPr>
            <a:r>
              <a:rPr lang="en-GB" sz="1200" b="1" i="0" dirty="0">
                <a:solidFill>
                  <a:schemeClr val="tx1"/>
                </a:solidFill>
              </a:rPr>
              <a:t>NHS Improvement</a:t>
            </a:r>
            <a:endParaRPr lang="en-GB" sz="1800" b="1" i="0" dirty="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5A9697F-1876-4A8A-8E5B-1A6C9909A20A}"/>
              </a:ext>
            </a:extLst>
          </p:cNvPr>
          <p:cNvSpPr/>
          <p:nvPr userDrawn="1"/>
        </p:nvSpPr>
        <p:spPr>
          <a:xfrm>
            <a:off x="1" y="5105115"/>
            <a:ext cx="12191999" cy="36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F7C3C38-3AD7-463B-9726-80BD222453BD}"/>
              </a:ext>
            </a:extLst>
          </p:cNvPr>
          <p:cNvSpPr txBox="1"/>
          <p:nvPr userDrawn="1"/>
        </p:nvSpPr>
        <p:spPr>
          <a:xfrm>
            <a:off x="1266706" y="5146296"/>
            <a:ext cx="2150397" cy="2716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500"/>
              </a:lnSpc>
            </a:pPr>
            <a:r>
              <a:rPr lang="en-GB" sz="12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@NatPatSIP / @MatNeoSIP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56A0F14-9E35-4399-A0A1-F9654287CCCB}"/>
              </a:ext>
            </a:extLst>
          </p:cNvPr>
          <p:cNvSpPr txBox="1"/>
          <p:nvPr userDrawn="1"/>
        </p:nvSpPr>
        <p:spPr>
          <a:xfrm>
            <a:off x="7696733" y="5133770"/>
            <a:ext cx="3982180" cy="2846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500"/>
              </a:lnSpc>
            </a:pPr>
            <a:r>
              <a:rPr lang="en-GB" sz="14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Future.nhs.uk/medicinessafetyimprovement/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F93993E-6359-4D67-863C-59C2B1F5D3E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118" y="6028493"/>
            <a:ext cx="1302557" cy="115200"/>
          </a:xfrm>
          <a:prstGeom prst="rect">
            <a:avLst/>
          </a:prstGeom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C372C2BF-5E3C-491C-8B57-809EC9C7A92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617" y="5205653"/>
            <a:ext cx="221538" cy="1800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E25C44C-A0C6-40E4-AC99-1D3F880EA5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0457"/>
            <a:ext cx="12193200" cy="474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62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90DF2C-C752-4577-9EB6-CE092688D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BF8EC2-E5B3-4CCF-8572-11C199DB20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Frutiger" panose="020B0500000000000000" pitchFamily="34" charset="0"/>
              <a:buChar char="&gt;"/>
              <a:defRPr>
                <a:solidFill>
                  <a:schemeClr val="accent2"/>
                </a:solidFill>
              </a:defRPr>
            </a:lvl1pPr>
            <a:lvl2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Frutiger" panose="020B0500000000000000" pitchFamily="34" charset="0"/>
              <a:buChar char="&gt;"/>
              <a:defRPr>
                <a:solidFill>
                  <a:schemeClr val="accent3"/>
                </a:solidFill>
              </a:defRPr>
            </a:lvl2pPr>
            <a:lvl3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Frutiger" panose="020B0500000000000000" pitchFamily="34" charset="0"/>
              <a:buChar char="&gt;"/>
              <a:defRPr>
                <a:solidFill>
                  <a:schemeClr val="accent4"/>
                </a:solidFill>
              </a:defRPr>
            </a:lvl3pPr>
            <a:lvl4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Frutiger" panose="020B0500000000000000" pitchFamily="34" charset="0"/>
              <a:buChar char="&gt;"/>
              <a:defRPr>
                <a:solidFill>
                  <a:schemeClr val="accent5"/>
                </a:solidFill>
              </a:defRPr>
            </a:lvl4pPr>
            <a:lvl5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Frutiger" panose="020B0500000000000000" pitchFamily="34" charset="0"/>
              <a:buChar char="&gt;"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1B23850C-E54D-404E-9D41-6E8F52C123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59756" y="6265344"/>
            <a:ext cx="41148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|     National Patient Safety Improvement Programmes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29B19B67-BE4D-4FF1-BFE9-C21074F343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1847" y="6265344"/>
            <a:ext cx="6920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444E201-67E6-4C84-91CE-EF6C201C1FB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C1A9DD0-A58F-4E8B-9B37-0EC02E2683A8}"/>
              </a:ext>
            </a:extLst>
          </p:cNvPr>
          <p:cNvSpPr/>
          <p:nvPr userDrawn="1"/>
        </p:nvSpPr>
        <p:spPr>
          <a:xfrm>
            <a:off x="0" y="6768000"/>
            <a:ext cx="12192000" cy="90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CDBAA4C-2008-49F5-A598-6E1D0080E963}"/>
              </a:ext>
            </a:extLst>
          </p:cNvPr>
          <p:cNvSpPr/>
          <p:nvPr userDrawn="1"/>
        </p:nvSpPr>
        <p:spPr>
          <a:xfrm>
            <a:off x="0" y="6677383"/>
            <a:ext cx="12192000" cy="9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4266773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342E330C-0CFA-4CC9-BE56-153ECD7E4B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59756" y="6265344"/>
            <a:ext cx="41148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|     National Patient Safety Improvement Programmes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04461AAE-DCCD-48F8-BD40-E6EC6025AB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1847" y="6265344"/>
            <a:ext cx="6920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444E201-67E6-4C84-91CE-EF6C201C1FB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C0607F-33E0-482C-9947-D3E1B94C18AE}"/>
              </a:ext>
            </a:extLst>
          </p:cNvPr>
          <p:cNvSpPr/>
          <p:nvPr userDrawn="1"/>
        </p:nvSpPr>
        <p:spPr>
          <a:xfrm>
            <a:off x="0" y="6768000"/>
            <a:ext cx="12192000" cy="90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B77B455-B769-43A5-BF56-7B73C5D743CF}"/>
              </a:ext>
            </a:extLst>
          </p:cNvPr>
          <p:cNvSpPr/>
          <p:nvPr userDrawn="1"/>
        </p:nvSpPr>
        <p:spPr>
          <a:xfrm>
            <a:off x="0" y="6677383"/>
            <a:ext cx="12192000" cy="9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717115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0"/>
          </p:nvPr>
        </p:nvSpPr>
        <p:spPr>
          <a:xfrm>
            <a:off x="614920" y="1343804"/>
            <a:ext cx="10316899" cy="2244128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609601" y="548641"/>
            <a:ext cx="8756073" cy="611649"/>
          </a:xfrm>
          <a:prstGeom prst="rect">
            <a:avLst/>
          </a:prstGeom>
        </p:spPr>
        <p:txBody>
          <a:bodyPr/>
          <a:lstStyle>
            <a:lvl1pPr>
              <a:defRPr sz="3600" b="0">
                <a:solidFill>
                  <a:srgbClr val="005EB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sz="2800" dirty="0">
              <a:solidFill>
                <a:srgbClr val="005EB8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88419" y="6372537"/>
            <a:ext cx="8631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fld id="{34F92BC6-D7C3-584B-87F2-0B845776A5AD}" type="slidenum">
              <a:rPr lang="en-US" sz="120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‹#›</a:t>
            </a:fld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>
                <a:solidFill>
                  <a:srgbClr val="005E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endParaRPr lang="en-US" sz="120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20902" y="6333440"/>
            <a:ext cx="763088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chemeClr val="accent3">
                    <a:lumMod val="60000"/>
                    <a:lumOff val="40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pic>
        <p:nvPicPr>
          <p:cNvPr id="12" name="Picture 11" descr="A picture containing clipart&#10;&#10;Description generated with very high confidence">
            <a:extLst>
              <a:ext uri="{FF2B5EF4-FFF2-40B4-BE49-F238E27FC236}">
                <a16:creationId xmlns:a16="http://schemas.microsoft.com/office/drawing/2014/main" id="{7ADC841C-5A22-4563-A975-9750BB6F94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61546" y="293024"/>
            <a:ext cx="1440873" cy="436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008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F62582-7F6D-4452-B126-D56CDF3F6C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FA996D-A639-4057-85C4-B5F70DF27D5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59756" y="6265344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|     National Patient Safety Improvement Programmes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A9683B-3998-4AD2-80AE-BC8A9621B4A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21847" y="6265344"/>
            <a:ext cx="692064" cy="365125"/>
          </a:xfrm>
          <a:prstGeom prst="rect">
            <a:avLst/>
          </a:prstGeom>
        </p:spPr>
        <p:txBody>
          <a:bodyPr/>
          <a:lstStyle/>
          <a:p>
            <a:fld id="{C444E201-67E6-4C84-91CE-EF6C201C1FB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478001D-25F2-4A15-80A9-964C5C5F3A1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60438" y="2219325"/>
            <a:ext cx="5905500" cy="37544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8B24FA9-0DCD-447E-800A-BDBB7B134FE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089775" y="2219325"/>
            <a:ext cx="4622800" cy="3754438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08499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AA704A2-86C3-46C3-8411-930CE42166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000" y="1094629"/>
            <a:ext cx="10752000" cy="897008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695D32-DFD8-4E2C-9789-FB430199BA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0000" y="2229634"/>
            <a:ext cx="10752000" cy="394732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744D50-42E1-4AC6-ADD7-E0FE861B12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60000" y="6492875"/>
            <a:ext cx="41148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|     Medicines Safety Improvement Programme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0D8CD4-150D-47A0-8FBD-6E79783B04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2091" y="6492875"/>
            <a:ext cx="6920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444E201-67E6-4C84-91CE-EF6C201C1FB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8" name="Picture 6">
            <a:extLst>
              <a:ext uri="{FF2B5EF4-FFF2-40B4-BE49-F238E27FC236}">
                <a16:creationId xmlns:a16="http://schemas.microsoft.com/office/drawing/2014/main" id="{B4411BEE-01DD-4FD4-A75E-A7070EC1ECF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/>
        </p:blipFill>
        <p:spPr>
          <a:xfrm>
            <a:off x="10810415" y="355403"/>
            <a:ext cx="901585" cy="368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9951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0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01">
          <p15:clr>
            <a:srgbClr val="F26B43"/>
          </p15:clr>
        </p15:guide>
        <p15:guide id="2" pos="7376">
          <p15:clr>
            <a:srgbClr val="F26B43"/>
          </p15:clr>
        </p15:guide>
        <p15:guide id="3" orient="horz" pos="451">
          <p15:clr>
            <a:srgbClr val="F26B43"/>
          </p15:clr>
        </p15:guide>
        <p15:guide id="4" orient="horz" pos="409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8410840-9751-4A0A-A498-9F87CF2AE8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6959" y="1321318"/>
            <a:ext cx="10738081" cy="2387600"/>
          </a:xfrm>
        </p:spPr>
        <p:txBody>
          <a:bodyPr>
            <a:normAutofit/>
          </a:bodyPr>
          <a:lstStyle/>
          <a:p>
            <a:br>
              <a:rPr lang="en-GB" dirty="0"/>
            </a:br>
            <a:r>
              <a:rPr lang="en-GB" dirty="0"/>
              <a:t>Taking a systems approach to high-risk opioid prescribing </a:t>
            </a:r>
            <a:br>
              <a:rPr lang="en-GB" dirty="0"/>
            </a:br>
            <a:r>
              <a:rPr lang="en-GB" dirty="0"/>
              <a:t>Reflections and learning – Phase four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8EBA7B54-3DF9-4097-AD61-2D21E2B7F84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Gill Gookey, Medicines Safety Lead Pharmacist, Gill.gookey@nottingham.ac.uk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D1462A9-E8A7-C3AD-5866-5355AAAEB7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3601" y="139980"/>
            <a:ext cx="1950889" cy="780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8688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95E5D735-B000-43F7-AA19-95E4C1B9C3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830045" y="-245344"/>
            <a:ext cx="9093093" cy="6875813"/>
          </a:xfr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177DB6B-30C2-4FF1-A615-DBCE82C7B3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dirty="0"/>
              <a:t>|     National Patient Safety Improvement Programmes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2B74345-0713-4C48-A8FF-D75E90CCAA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444E201-67E6-4C84-91CE-EF6C201C1FBB}" type="slidenum">
              <a:rPr lang="en-GB" smtClean="0"/>
              <a:pPr/>
              <a:t>2</a:t>
            </a:fld>
            <a:endParaRPr lang="en-GB" dirty="0"/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46563D5E-8E91-6951-30AD-788AF52969E3}"/>
              </a:ext>
            </a:extLst>
          </p:cNvPr>
          <p:cNvSpPr/>
          <p:nvPr/>
        </p:nvSpPr>
        <p:spPr>
          <a:xfrm>
            <a:off x="2278506" y="0"/>
            <a:ext cx="4257206" cy="869429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We are here </a:t>
            </a:r>
          </a:p>
        </p:txBody>
      </p:sp>
    </p:spTree>
    <p:extLst>
      <p:ext uri="{BB962C8B-B14F-4D97-AF65-F5344CB8AC3E}">
        <p14:creationId xmlns:p14="http://schemas.microsoft.com/office/powerpoint/2010/main" val="26230254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2DB2BF-10F6-4710-B844-5008729211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879" y="335456"/>
            <a:ext cx="3074219" cy="1161683"/>
          </a:xfrm>
        </p:spPr>
        <p:txBody>
          <a:bodyPr>
            <a:normAutofit/>
          </a:bodyPr>
          <a:lstStyle/>
          <a:p>
            <a:r>
              <a:rPr lang="en-GB" dirty="0"/>
              <a:t>Phase Four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177DB6B-30C2-4FF1-A615-DBCE82C7B3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dirty="0"/>
              <a:t>|     National Patient Safety Improvement Programmes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2B74345-0713-4C48-A8FF-D75E90CCAA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444E201-67E6-4C84-91CE-EF6C201C1FBB}" type="slidenum">
              <a:rPr lang="en-GB" smtClean="0"/>
              <a:pPr/>
              <a:t>3</a:t>
            </a:fld>
            <a:endParaRPr lang="en-GB" dirty="0"/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C4BCC04A-5F42-6228-6EFA-CA77DCB9E3F0}"/>
              </a:ext>
            </a:extLst>
          </p:cNvPr>
          <p:cNvGraphicFramePr/>
          <p:nvPr/>
        </p:nvGraphicFramePr>
        <p:xfrm>
          <a:off x="597159" y="1306287"/>
          <a:ext cx="10954139" cy="28010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084942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CC205-BF8E-7475-E7F5-9535B75037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394" y="379138"/>
            <a:ext cx="10752000" cy="897008"/>
          </a:xfrm>
        </p:spPr>
        <p:txBody>
          <a:bodyPr/>
          <a:lstStyle/>
          <a:p>
            <a:r>
              <a:rPr lang="en-GB" dirty="0"/>
              <a:t>What happened before the action planning event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856D9AC6-B0E0-8621-C08D-A43D46B4739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21847" y="779489"/>
          <a:ext cx="11351606" cy="54858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5D69511-CACE-A395-7B3C-3387F187EF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dirty="0"/>
              <a:t>|     National Patient Safety Improvement Programmes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DA7422-39FA-5AAB-1069-344E358BD5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444E201-67E6-4C84-91CE-EF6C201C1FBB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69594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87A13-3916-E86B-361D-C756582170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840" y="226306"/>
            <a:ext cx="10752000" cy="897008"/>
          </a:xfrm>
        </p:spPr>
        <p:txBody>
          <a:bodyPr/>
          <a:lstStyle/>
          <a:p>
            <a:r>
              <a:rPr lang="en-GB" dirty="0"/>
              <a:t>Agenda for the day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F56F7CD6-7127-9512-204F-6B2F9F05BD8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43841" y="750229"/>
          <a:ext cx="11826312" cy="5752338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546141">
                  <a:extLst>
                    <a:ext uri="{9D8B030D-6E8A-4147-A177-3AD203B41FA5}">
                      <a16:colId xmlns:a16="http://schemas.microsoft.com/office/drawing/2014/main" val="3889463810"/>
                    </a:ext>
                  </a:extLst>
                </a:gridCol>
                <a:gridCol w="792363">
                  <a:extLst>
                    <a:ext uri="{9D8B030D-6E8A-4147-A177-3AD203B41FA5}">
                      <a16:colId xmlns:a16="http://schemas.microsoft.com/office/drawing/2014/main" val="3359059265"/>
                    </a:ext>
                  </a:extLst>
                </a:gridCol>
                <a:gridCol w="1334954">
                  <a:extLst>
                    <a:ext uri="{9D8B030D-6E8A-4147-A177-3AD203B41FA5}">
                      <a16:colId xmlns:a16="http://schemas.microsoft.com/office/drawing/2014/main" val="2979792600"/>
                    </a:ext>
                  </a:extLst>
                </a:gridCol>
                <a:gridCol w="9152854">
                  <a:extLst>
                    <a:ext uri="{9D8B030D-6E8A-4147-A177-3AD203B41FA5}">
                      <a16:colId xmlns:a16="http://schemas.microsoft.com/office/drawing/2014/main" val="124146521"/>
                    </a:ext>
                  </a:extLst>
                </a:gridCol>
              </a:tblGrid>
              <a:tr h="207905"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700" dirty="0">
                          <a:effectLst/>
                        </a:rPr>
                        <a:t>No.</a:t>
                      </a:r>
                      <a:endParaRPr lang="en-GB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700" dirty="0">
                          <a:effectLst/>
                        </a:rPr>
                        <a:t>Time (mins)</a:t>
                      </a:r>
                      <a:endParaRPr lang="en-GB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700" dirty="0">
                          <a:effectLst/>
                        </a:rPr>
                        <a:t>Finish time</a:t>
                      </a:r>
                      <a:endParaRPr lang="en-GB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700" dirty="0">
                          <a:effectLst/>
                        </a:rPr>
                        <a:t>Item</a:t>
                      </a:r>
                      <a:endParaRPr lang="en-GB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90667703"/>
                  </a:ext>
                </a:extLst>
              </a:tr>
              <a:tr h="207905"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700" dirty="0">
                          <a:effectLst/>
                        </a:rPr>
                        <a:t>1</a:t>
                      </a:r>
                      <a:endParaRPr lang="en-GB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700" dirty="0">
                          <a:effectLst/>
                        </a:rPr>
                        <a:t>5</a:t>
                      </a:r>
                      <a:endParaRPr lang="en-GB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700" dirty="0">
                          <a:effectLst/>
                        </a:rPr>
                        <a:t>9:20</a:t>
                      </a:r>
                      <a:endParaRPr lang="en-GB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700" b="1" dirty="0">
                          <a:effectLst/>
                        </a:rPr>
                        <a:t>Introduction and background to programme </a:t>
                      </a:r>
                      <a:endParaRPr lang="en-GB" sz="17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62692788"/>
                  </a:ext>
                </a:extLst>
              </a:tr>
              <a:tr h="207905"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700" dirty="0">
                          <a:effectLst/>
                        </a:rPr>
                        <a:t>2</a:t>
                      </a:r>
                      <a:endParaRPr lang="en-GB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700" dirty="0">
                          <a:effectLst/>
                        </a:rPr>
                        <a:t>15</a:t>
                      </a:r>
                      <a:endParaRPr lang="en-GB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79705" indent="-179705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700" dirty="0">
                          <a:effectLst/>
                        </a:rPr>
                        <a:t>9:35</a:t>
                      </a:r>
                      <a:endParaRPr lang="en-GB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79705" indent="-179705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700" b="1" dirty="0">
                          <a:effectLst/>
                        </a:rPr>
                        <a:t>What are the risks with opioids?</a:t>
                      </a:r>
                      <a:endParaRPr lang="en-GB" sz="17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8439365"/>
                  </a:ext>
                </a:extLst>
              </a:tr>
              <a:tr h="207905"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700" dirty="0">
                          <a:effectLst/>
                        </a:rPr>
                        <a:t>3</a:t>
                      </a:r>
                      <a:endParaRPr lang="en-GB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700" dirty="0">
                          <a:effectLst/>
                        </a:rPr>
                        <a:t>15</a:t>
                      </a:r>
                      <a:endParaRPr lang="en-GB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700" dirty="0">
                          <a:effectLst/>
                        </a:rPr>
                        <a:t>9:50</a:t>
                      </a:r>
                      <a:endParaRPr lang="en-GB" sz="170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700" b="1" dirty="0">
                          <a:effectLst/>
                        </a:rPr>
                        <a:t>The programme so far </a:t>
                      </a:r>
                      <a:endParaRPr lang="en-GB" sz="1700" b="1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38632486"/>
                  </a:ext>
                </a:extLst>
              </a:tr>
              <a:tr h="498129"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700" dirty="0">
                          <a:effectLst/>
                        </a:rPr>
                        <a:t>4</a:t>
                      </a:r>
                      <a:endParaRPr lang="en-GB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700" dirty="0">
                          <a:effectLst/>
                        </a:rPr>
                        <a:t>30</a:t>
                      </a:r>
                      <a:endParaRPr lang="en-GB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700" dirty="0">
                          <a:effectLst/>
                        </a:rPr>
                        <a:t>10:20</a:t>
                      </a:r>
                      <a:endParaRPr lang="en-GB" sz="170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700" b="1" dirty="0">
                          <a:effectLst/>
                        </a:rPr>
                        <a:t>Group work: Identifying the issues</a:t>
                      </a:r>
                    </a:p>
                    <a:p>
                      <a:r>
                        <a:rPr lang="en-GB" sz="1700" dirty="0">
                          <a:effectLst/>
                        </a:rPr>
                        <a:t>Each group collates issues, then chooses their top three priority issues.</a:t>
                      </a:r>
                      <a:endParaRPr lang="en-GB" sz="170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94120766"/>
                  </a:ext>
                </a:extLst>
              </a:tr>
              <a:tr h="207905"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7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GB" sz="17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700" dirty="0">
                          <a:solidFill>
                            <a:schemeClr val="bg1"/>
                          </a:solidFill>
                          <a:effectLst/>
                        </a:rPr>
                        <a:t>10</a:t>
                      </a:r>
                      <a:endParaRPr lang="en-GB" sz="17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700" dirty="0">
                          <a:solidFill>
                            <a:schemeClr val="bg1"/>
                          </a:solidFill>
                          <a:effectLst/>
                        </a:rPr>
                        <a:t>10:30</a:t>
                      </a:r>
                      <a:endParaRPr lang="en-GB" sz="17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700" dirty="0">
                          <a:solidFill>
                            <a:schemeClr val="bg1"/>
                          </a:solidFill>
                          <a:effectLst/>
                        </a:rPr>
                        <a:t>Break</a:t>
                      </a:r>
                      <a:endParaRPr lang="en-GB" sz="17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2442726"/>
                  </a:ext>
                </a:extLst>
              </a:tr>
              <a:tr h="614749"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700" dirty="0">
                          <a:effectLst/>
                        </a:rPr>
                        <a:t>5</a:t>
                      </a:r>
                      <a:endParaRPr lang="en-GB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700" dirty="0">
                          <a:effectLst/>
                        </a:rPr>
                        <a:t>15</a:t>
                      </a:r>
                      <a:endParaRPr lang="en-GB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700" dirty="0">
                          <a:effectLst/>
                        </a:rPr>
                        <a:t>10:45</a:t>
                      </a:r>
                      <a:endParaRPr lang="en-GB" sz="170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700" b="1" dirty="0">
                          <a:effectLst/>
                        </a:rPr>
                        <a:t>Voting: Identifying the  issues</a:t>
                      </a:r>
                    </a:p>
                    <a:p>
                      <a:r>
                        <a:rPr lang="en-GB" sz="1700" dirty="0">
                          <a:effectLst/>
                        </a:rPr>
                        <a:t>Top three issues are collated from each group . Then each attendee votes for their personal top three issues which will be the focus for the rest of the event. </a:t>
                      </a:r>
                      <a:endParaRPr lang="en-GB" sz="170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58435217"/>
                  </a:ext>
                </a:extLst>
              </a:tr>
              <a:tr h="618940"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700" dirty="0">
                          <a:effectLst/>
                        </a:rPr>
                        <a:t>7</a:t>
                      </a:r>
                      <a:endParaRPr lang="en-GB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700" dirty="0">
                          <a:effectLst/>
                        </a:rPr>
                        <a:t>45</a:t>
                      </a:r>
                      <a:endParaRPr lang="en-GB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700" dirty="0">
                          <a:effectLst/>
                        </a:rPr>
                        <a:t>11:30</a:t>
                      </a:r>
                      <a:endParaRPr lang="en-GB" sz="170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700" b="1" dirty="0">
                          <a:effectLst/>
                        </a:rPr>
                        <a:t>Group work:  Identifying the solutions </a:t>
                      </a:r>
                    </a:p>
                    <a:p>
                      <a:r>
                        <a:rPr lang="en-GB" sz="1700" dirty="0">
                          <a:effectLst/>
                        </a:rPr>
                        <a:t>Focussing on the three priority issues, groups identify solutions for each issue, then prioritise their top three solutions for each issue (one must be a short-term goal).</a:t>
                      </a:r>
                      <a:endParaRPr lang="en-GB" sz="170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65174317"/>
                  </a:ext>
                </a:extLst>
              </a:tr>
              <a:tr h="207905"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7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GB" sz="17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700" dirty="0">
                          <a:solidFill>
                            <a:schemeClr val="bg1"/>
                          </a:solidFill>
                          <a:effectLst/>
                        </a:rPr>
                        <a:t>10</a:t>
                      </a:r>
                      <a:endParaRPr lang="en-GB" sz="17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700" dirty="0">
                          <a:solidFill>
                            <a:schemeClr val="bg1"/>
                          </a:solidFill>
                          <a:effectLst/>
                        </a:rPr>
                        <a:t>11:40</a:t>
                      </a:r>
                      <a:endParaRPr lang="en-GB" sz="17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700" dirty="0">
                          <a:solidFill>
                            <a:schemeClr val="bg1"/>
                          </a:solidFill>
                          <a:effectLst/>
                        </a:rPr>
                        <a:t>Break</a:t>
                      </a:r>
                      <a:endParaRPr lang="en-GB" sz="17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951118"/>
                  </a:ext>
                </a:extLst>
              </a:tr>
              <a:tr h="614749"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700" dirty="0">
                          <a:effectLst/>
                        </a:rPr>
                        <a:t>8</a:t>
                      </a:r>
                      <a:endParaRPr lang="en-GB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700" dirty="0">
                          <a:effectLst/>
                        </a:rPr>
                        <a:t>15</a:t>
                      </a:r>
                      <a:endParaRPr lang="en-GB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700" dirty="0">
                          <a:effectLst/>
                        </a:rPr>
                        <a:t>11:55</a:t>
                      </a:r>
                      <a:endParaRPr lang="en-GB" sz="170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700" b="1" dirty="0">
                          <a:effectLst/>
                        </a:rPr>
                        <a:t>Voting: Identifying the solutions</a:t>
                      </a:r>
                    </a:p>
                    <a:p>
                      <a:r>
                        <a:rPr lang="en-GB" sz="1700" dirty="0">
                          <a:effectLst/>
                        </a:rPr>
                        <a:t>Top three solutions from each group are collated, then each attendee votes on their top three solutions for each issue (one must be a short-term goal).</a:t>
                      </a:r>
                      <a:endParaRPr lang="en-GB" sz="170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2125358"/>
                  </a:ext>
                </a:extLst>
              </a:tr>
              <a:tr h="409832"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700" dirty="0">
                          <a:effectLst/>
                        </a:rPr>
                        <a:t>9</a:t>
                      </a:r>
                      <a:endParaRPr lang="en-GB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700" dirty="0">
                          <a:effectLst/>
                        </a:rPr>
                        <a:t>25</a:t>
                      </a:r>
                      <a:endParaRPr lang="en-GB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700" dirty="0">
                          <a:effectLst/>
                        </a:rPr>
                        <a:t>12:20</a:t>
                      </a:r>
                      <a:endParaRPr lang="en-GB" sz="170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700" b="1" dirty="0">
                          <a:effectLst/>
                        </a:rPr>
                        <a:t>Group work: Identifying the actions </a:t>
                      </a:r>
                    </a:p>
                    <a:p>
                      <a:r>
                        <a:rPr lang="en-GB" sz="1700" dirty="0">
                          <a:effectLst/>
                        </a:rPr>
                        <a:t>How can you or your organisation help with the on-going work for the three chosen issues and solutions?</a:t>
                      </a:r>
                      <a:endParaRPr lang="en-GB" sz="170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71120140"/>
                  </a:ext>
                </a:extLst>
              </a:tr>
              <a:tr h="207905"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700" dirty="0">
                          <a:effectLst/>
                        </a:rPr>
                        <a:t>10</a:t>
                      </a:r>
                      <a:endParaRPr lang="en-GB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700" dirty="0">
                          <a:effectLst/>
                        </a:rPr>
                        <a:t>10</a:t>
                      </a:r>
                      <a:endParaRPr lang="en-GB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700" dirty="0">
                          <a:effectLst/>
                        </a:rPr>
                        <a:t>12:30</a:t>
                      </a:r>
                      <a:endParaRPr lang="en-GB" sz="170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700" b="1" dirty="0">
                          <a:effectLst/>
                        </a:rPr>
                        <a:t>Next steps and close</a:t>
                      </a:r>
                      <a:endParaRPr lang="en-GB" sz="1700" b="1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80161588"/>
                  </a:ext>
                </a:extLst>
              </a:tr>
            </a:tbl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2CD68B-48DB-80E7-0872-04CC4CE183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59953" y="6401207"/>
            <a:ext cx="4114800" cy="365125"/>
          </a:xfrm>
        </p:spPr>
        <p:txBody>
          <a:bodyPr/>
          <a:lstStyle/>
          <a:p>
            <a:r>
              <a:rPr lang="en-GB" dirty="0"/>
              <a:t>|     National Patient Safety Improvement Programmes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915970C-2AF0-663F-CCE8-C55BC05DC2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444E201-67E6-4C84-91CE-EF6C201C1FBB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89185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5451C1-39A9-D212-B915-D6B86EB3A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774" y="232533"/>
            <a:ext cx="10752000" cy="897008"/>
          </a:xfrm>
        </p:spPr>
        <p:txBody>
          <a:bodyPr/>
          <a:lstStyle/>
          <a:p>
            <a:r>
              <a:rPr lang="en-GB" dirty="0"/>
              <a:t>What digital tools and skills did we use at the event?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005FF23E-C57D-E2CD-6164-76523707E4C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21847" y="734518"/>
          <a:ext cx="8077772" cy="55308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A837EC-6021-555D-ECDE-61B7C8F1D8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dirty="0"/>
              <a:t>|     National Patient Safety Improvement Programmes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8E41C8-887E-4D8E-0703-958E261B06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444E201-67E6-4C84-91CE-EF6C201C1FBB}" type="slidenum">
              <a:rPr lang="en-GB" smtClean="0"/>
              <a:pPr/>
              <a:t>6</a:t>
            </a:fld>
            <a:endParaRPr lang="en-GB" dirty="0"/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105A8C1F-2405-98CD-A577-18DC7EAAC110}"/>
              </a:ext>
            </a:extLst>
          </p:cNvPr>
          <p:cNvGraphicFramePr/>
          <p:nvPr/>
        </p:nvGraphicFramePr>
        <p:xfrm>
          <a:off x="8529403" y="734518"/>
          <a:ext cx="3317823" cy="5291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0421805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37ECC1-14A8-7416-0F6C-50326C89A4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563" y="227531"/>
            <a:ext cx="10752000" cy="897008"/>
          </a:xfrm>
        </p:spPr>
        <p:txBody>
          <a:bodyPr/>
          <a:lstStyle/>
          <a:p>
            <a:r>
              <a:rPr lang="en-GB" dirty="0"/>
              <a:t>What went well (yellow boxes are key learning) </a:t>
            </a:r>
            <a:br>
              <a:rPr lang="en-GB" dirty="0"/>
            </a:br>
            <a:r>
              <a:rPr lang="en-GB" dirty="0"/>
              <a:t>– phase four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70D71D9E-8E18-51F6-F041-431773D06DE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21846" y="1234911"/>
          <a:ext cx="11793633" cy="48006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BD2EC4D-E219-E0DA-0138-2F21E4A77E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dirty="0"/>
              <a:t>|     National Patient Safety Improvement Programmes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1B9D4F5-FE7F-78F5-2466-2705481DF1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444E201-67E6-4C84-91CE-EF6C201C1FBB}" type="slidenum">
              <a:rPr lang="en-GB" smtClean="0"/>
              <a:pPr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706566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37ECC1-14A8-7416-0F6C-50326C89A4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781" y="335404"/>
            <a:ext cx="10752000" cy="897008"/>
          </a:xfrm>
        </p:spPr>
        <p:txBody>
          <a:bodyPr/>
          <a:lstStyle/>
          <a:p>
            <a:r>
              <a:rPr lang="en-GB" dirty="0"/>
              <a:t>What did we learn for next time – phase four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3E9E5DCD-4268-4E37-8709-3DC908339D1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61781" y="1310327"/>
          <a:ext cx="11232000" cy="44518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BD2EC4D-E219-E0DA-0138-2F21E4A77E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dirty="0"/>
              <a:t>|     National Patient Safety Improvement Programmes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1B9D4F5-FE7F-78F5-2466-2705481DF1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444E201-67E6-4C84-91CE-EF6C201C1FBB}" type="slidenum">
              <a:rPr lang="en-GB" smtClean="0"/>
              <a:pPr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62071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F636D-2BC0-BF26-5610-2A23626DD4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404" y="410818"/>
            <a:ext cx="10752000" cy="897008"/>
          </a:xfrm>
        </p:spPr>
        <p:txBody>
          <a:bodyPr/>
          <a:lstStyle/>
          <a:p>
            <a:r>
              <a:rPr lang="en-GB" dirty="0"/>
              <a:t>Key outcomes to achieve – phase four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5E35BB01-D6F4-A56A-A0C1-1919FD3669C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80000" y="1008668"/>
          <a:ext cx="11232000" cy="51682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960651F-E29F-6971-5925-240920D2A1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dirty="0"/>
              <a:t>|     National Patient Safety Improvement Programmes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881B45-710D-9C6A-38C3-0AA08AB15C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444E201-67E6-4C84-91CE-EF6C201C1FBB}" type="slidenum">
              <a:rPr lang="en-GB" smtClean="0"/>
              <a:pPr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40333536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NHS NatPatSIP">
      <a:dk1>
        <a:srgbClr val="231F20"/>
      </a:dk1>
      <a:lt1>
        <a:sysClr val="window" lastClr="FFFFFF"/>
      </a:lt1>
      <a:dk2>
        <a:srgbClr val="005EB8"/>
      </a:dk2>
      <a:lt2>
        <a:srgbClr val="E8EDEE"/>
      </a:lt2>
      <a:accent1>
        <a:srgbClr val="005EB8"/>
      </a:accent1>
      <a:accent2>
        <a:srgbClr val="330072"/>
      </a:accent2>
      <a:accent3>
        <a:srgbClr val="78BE20"/>
      </a:accent3>
      <a:accent4>
        <a:srgbClr val="AE2573"/>
      </a:accent4>
      <a:accent5>
        <a:srgbClr val="00A499"/>
      </a:accent5>
      <a:accent6>
        <a:srgbClr val="ED8B00"/>
      </a:accent6>
      <a:hlink>
        <a:srgbClr val="005EB8"/>
      </a:hlink>
      <a:folHlink>
        <a:srgbClr val="76869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4678E7D7BDE4B4CB4E9B15006B7465C" ma:contentTypeVersion="16" ma:contentTypeDescription="Create a new document." ma:contentTypeScope="" ma:versionID="63c293809fd5950cca4f5ad2b76f02c4">
  <xsd:schema xmlns:xsd="http://www.w3.org/2001/XMLSchema" xmlns:xs="http://www.w3.org/2001/XMLSchema" xmlns:p="http://schemas.microsoft.com/office/2006/metadata/properties" xmlns:ns2="39d06a62-e99b-49c3-830f-4227cc5f2fb6" xmlns:ns3="a555fdd4-b414-49fa-8344-9645b521ef34" targetNamespace="http://schemas.microsoft.com/office/2006/metadata/properties" ma:root="true" ma:fieldsID="0767169b0744d6301bb843a0c46d4fdb" ns2:_="" ns3:_="">
    <xsd:import namespace="39d06a62-e99b-49c3-830f-4227cc5f2fb6"/>
    <xsd:import namespace="a555fdd4-b414-49fa-8344-9645b521ef3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d06a62-e99b-49c3-830f-4227cc5f2fb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76624216-d583-4636-a04d-17921d6eaf6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55fdd4-b414-49fa-8344-9645b521ef34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ff42017-29d0-4bf3-aaa2-d95b328dfa11}" ma:internalName="TaxCatchAll" ma:showField="CatchAllData" ma:web="a555fdd4-b414-49fa-8344-9645b521ef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9d06a62-e99b-49c3-830f-4227cc5f2fb6">
      <Terms xmlns="http://schemas.microsoft.com/office/infopath/2007/PartnerControls"/>
    </lcf76f155ced4ddcb4097134ff3c332f>
    <TaxCatchAll xmlns="a555fdd4-b414-49fa-8344-9645b521ef34" xsi:nil="true"/>
  </documentManagement>
</p:properties>
</file>

<file path=customXml/itemProps1.xml><?xml version="1.0" encoding="utf-8"?>
<ds:datastoreItem xmlns:ds="http://schemas.openxmlformats.org/officeDocument/2006/customXml" ds:itemID="{E8613605-0C81-4248-8423-1344D076460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9d06a62-e99b-49c3-830f-4227cc5f2fb6"/>
    <ds:schemaRef ds:uri="a555fdd4-b414-49fa-8344-9645b521ef3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B0C9DC2-FCDE-44CD-80BA-4A74C2F0D01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2D7165A-834B-45BE-BBAB-36461CEDCA01}">
  <ds:schemaRefs>
    <ds:schemaRef ds:uri="http://schemas.microsoft.com/office/2006/metadata/properties"/>
    <ds:schemaRef ds:uri="http://schemas.microsoft.com/office/infopath/2007/PartnerControls"/>
    <ds:schemaRef ds:uri="39d06a62-e99b-49c3-830f-4227cc5f2fb6"/>
    <ds:schemaRef ds:uri="a555fdd4-b414-49fa-8344-9645b521ef34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16030</TotalTime>
  <Words>810</Words>
  <Application>Microsoft Office PowerPoint</Application>
  <PresentationFormat>Widescreen</PresentationFormat>
  <Paragraphs>139</Paragraphs>
  <Slides>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Frutiger</vt:lpstr>
      <vt:lpstr>1_Office Theme</vt:lpstr>
      <vt:lpstr> Taking a systems approach to high-risk opioid prescribing  Reflections and learning – Phase four</vt:lpstr>
      <vt:lpstr>PowerPoint Presentation</vt:lpstr>
      <vt:lpstr>Phase Four</vt:lpstr>
      <vt:lpstr>What happened before the action planning event</vt:lpstr>
      <vt:lpstr>Agenda for the day</vt:lpstr>
      <vt:lpstr>What digital tools and skills did we use at the event?</vt:lpstr>
      <vt:lpstr>What went well (yellow boxes are key learning)  – phase four</vt:lpstr>
      <vt:lpstr>What did we learn for next time – phase four</vt:lpstr>
      <vt:lpstr>Key outcomes to achieve – phase four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Opioids</dc:title>
  <dc:creator>Gill Gookey</dc:creator>
  <cp:lastModifiedBy>Gill Gookey</cp:lastModifiedBy>
  <cp:revision>11</cp:revision>
  <dcterms:created xsi:type="dcterms:W3CDTF">2021-09-02T07:38:49Z</dcterms:created>
  <dcterms:modified xsi:type="dcterms:W3CDTF">2022-09-13T10:53:09Z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0x01010024678E7D7BDE4B4CB4E9B15006B7465C</vt:lpwstr>
  </property>
  <property fmtid="{D5CDD505-2E9C-101B-9397-08002B2CF9AE}" pid="3" name="MediaServiceImageTags">
    <vt:lpwstr/>
  </property>
</Properties>
</file>