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sldIdLst>
    <p:sldId id="2126986414" r:id="rId5"/>
    <p:sldId id="2126986444" r:id="rId6"/>
    <p:sldId id="2126986445" r:id="rId7"/>
    <p:sldId id="2126986446" r:id="rId8"/>
    <p:sldId id="2126986447" r:id="rId9"/>
    <p:sldId id="2126986448" r:id="rId10"/>
    <p:sldId id="2126986449" r:id="rId11"/>
    <p:sldId id="212698645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F5510D-3560-462F-B12E-2FDB77D404FB}" v="72" dt="2022-09-20T14:25:20.7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06" autoAdjust="0"/>
  </p:normalViewPr>
  <p:slideViewPr>
    <p:cSldViewPr snapToGrid="0">
      <p:cViewPr varScale="1">
        <p:scale>
          <a:sx n="101" d="100"/>
          <a:sy n="101" d="100"/>
        </p:scale>
        <p:origin x="95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36344E-8881-48D7-A3A9-4B5C41969FC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B4E799C-1EF9-4846-B997-27A39406F547}">
      <dgm:prSet custT="1"/>
      <dgm:spPr/>
      <dgm:t>
        <a:bodyPr/>
        <a:lstStyle/>
        <a:p>
          <a:r>
            <a:rPr lang="en-GB" sz="3200" b="1" dirty="0"/>
            <a:t>Phase Two</a:t>
          </a:r>
        </a:p>
      </dgm:t>
    </dgm:pt>
    <dgm:pt modelId="{BB87CB5E-C26D-42BC-B6B2-C5A89E870B3B}" type="parTrans" cxnId="{68FA4BD9-84E7-4FE7-99B1-A820697E00F0}">
      <dgm:prSet/>
      <dgm:spPr/>
      <dgm:t>
        <a:bodyPr/>
        <a:lstStyle/>
        <a:p>
          <a:endParaRPr lang="en-GB"/>
        </a:p>
      </dgm:t>
    </dgm:pt>
    <dgm:pt modelId="{BA83DBC5-D1A7-4DAF-A7B8-369BB7C680F4}" type="sibTrans" cxnId="{68FA4BD9-84E7-4FE7-99B1-A820697E00F0}">
      <dgm:prSet/>
      <dgm:spPr/>
      <dgm:t>
        <a:bodyPr/>
        <a:lstStyle/>
        <a:p>
          <a:endParaRPr lang="en-GB" dirty="0"/>
        </a:p>
      </dgm:t>
    </dgm:pt>
    <dgm:pt modelId="{95CA9633-4CD6-4A81-B5C1-236C4BBFB33D}">
      <dgm:prSet/>
      <dgm:spPr/>
      <dgm:t>
        <a:bodyPr/>
        <a:lstStyle/>
        <a:p>
          <a:r>
            <a:rPr lang="en-GB" dirty="0"/>
            <a:t>Builds a </a:t>
          </a:r>
          <a:r>
            <a:rPr lang="en-GB" b="1" dirty="0"/>
            <a:t>compelling narrative </a:t>
          </a:r>
          <a:r>
            <a:rPr lang="en-GB" dirty="0"/>
            <a:t>explaining why opioid prescribing matters for the ICS and creates a </a:t>
          </a:r>
          <a:r>
            <a:rPr lang="en-GB" b="1" dirty="0"/>
            <a:t>shared understanding </a:t>
          </a:r>
          <a:r>
            <a:rPr lang="en-GB" dirty="0"/>
            <a:t>of how chronic non-cancer pain is addressed an ICS and local level</a:t>
          </a:r>
        </a:p>
      </dgm:t>
    </dgm:pt>
    <dgm:pt modelId="{0F604D85-2299-4913-9D4E-B30974AE8DA7}" type="parTrans" cxnId="{D225660D-46B9-4A77-90DA-823CC194E130}">
      <dgm:prSet/>
      <dgm:spPr/>
      <dgm:t>
        <a:bodyPr/>
        <a:lstStyle/>
        <a:p>
          <a:endParaRPr lang="en-GB"/>
        </a:p>
      </dgm:t>
    </dgm:pt>
    <dgm:pt modelId="{1F248623-D945-4A38-995C-6308ACB62DC4}" type="sibTrans" cxnId="{D225660D-46B9-4A77-90DA-823CC194E130}">
      <dgm:prSet/>
      <dgm:spPr/>
      <dgm:t>
        <a:bodyPr/>
        <a:lstStyle/>
        <a:p>
          <a:endParaRPr lang="en-GB"/>
        </a:p>
      </dgm:t>
    </dgm:pt>
    <dgm:pt modelId="{D455495A-E21A-43A8-ADC0-5A99AA11866E}" type="pres">
      <dgm:prSet presAssocID="{B336344E-8881-48D7-A3A9-4B5C41969FC5}" presName="Name0" presStyleCnt="0">
        <dgm:presLayoutVars>
          <dgm:dir/>
          <dgm:resizeHandles val="exact"/>
        </dgm:presLayoutVars>
      </dgm:prSet>
      <dgm:spPr/>
    </dgm:pt>
    <dgm:pt modelId="{EB854750-2E3B-488B-A277-E40935E487E0}" type="pres">
      <dgm:prSet presAssocID="{EB4E799C-1EF9-4846-B997-27A39406F547}" presName="node" presStyleLbl="node1" presStyleIdx="0" presStyleCnt="2" custScaleX="43915">
        <dgm:presLayoutVars>
          <dgm:bulletEnabled val="1"/>
        </dgm:presLayoutVars>
      </dgm:prSet>
      <dgm:spPr/>
    </dgm:pt>
    <dgm:pt modelId="{2CB98258-B35D-4BE2-AB46-F73CF18970A9}" type="pres">
      <dgm:prSet presAssocID="{BA83DBC5-D1A7-4DAF-A7B8-369BB7C680F4}" presName="sibTrans" presStyleLbl="sibTrans2D1" presStyleIdx="0" presStyleCnt="1"/>
      <dgm:spPr/>
    </dgm:pt>
    <dgm:pt modelId="{B2F41CA4-C72A-4089-9B59-7BC8905DBF6B}" type="pres">
      <dgm:prSet presAssocID="{BA83DBC5-D1A7-4DAF-A7B8-369BB7C680F4}" presName="connectorText" presStyleLbl="sibTrans2D1" presStyleIdx="0" presStyleCnt="1"/>
      <dgm:spPr/>
    </dgm:pt>
    <dgm:pt modelId="{68BAAE53-E3A3-4953-ABE0-36262793480E}" type="pres">
      <dgm:prSet presAssocID="{95CA9633-4CD6-4A81-B5C1-236C4BBFB33D}" presName="node" presStyleLbl="node1" presStyleIdx="1" presStyleCnt="2" custScaleX="119970">
        <dgm:presLayoutVars>
          <dgm:bulletEnabled val="1"/>
        </dgm:presLayoutVars>
      </dgm:prSet>
      <dgm:spPr/>
    </dgm:pt>
  </dgm:ptLst>
  <dgm:cxnLst>
    <dgm:cxn modelId="{D225660D-46B9-4A77-90DA-823CC194E130}" srcId="{B336344E-8881-48D7-A3A9-4B5C41969FC5}" destId="{95CA9633-4CD6-4A81-B5C1-236C4BBFB33D}" srcOrd="1" destOrd="0" parTransId="{0F604D85-2299-4913-9D4E-B30974AE8DA7}" sibTransId="{1F248623-D945-4A38-995C-6308ACB62DC4}"/>
    <dgm:cxn modelId="{E192ED49-713B-4E6A-A2D8-7D963C83A41B}" type="presOf" srcId="{B336344E-8881-48D7-A3A9-4B5C41969FC5}" destId="{D455495A-E21A-43A8-ADC0-5A99AA11866E}" srcOrd="0" destOrd="0" presId="urn:microsoft.com/office/officeart/2005/8/layout/process1"/>
    <dgm:cxn modelId="{1BEF6271-BF1A-46D3-ABE9-9C0CE82614D2}" type="presOf" srcId="{BA83DBC5-D1A7-4DAF-A7B8-369BB7C680F4}" destId="{B2F41CA4-C72A-4089-9B59-7BC8905DBF6B}" srcOrd="1" destOrd="0" presId="urn:microsoft.com/office/officeart/2005/8/layout/process1"/>
    <dgm:cxn modelId="{0AA542A3-21CB-40E9-A33C-CF5948F6684D}" type="presOf" srcId="{95CA9633-4CD6-4A81-B5C1-236C4BBFB33D}" destId="{68BAAE53-E3A3-4953-ABE0-36262793480E}" srcOrd="0" destOrd="0" presId="urn:microsoft.com/office/officeart/2005/8/layout/process1"/>
    <dgm:cxn modelId="{68FA4BD9-84E7-4FE7-99B1-A820697E00F0}" srcId="{B336344E-8881-48D7-A3A9-4B5C41969FC5}" destId="{EB4E799C-1EF9-4846-B997-27A39406F547}" srcOrd="0" destOrd="0" parTransId="{BB87CB5E-C26D-42BC-B6B2-C5A89E870B3B}" sibTransId="{BA83DBC5-D1A7-4DAF-A7B8-369BB7C680F4}"/>
    <dgm:cxn modelId="{7A3A75DE-4A57-4D91-BB55-7FC736686832}" type="presOf" srcId="{EB4E799C-1EF9-4846-B997-27A39406F547}" destId="{EB854750-2E3B-488B-A277-E40935E487E0}" srcOrd="0" destOrd="0" presId="urn:microsoft.com/office/officeart/2005/8/layout/process1"/>
    <dgm:cxn modelId="{B38F32F8-39DF-44DC-B97C-A62F07A14410}" type="presOf" srcId="{BA83DBC5-D1A7-4DAF-A7B8-369BB7C680F4}" destId="{2CB98258-B35D-4BE2-AB46-F73CF18970A9}" srcOrd="0" destOrd="0" presId="urn:microsoft.com/office/officeart/2005/8/layout/process1"/>
    <dgm:cxn modelId="{DE10525F-C273-4F07-9030-C93F5B2CAFBD}" type="presParOf" srcId="{D455495A-E21A-43A8-ADC0-5A99AA11866E}" destId="{EB854750-2E3B-488B-A277-E40935E487E0}" srcOrd="0" destOrd="0" presId="urn:microsoft.com/office/officeart/2005/8/layout/process1"/>
    <dgm:cxn modelId="{BD4DBCD8-DA8F-44B1-B469-70BC86219955}" type="presParOf" srcId="{D455495A-E21A-43A8-ADC0-5A99AA11866E}" destId="{2CB98258-B35D-4BE2-AB46-F73CF18970A9}" srcOrd="1" destOrd="0" presId="urn:microsoft.com/office/officeart/2005/8/layout/process1"/>
    <dgm:cxn modelId="{9417641E-EC1B-4835-9254-31AEB3AA9628}" type="presParOf" srcId="{2CB98258-B35D-4BE2-AB46-F73CF18970A9}" destId="{B2F41CA4-C72A-4089-9B59-7BC8905DBF6B}" srcOrd="0" destOrd="0" presId="urn:microsoft.com/office/officeart/2005/8/layout/process1"/>
    <dgm:cxn modelId="{6D1ECD1C-075E-4899-B013-F7F9D7054E8E}" type="presParOf" srcId="{D455495A-E21A-43A8-ADC0-5A99AA11866E}" destId="{68BAAE53-E3A3-4953-ABE0-36262793480E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36344E-8881-48D7-A3A9-4B5C41969FC5}" type="doc">
      <dgm:prSet loTypeId="urn:microsoft.com/office/officeart/2005/8/layout/process1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GB"/>
        </a:p>
      </dgm:t>
    </dgm:pt>
    <dgm:pt modelId="{EB4E799C-1EF9-4846-B997-27A39406F547}">
      <dgm:prSet custT="1"/>
      <dgm:spPr/>
      <dgm:t>
        <a:bodyPr/>
        <a:lstStyle/>
        <a:p>
          <a:r>
            <a:rPr lang="en-GB" sz="3200" b="1" dirty="0"/>
            <a:t>Phase Three</a:t>
          </a:r>
        </a:p>
      </dgm:t>
    </dgm:pt>
    <dgm:pt modelId="{BB87CB5E-C26D-42BC-B6B2-C5A89E870B3B}" type="parTrans" cxnId="{68FA4BD9-84E7-4FE7-99B1-A820697E00F0}">
      <dgm:prSet/>
      <dgm:spPr/>
      <dgm:t>
        <a:bodyPr/>
        <a:lstStyle/>
        <a:p>
          <a:endParaRPr lang="en-GB"/>
        </a:p>
      </dgm:t>
    </dgm:pt>
    <dgm:pt modelId="{BA83DBC5-D1A7-4DAF-A7B8-369BB7C680F4}" type="sibTrans" cxnId="{68FA4BD9-84E7-4FE7-99B1-A820697E00F0}">
      <dgm:prSet/>
      <dgm:spPr/>
      <dgm:t>
        <a:bodyPr/>
        <a:lstStyle/>
        <a:p>
          <a:endParaRPr lang="en-GB" dirty="0"/>
        </a:p>
      </dgm:t>
    </dgm:pt>
    <dgm:pt modelId="{95CA9633-4CD6-4A81-B5C1-236C4BBFB33D}">
      <dgm:prSet/>
      <dgm:spPr/>
      <dgm:t>
        <a:bodyPr/>
        <a:lstStyle/>
        <a:p>
          <a:r>
            <a:rPr lang="en-GB" dirty="0"/>
            <a:t>Brings </a:t>
          </a:r>
          <a:r>
            <a:rPr lang="en-GB" b="1" dirty="0"/>
            <a:t>stakeholders together </a:t>
          </a:r>
          <a:r>
            <a:rPr lang="en-GB" dirty="0"/>
            <a:t>to create a </a:t>
          </a:r>
          <a:r>
            <a:rPr lang="en-GB" b="1" dirty="0"/>
            <a:t>comprehensive map of the system </a:t>
          </a:r>
          <a:r>
            <a:rPr lang="en-GB" dirty="0"/>
            <a:t>that is understood to cause high risk opioid prescribing. </a:t>
          </a:r>
          <a:r>
            <a:rPr lang="en-GB" b="1" u="sng" dirty="0"/>
            <a:t>Agreeing a shared vision</a:t>
          </a:r>
        </a:p>
      </dgm:t>
    </dgm:pt>
    <dgm:pt modelId="{0F604D85-2299-4913-9D4E-B30974AE8DA7}" type="parTrans" cxnId="{D225660D-46B9-4A77-90DA-823CC194E130}">
      <dgm:prSet/>
      <dgm:spPr/>
      <dgm:t>
        <a:bodyPr/>
        <a:lstStyle/>
        <a:p>
          <a:endParaRPr lang="en-GB"/>
        </a:p>
      </dgm:t>
    </dgm:pt>
    <dgm:pt modelId="{1F248623-D945-4A38-995C-6308ACB62DC4}" type="sibTrans" cxnId="{D225660D-46B9-4A77-90DA-823CC194E130}">
      <dgm:prSet/>
      <dgm:spPr/>
      <dgm:t>
        <a:bodyPr/>
        <a:lstStyle/>
        <a:p>
          <a:endParaRPr lang="en-GB"/>
        </a:p>
      </dgm:t>
    </dgm:pt>
    <dgm:pt modelId="{D455495A-E21A-43A8-ADC0-5A99AA11866E}" type="pres">
      <dgm:prSet presAssocID="{B336344E-8881-48D7-A3A9-4B5C41969FC5}" presName="Name0" presStyleCnt="0">
        <dgm:presLayoutVars>
          <dgm:dir/>
          <dgm:resizeHandles val="exact"/>
        </dgm:presLayoutVars>
      </dgm:prSet>
      <dgm:spPr/>
    </dgm:pt>
    <dgm:pt modelId="{EB854750-2E3B-488B-A277-E40935E487E0}" type="pres">
      <dgm:prSet presAssocID="{EB4E799C-1EF9-4846-B997-27A39406F547}" presName="node" presStyleLbl="node1" presStyleIdx="0" presStyleCnt="2" custScaleX="45472">
        <dgm:presLayoutVars>
          <dgm:bulletEnabled val="1"/>
        </dgm:presLayoutVars>
      </dgm:prSet>
      <dgm:spPr/>
    </dgm:pt>
    <dgm:pt modelId="{2CB98258-B35D-4BE2-AB46-F73CF18970A9}" type="pres">
      <dgm:prSet presAssocID="{BA83DBC5-D1A7-4DAF-A7B8-369BB7C680F4}" presName="sibTrans" presStyleLbl="sibTrans2D1" presStyleIdx="0" presStyleCnt="1"/>
      <dgm:spPr/>
    </dgm:pt>
    <dgm:pt modelId="{B2F41CA4-C72A-4089-9B59-7BC8905DBF6B}" type="pres">
      <dgm:prSet presAssocID="{BA83DBC5-D1A7-4DAF-A7B8-369BB7C680F4}" presName="connectorText" presStyleLbl="sibTrans2D1" presStyleIdx="0" presStyleCnt="1"/>
      <dgm:spPr/>
    </dgm:pt>
    <dgm:pt modelId="{68BAAE53-E3A3-4953-ABE0-36262793480E}" type="pres">
      <dgm:prSet presAssocID="{95CA9633-4CD6-4A81-B5C1-236C4BBFB33D}" presName="node" presStyleLbl="node1" presStyleIdx="1" presStyleCnt="2" custScaleX="124266">
        <dgm:presLayoutVars>
          <dgm:bulletEnabled val="1"/>
        </dgm:presLayoutVars>
      </dgm:prSet>
      <dgm:spPr/>
    </dgm:pt>
  </dgm:ptLst>
  <dgm:cxnLst>
    <dgm:cxn modelId="{D225660D-46B9-4A77-90DA-823CC194E130}" srcId="{B336344E-8881-48D7-A3A9-4B5C41969FC5}" destId="{95CA9633-4CD6-4A81-B5C1-236C4BBFB33D}" srcOrd="1" destOrd="0" parTransId="{0F604D85-2299-4913-9D4E-B30974AE8DA7}" sibTransId="{1F248623-D945-4A38-995C-6308ACB62DC4}"/>
    <dgm:cxn modelId="{E192ED49-713B-4E6A-A2D8-7D963C83A41B}" type="presOf" srcId="{B336344E-8881-48D7-A3A9-4B5C41969FC5}" destId="{D455495A-E21A-43A8-ADC0-5A99AA11866E}" srcOrd="0" destOrd="0" presId="urn:microsoft.com/office/officeart/2005/8/layout/process1"/>
    <dgm:cxn modelId="{1BEF6271-BF1A-46D3-ABE9-9C0CE82614D2}" type="presOf" srcId="{BA83DBC5-D1A7-4DAF-A7B8-369BB7C680F4}" destId="{B2F41CA4-C72A-4089-9B59-7BC8905DBF6B}" srcOrd="1" destOrd="0" presId="urn:microsoft.com/office/officeart/2005/8/layout/process1"/>
    <dgm:cxn modelId="{0AA542A3-21CB-40E9-A33C-CF5948F6684D}" type="presOf" srcId="{95CA9633-4CD6-4A81-B5C1-236C4BBFB33D}" destId="{68BAAE53-E3A3-4953-ABE0-36262793480E}" srcOrd="0" destOrd="0" presId="urn:microsoft.com/office/officeart/2005/8/layout/process1"/>
    <dgm:cxn modelId="{68FA4BD9-84E7-4FE7-99B1-A820697E00F0}" srcId="{B336344E-8881-48D7-A3A9-4B5C41969FC5}" destId="{EB4E799C-1EF9-4846-B997-27A39406F547}" srcOrd="0" destOrd="0" parTransId="{BB87CB5E-C26D-42BC-B6B2-C5A89E870B3B}" sibTransId="{BA83DBC5-D1A7-4DAF-A7B8-369BB7C680F4}"/>
    <dgm:cxn modelId="{7A3A75DE-4A57-4D91-BB55-7FC736686832}" type="presOf" srcId="{EB4E799C-1EF9-4846-B997-27A39406F547}" destId="{EB854750-2E3B-488B-A277-E40935E487E0}" srcOrd="0" destOrd="0" presId="urn:microsoft.com/office/officeart/2005/8/layout/process1"/>
    <dgm:cxn modelId="{B38F32F8-39DF-44DC-B97C-A62F07A14410}" type="presOf" srcId="{BA83DBC5-D1A7-4DAF-A7B8-369BB7C680F4}" destId="{2CB98258-B35D-4BE2-AB46-F73CF18970A9}" srcOrd="0" destOrd="0" presId="urn:microsoft.com/office/officeart/2005/8/layout/process1"/>
    <dgm:cxn modelId="{DE10525F-C273-4F07-9030-C93F5B2CAFBD}" type="presParOf" srcId="{D455495A-E21A-43A8-ADC0-5A99AA11866E}" destId="{EB854750-2E3B-488B-A277-E40935E487E0}" srcOrd="0" destOrd="0" presId="urn:microsoft.com/office/officeart/2005/8/layout/process1"/>
    <dgm:cxn modelId="{BD4DBCD8-DA8F-44B1-B469-70BC86219955}" type="presParOf" srcId="{D455495A-E21A-43A8-ADC0-5A99AA11866E}" destId="{2CB98258-B35D-4BE2-AB46-F73CF18970A9}" srcOrd="1" destOrd="0" presId="urn:microsoft.com/office/officeart/2005/8/layout/process1"/>
    <dgm:cxn modelId="{9417641E-EC1B-4835-9254-31AEB3AA9628}" type="presParOf" srcId="{2CB98258-B35D-4BE2-AB46-F73CF18970A9}" destId="{B2F41CA4-C72A-4089-9B59-7BC8905DBF6B}" srcOrd="0" destOrd="0" presId="urn:microsoft.com/office/officeart/2005/8/layout/process1"/>
    <dgm:cxn modelId="{6D1ECD1C-075E-4899-B013-F7F9D7054E8E}" type="presParOf" srcId="{D455495A-E21A-43A8-ADC0-5A99AA11866E}" destId="{68BAAE53-E3A3-4953-ABE0-36262793480E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2B70DF5-F8AA-4A14-98DA-610114DA354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9E095F7-E29D-4567-B13A-DC7436449282}">
      <dgm:prSet/>
      <dgm:spPr/>
      <dgm:t>
        <a:bodyPr/>
        <a:lstStyle/>
        <a:p>
          <a:r>
            <a:rPr lang="en-GB" dirty="0"/>
            <a:t>Data </a:t>
          </a:r>
        </a:p>
      </dgm:t>
    </dgm:pt>
    <dgm:pt modelId="{13BFF466-CA41-4F20-9177-D210FBDAD642}" type="parTrans" cxnId="{C57501AA-A5AB-4676-BB4A-51F831ABA5C7}">
      <dgm:prSet/>
      <dgm:spPr/>
      <dgm:t>
        <a:bodyPr/>
        <a:lstStyle/>
        <a:p>
          <a:endParaRPr lang="en-GB"/>
        </a:p>
      </dgm:t>
    </dgm:pt>
    <dgm:pt modelId="{5209CB69-1E61-4C66-A00C-29A3576C2D4D}" type="sibTrans" cxnId="{C57501AA-A5AB-4676-BB4A-51F831ABA5C7}">
      <dgm:prSet/>
      <dgm:spPr/>
      <dgm:t>
        <a:bodyPr/>
        <a:lstStyle/>
        <a:p>
          <a:endParaRPr lang="en-GB"/>
        </a:p>
      </dgm:t>
    </dgm:pt>
    <dgm:pt modelId="{771E2765-21B0-410C-82E6-EE7D3764C000}">
      <dgm:prSet/>
      <dgm:spPr/>
      <dgm:t>
        <a:bodyPr/>
        <a:lstStyle/>
        <a:p>
          <a:r>
            <a:rPr lang="en-GB" dirty="0"/>
            <a:t>Prescribing data (national, PCN, GP practice)</a:t>
          </a:r>
        </a:p>
      </dgm:t>
    </dgm:pt>
    <dgm:pt modelId="{08B37578-7B65-42CD-8FF3-0FBA07122FE3}" type="parTrans" cxnId="{1C39B6F3-738D-4559-A2A2-ABDA5E8EC2E3}">
      <dgm:prSet/>
      <dgm:spPr/>
      <dgm:t>
        <a:bodyPr/>
        <a:lstStyle/>
        <a:p>
          <a:endParaRPr lang="en-GB"/>
        </a:p>
      </dgm:t>
    </dgm:pt>
    <dgm:pt modelId="{B069A9A4-210E-436E-8155-41CE89FE4298}" type="sibTrans" cxnId="{1C39B6F3-738D-4559-A2A2-ABDA5E8EC2E3}">
      <dgm:prSet/>
      <dgm:spPr/>
      <dgm:t>
        <a:bodyPr/>
        <a:lstStyle/>
        <a:p>
          <a:endParaRPr lang="en-GB"/>
        </a:p>
      </dgm:t>
    </dgm:pt>
    <dgm:pt modelId="{189E731B-BE18-411F-983F-8EC21198D5A0}">
      <dgm:prSet/>
      <dgm:spPr/>
      <dgm:t>
        <a:bodyPr/>
        <a:lstStyle/>
        <a:p>
          <a:r>
            <a:rPr lang="en-GB" dirty="0"/>
            <a:t>Inequality</a:t>
          </a:r>
        </a:p>
      </dgm:t>
    </dgm:pt>
    <dgm:pt modelId="{4CC3D520-BCDB-48D2-8453-3C6FC3497675}" type="parTrans" cxnId="{DC84EE67-E01A-4F9A-971A-5DE8D8D4EEDF}">
      <dgm:prSet/>
      <dgm:spPr/>
      <dgm:t>
        <a:bodyPr/>
        <a:lstStyle/>
        <a:p>
          <a:endParaRPr lang="en-GB"/>
        </a:p>
      </dgm:t>
    </dgm:pt>
    <dgm:pt modelId="{8EE7078E-AC92-48F5-86E3-E1C35886F1FD}" type="sibTrans" cxnId="{DC84EE67-E01A-4F9A-971A-5DE8D8D4EEDF}">
      <dgm:prSet/>
      <dgm:spPr/>
      <dgm:t>
        <a:bodyPr/>
        <a:lstStyle/>
        <a:p>
          <a:endParaRPr lang="en-GB"/>
        </a:p>
      </dgm:t>
    </dgm:pt>
    <dgm:pt modelId="{F4AA889B-7FF2-4104-893E-9FF578CF5796}">
      <dgm:prSet/>
      <dgm:spPr/>
      <dgm:t>
        <a:bodyPr/>
        <a:lstStyle/>
        <a:p>
          <a:r>
            <a:rPr lang="en-GB" dirty="0"/>
            <a:t>Service provision</a:t>
          </a:r>
        </a:p>
      </dgm:t>
    </dgm:pt>
    <dgm:pt modelId="{7C475A79-B47F-4C93-B5D2-0115B86FF7F3}" type="parTrans" cxnId="{87CCD5EF-77C6-4D5C-95C8-4125019AE33A}">
      <dgm:prSet/>
      <dgm:spPr/>
      <dgm:t>
        <a:bodyPr/>
        <a:lstStyle/>
        <a:p>
          <a:endParaRPr lang="en-GB"/>
        </a:p>
      </dgm:t>
    </dgm:pt>
    <dgm:pt modelId="{DF8559BA-C19A-46D8-82F8-318BD0F77F8D}" type="sibTrans" cxnId="{87CCD5EF-77C6-4D5C-95C8-4125019AE33A}">
      <dgm:prSet/>
      <dgm:spPr/>
      <dgm:t>
        <a:bodyPr/>
        <a:lstStyle/>
        <a:p>
          <a:endParaRPr lang="en-GB"/>
        </a:p>
      </dgm:t>
    </dgm:pt>
    <dgm:pt modelId="{8EC16349-D363-42C7-9608-8E36313977D1}">
      <dgm:prSet/>
      <dgm:spPr/>
      <dgm:t>
        <a:bodyPr/>
        <a:lstStyle/>
        <a:p>
          <a:r>
            <a:rPr lang="en-GB" dirty="0"/>
            <a:t>Skills need and service assessment</a:t>
          </a:r>
        </a:p>
      </dgm:t>
    </dgm:pt>
    <dgm:pt modelId="{BF184843-EBF9-43DD-B5D2-F95310A7693B}" type="parTrans" cxnId="{0EB10A5E-A1EA-4504-BA8F-C5F2B2120D7B}">
      <dgm:prSet/>
      <dgm:spPr/>
      <dgm:t>
        <a:bodyPr/>
        <a:lstStyle/>
        <a:p>
          <a:endParaRPr lang="en-GB"/>
        </a:p>
      </dgm:t>
    </dgm:pt>
    <dgm:pt modelId="{CC979208-9BC8-48AE-8027-C2D09BA8F671}" type="sibTrans" cxnId="{0EB10A5E-A1EA-4504-BA8F-C5F2B2120D7B}">
      <dgm:prSet/>
      <dgm:spPr/>
      <dgm:t>
        <a:bodyPr/>
        <a:lstStyle/>
        <a:p>
          <a:endParaRPr lang="en-GB"/>
        </a:p>
      </dgm:t>
    </dgm:pt>
    <dgm:pt modelId="{63DF495D-42BB-4A2F-B385-A5E03716D02C}">
      <dgm:prSet/>
      <dgm:spPr/>
      <dgm:t>
        <a:bodyPr/>
        <a:lstStyle/>
        <a:p>
          <a:r>
            <a:rPr lang="en-GB" dirty="0"/>
            <a:t>Primary care clinician survey</a:t>
          </a:r>
        </a:p>
      </dgm:t>
    </dgm:pt>
    <dgm:pt modelId="{E53D732A-49E6-4398-A04E-15A12CF7E3D0}" type="parTrans" cxnId="{EDF3BB0B-1FA4-4D5D-B36A-775B81810E15}">
      <dgm:prSet/>
      <dgm:spPr/>
      <dgm:t>
        <a:bodyPr/>
        <a:lstStyle/>
        <a:p>
          <a:endParaRPr lang="en-GB"/>
        </a:p>
      </dgm:t>
    </dgm:pt>
    <dgm:pt modelId="{813A895D-B1A0-4B1A-9478-DC73DC1BAA8A}" type="sibTrans" cxnId="{EDF3BB0B-1FA4-4D5D-B36A-775B81810E15}">
      <dgm:prSet/>
      <dgm:spPr/>
      <dgm:t>
        <a:bodyPr/>
        <a:lstStyle/>
        <a:p>
          <a:endParaRPr lang="en-GB"/>
        </a:p>
      </dgm:t>
    </dgm:pt>
    <dgm:pt modelId="{BD30E2E2-7A9C-437D-B18E-03945DB85FB6}">
      <dgm:prSet/>
      <dgm:spPr/>
      <dgm:t>
        <a:bodyPr/>
        <a:lstStyle/>
        <a:p>
          <a:r>
            <a:rPr lang="en-GB" dirty="0"/>
            <a:t>Focus group with PCN pharmacists</a:t>
          </a:r>
        </a:p>
      </dgm:t>
    </dgm:pt>
    <dgm:pt modelId="{9C5FDF1C-8224-4573-9480-BE80E67A946C}" type="parTrans" cxnId="{EBB12987-F48D-4AD5-A595-65F90C33BCBE}">
      <dgm:prSet/>
      <dgm:spPr/>
      <dgm:t>
        <a:bodyPr/>
        <a:lstStyle/>
        <a:p>
          <a:endParaRPr lang="en-GB"/>
        </a:p>
      </dgm:t>
    </dgm:pt>
    <dgm:pt modelId="{82606DE8-072C-4CF5-8750-7D295E9B6C1C}" type="sibTrans" cxnId="{EBB12987-F48D-4AD5-A595-65F90C33BCBE}">
      <dgm:prSet/>
      <dgm:spPr/>
      <dgm:t>
        <a:bodyPr/>
        <a:lstStyle/>
        <a:p>
          <a:endParaRPr lang="en-GB"/>
        </a:p>
      </dgm:t>
    </dgm:pt>
    <dgm:pt modelId="{E505842D-5D7D-4A78-8B46-3C85DEF8F393}">
      <dgm:prSet/>
      <dgm:spPr/>
      <dgm:t>
        <a:bodyPr/>
        <a:lstStyle/>
        <a:p>
          <a:r>
            <a:rPr lang="en-GB" dirty="0"/>
            <a:t>People and communities</a:t>
          </a:r>
        </a:p>
      </dgm:t>
    </dgm:pt>
    <dgm:pt modelId="{E231B129-D4ED-4971-9E77-D6F05C7E15C5}" type="parTrans" cxnId="{3A68E3E2-1D4C-437C-AD38-61A39B4BF646}">
      <dgm:prSet/>
      <dgm:spPr/>
      <dgm:t>
        <a:bodyPr/>
        <a:lstStyle/>
        <a:p>
          <a:endParaRPr lang="en-GB"/>
        </a:p>
      </dgm:t>
    </dgm:pt>
    <dgm:pt modelId="{6F45B66B-3A1C-41F3-A957-D926B93EEF51}" type="sibTrans" cxnId="{3A68E3E2-1D4C-437C-AD38-61A39B4BF646}">
      <dgm:prSet/>
      <dgm:spPr/>
      <dgm:t>
        <a:bodyPr/>
        <a:lstStyle/>
        <a:p>
          <a:endParaRPr lang="en-GB"/>
        </a:p>
      </dgm:t>
    </dgm:pt>
    <dgm:pt modelId="{17510F20-14E2-4550-99AC-EEBE31F24FBC}">
      <dgm:prSet/>
      <dgm:spPr/>
      <dgm:t>
        <a:bodyPr/>
        <a:lstStyle/>
        <a:p>
          <a:r>
            <a:rPr lang="en-GB" dirty="0"/>
            <a:t>Healthwatch</a:t>
          </a:r>
        </a:p>
      </dgm:t>
    </dgm:pt>
    <dgm:pt modelId="{E1C3C1E1-563F-499D-95C6-18854D8C8ECF}" type="parTrans" cxnId="{84B5673B-7E89-4D4F-88C8-B9C1CDD71EDC}">
      <dgm:prSet/>
      <dgm:spPr/>
      <dgm:t>
        <a:bodyPr/>
        <a:lstStyle/>
        <a:p>
          <a:endParaRPr lang="en-GB"/>
        </a:p>
      </dgm:t>
    </dgm:pt>
    <dgm:pt modelId="{F0F45ABD-A19F-474D-80E4-F57ECE9550A5}" type="sibTrans" cxnId="{84B5673B-7E89-4D4F-88C8-B9C1CDD71EDC}">
      <dgm:prSet/>
      <dgm:spPr/>
      <dgm:t>
        <a:bodyPr/>
        <a:lstStyle/>
        <a:p>
          <a:endParaRPr lang="en-GB"/>
        </a:p>
      </dgm:t>
    </dgm:pt>
    <dgm:pt modelId="{8E925E1B-3636-4E1F-941E-4435CEE6F218}">
      <dgm:prSet/>
      <dgm:spPr/>
      <dgm:t>
        <a:bodyPr/>
        <a:lstStyle/>
        <a:p>
          <a:r>
            <a:rPr lang="en-GB" dirty="0"/>
            <a:t>Voluntary groups</a:t>
          </a:r>
        </a:p>
      </dgm:t>
    </dgm:pt>
    <dgm:pt modelId="{9ABFCCCD-BD4D-425D-BAFA-EEB8A1440731}" type="parTrans" cxnId="{C07BF2B5-6312-4595-A055-9CA21079E3E9}">
      <dgm:prSet/>
      <dgm:spPr/>
      <dgm:t>
        <a:bodyPr/>
        <a:lstStyle/>
        <a:p>
          <a:endParaRPr lang="en-GB"/>
        </a:p>
      </dgm:t>
    </dgm:pt>
    <dgm:pt modelId="{1350F244-CC9E-4C2F-B8B1-8D966155FDF4}" type="sibTrans" cxnId="{C07BF2B5-6312-4595-A055-9CA21079E3E9}">
      <dgm:prSet/>
      <dgm:spPr/>
      <dgm:t>
        <a:bodyPr/>
        <a:lstStyle/>
        <a:p>
          <a:endParaRPr lang="en-GB"/>
        </a:p>
      </dgm:t>
    </dgm:pt>
    <dgm:pt modelId="{DA232505-992E-418B-B62B-79EA62A92F28}">
      <dgm:prSet/>
      <dgm:spPr/>
      <dgm:t>
        <a:bodyPr/>
        <a:lstStyle/>
        <a:p>
          <a:r>
            <a:rPr lang="en-GB" dirty="0"/>
            <a:t>People with lived experience</a:t>
          </a:r>
        </a:p>
      </dgm:t>
    </dgm:pt>
    <dgm:pt modelId="{B6C5B94B-36BF-4CF1-A705-178B8E610930}" type="parTrans" cxnId="{000065F1-B9A3-4335-9ADC-3FC015FB9943}">
      <dgm:prSet/>
      <dgm:spPr/>
      <dgm:t>
        <a:bodyPr/>
        <a:lstStyle/>
        <a:p>
          <a:endParaRPr lang="en-GB"/>
        </a:p>
      </dgm:t>
    </dgm:pt>
    <dgm:pt modelId="{42942691-B69C-4577-9140-59C100F5B49D}" type="sibTrans" cxnId="{000065F1-B9A3-4335-9ADC-3FC015FB9943}">
      <dgm:prSet/>
      <dgm:spPr/>
      <dgm:t>
        <a:bodyPr/>
        <a:lstStyle/>
        <a:p>
          <a:endParaRPr lang="en-GB"/>
        </a:p>
      </dgm:t>
    </dgm:pt>
    <dgm:pt modelId="{16B6583F-290D-41EB-95C9-5F9003D4942E}">
      <dgm:prSet/>
      <dgm:spPr/>
      <dgm:t>
        <a:bodyPr/>
        <a:lstStyle/>
        <a:p>
          <a:r>
            <a:rPr lang="en-GB" dirty="0"/>
            <a:t>Specialist pain service provision</a:t>
          </a:r>
        </a:p>
      </dgm:t>
    </dgm:pt>
    <dgm:pt modelId="{0AB840BE-AE76-4BC3-9FFE-0B1E48ADAE79}" type="parTrans" cxnId="{089047AE-95E3-4507-B6E1-81136DB57F34}">
      <dgm:prSet/>
      <dgm:spPr/>
      <dgm:t>
        <a:bodyPr/>
        <a:lstStyle/>
        <a:p>
          <a:endParaRPr lang="en-GB"/>
        </a:p>
      </dgm:t>
    </dgm:pt>
    <dgm:pt modelId="{8B1BAC9A-8827-497E-8AC7-F2B54C65F71A}" type="sibTrans" cxnId="{089047AE-95E3-4507-B6E1-81136DB57F34}">
      <dgm:prSet/>
      <dgm:spPr/>
      <dgm:t>
        <a:bodyPr/>
        <a:lstStyle/>
        <a:p>
          <a:endParaRPr lang="en-GB"/>
        </a:p>
      </dgm:t>
    </dgm:pt>
    <dgm:pt modelId="{AFFFB2EF-A6E3-4666-B1D2-670D282C6C41}">
      <dgm:prSet/>
      <dgm:spPr/>
      <dgm:t>
        <a:bodyPr/>
        <a:lstStyle/>
        <a:p>
          <a:r>
            <a:rPr lang="en-GB" dirty="0"/>
            <a:t>Other commissioned non-pharmacological support</a:t>
          </a:r>
        </a:p>
      </dgm:t>
    </dgm:pt>
    <dgm:pt modelId="{A70645E3-9725-4323-BDE8-E97BDBBA99B1}" type="parTrans" cxnId="{273A318F-F0AB-4AE9-828F-9EDD694E93B9}">
      <dgm:prSet/>
      <dgm:spPr/>
      <dgm:t>
        <a:bodyPr/>
        <a:lstStyle/>
        <a:p>
          <a:endParaRPr lang="en-GB"/>
        </a:p>
      </dgm:t>
    </dgm:pt>
    <dgm:pt modelId="{C9355D68-F00D-4DEA-A8CB-A5F96663F929}" type="sibTrans" cxnId="{273A318F-F0AB-4AE9-828F-9EDD694E93B9}">
      <dgm:prSet/>
      <dgm:spPr/>
      <dgm:t>
        <a:bodyPr/>
        <a:lstStyle/>
        <a:p>
          <a:endParaRPr lang="en-GB"/>
        </a:p>
      </dgm:t>
    </dgm:pt>
    <dgm:pt modelId="{541F51E6-E082-4A9F-B109-47B827A9F6B1}">
      <dgm:prSet/>
      <dgm:spPr/>
      <dgm:t>
        <a:bodyPr/>
        <a:lstStyle/>
        <a:p>
          <a:r>
            <a:rPr lang="en-GB" dirty="0"/>
            <a:t>Physio</a:t>
          </a:r>
        </a:p>
      </dgm:t>
    </dgm:pt>
    <dgm:pt modelId="{49DBEEC8-F242-487E-BFE7-469132265340}" type="parTrans" cxnId="{AF14CB55-D6B5-4A9C-80F8-C71185729AB8}">
      <dgm:prSet/>
      <dgm:spPr/>
      <dgm:t>
        <a:bodyPr/>
        <a:lstStyle/>
        <a:p>
          <a:endParaRPr lang="en-GB"/>
        </a:p>
      </dgm:t>
    </dgm:pt>
    <dgm:pt modelId="{B191F315-A619-4D6D-8E8D-883A9A6736D3}" type="sibTrans" cxnId="{AF14CB55-D6B5-4A9C-80F8-C71185729AB8}">
      <dgm:prSet/>
      <dgm:spPr/>
      <dgm:t>
        <a:bodyPr/>
        <a:lstStyle/>
        <a:p>
          <a:endParaRPr lang="en-GB"/>
        </a:p>
      </dgm:t>
    </dgm:pt>
    <dgm:pt modelId="{99C186E7-C2A3-4F50-9B07-059DF7B5785D}">
      <dgm:prSet/>
      <dgm:spPr/>
      <dgm:t>
        <a:bodyPr/>
        <a:lstStyle/>
        <a:p>
          <a:r>
            <a:rPr lang="en-GB" dirty="0"/>
            <a:t>IAPT</a:t>
          </a:r>
        </a:p>
      </dgm:t>
    </dgm:pt>
    <dgm:pt modelId="{E628C381-5D3D-4BB2-BFE3-53722DCB4005}" type="parTrans" cxnId="{3342CC6C-060A-4467-B79F-002B074435E3}">
      <dgm:prSet/>
      <dgm:spPr/>
      <dgm:t>
        <a:bodyPr/>
        <a:lstStyle/>
        <a:p>
          <a:endParaRPr lang="en-GB"/>
        </a:p>
      </dgm:t>
    </dgm:pt>
    <dgm:pt modelId="{126EAFC4-172A-4A81-A1AC-B47237358AF6}" type="sibTrans" cxnId="{3342CC6C-060A-4467-B79F-002B074435E3}">
      <dgm:prSet/>
      <dgm:spPr/>
      <dgm:t>
        <a:bodyPr/>
        <a:lstStyle/>
        <a:p>
          <a:endParaRPr lang="en-GB"/>
        </a:p>
      </dgm:t>
    </dgm:pt>
    <dgm:pt modelId="{C54F980A-FAB6-452F-97CC-FD6BA2A78970}">
      <dgm:prSet/>
      <dgm:spPr/>
      <dgm:t>
        <a:bodyPr/>
        <a:lstStyle/>
        <a:p>
          <a:r>
            <a:rPr lang="en-GB" dirty="0"/>
            <a:t>Substance misuse services</a:t>
          </a:r>
        </a:p>
      </dgm:t>
    </dgm:pt>
    <dgm:pt modelId="{D9B36D69-9A5C-40B8-B5D9-136B6F49A187}" type="parTrans" cxnId="{6CFFD674-F409-4237-9725-C44655B3F049}">
      <dgm:prSet/>
      <dgm:spPr/>
      <dgm:t>
        <a:bodyPr/>
        <a:lstStyle/>
        <a:p>
          <a:endParaRPr lang="en-GB"/>
        </a:p>
      </dgm:t>
    </dgm:pt>
    <dgm:pt modelId="{7D9E43E1-6791-458C-8280-5C62767907A1}" type="sibTrans" cxnId="{6CFFD674-F409-4237-9725-C44655B3F049}">
      <dgm:prSet/>
      <dgm:spPr/>
      <dgm:t>
        <a:bodyPr/>
        <a:lstStyle/>
        <a:p>
          <a:endParaRPr lang="en-GB"/>
        </a:p>
      </dgm:t>
    </dgm:pt>
    <dgm:pt modelId="{91D96AD5-FF4D-411B-9AA0-C701D506F20D}">
      <dgm:prSet/>
      <dgm:spPr/>
      <dgm:t>
        <a:bodyPr/>
        <a:lstStyle/>
        <a:p>
          <a:r>
            <a:rPr lang="en-GB" i="1" dirty="0"/>
            <a:t>Local authorities</a:t>
          </a:r>
        </a:p>
      </dgm:t>
    </dgm:pt>
    <dgm:pt modelId="{020225E1-CFE7-4E32-B898-4640BE46ABDD}" type="parTrans" cxnId="{DCF98350-101F-44BF-B1F9-A79B47E78F81}">
      <dgm:prSet/>
      <dgm:spPr/>
      <dgm:t>
        <a:bodyPr/>
        <a:lstStyle/>
        <a:p>
          <a:endParaRPr lang="en-GB"/>
        </a:p>
      </dgm:t>
    </dgm:pt>
    <dgm:pt modelId="{8D98282D-9358-498D-BFAA-67C656DCE865}" type="sibTrans" cxnId="{DCF98350-101F-44BF-B1F9-A79B47E78F81}">
      <dgm:prSet/>
      <dgm:spPr/>
      <dgm:t>
        <a:bodyPr/>
        <a:lstStyle/>
        <a:p>
          <a:endParaRPr lang="en-GB"/>
        </a:p>
      </dgm:t>
    </dgm:pt>
    <dgm:pt modelId="{C29F6438-6831-4F7B-9675-ADF0B7705D77}">
      <dgm:prSet/>
      <dgm:spPr/>
      <dgm:t>
        <a:bodyPr/>
        <a:lstStyle/>
        <a:p>
          <a:r>
            <a:rPr lang="en-GB" dirty="0"/>
            <a:t>Social prescribers and Health and Well-being coaches</a:t>
          </a:r>
        </a:p>
      </dgm:t>
    </dgm:pt>
    <dgm:pt modelId="{3DF889AD-DD71-4B49-9AD6-3756D3E2504A}" type="parTrans" cxnId="{8723B5A4-4CF3-4BEF-9A6E-507BBCCDFE42}">
      <dgm:prSet/>
      <dgm:spPr/>
      <dgm:t>
        <a:bodyPr/>
        <a:lstStyle/>
        <a:p>
          <a:endParaRPr lang="en-GB"/>
        </a:p>
      </dgm:t>
    </dgm:pt>
    <dgm:pt modelId="{93CEA400-BFCC-4D0B-87ED-84C8AA381FDD}" type="sibTrans" cxnId="{8723B5A4-4CF3-4BEF-9A6E-507BBCCDFE42}">
      <dgm:prSet/>
      <dgm:spPr/>
      <dgm:t>
        <a:bodyPr/>
        <a:lstStyle/>
        <a:p>
          <a:endParaRPr lang="en-GB"/>
        </a:p>
      </dgm:t>
    </dgm:pt>
    <dgm:pt modelId="{EDCD3ED4-F032-41B4-9D12-2B39A895D88A}" type="pres">
      <dgm:prSet presAssocID="{D2B70DF5-F8AA-4A14-98DA-610114DA3549}" presName="diagram" presStyleCnt="0">
        <dgm:presLayoutVars>
          <dgm:dir/>
          <dgm:resizeHandles val="exact"/>
        </dgm:presLayoutVars>
      </dgm:prSet>
      <dgm:spPr/>
    </dgm:pt>
    <dgm:pt modelId="{760E4428-86F7-42FA-B546-2E24A4332668}" type="pres">
      <dgm:prSet presAssocID="{69E095F7-E29D-4567-B13A-DC7436449282}" presName="node" presStyleLbl="node1" presStyleIdx="0" presStyleCnt="8">
        <dgm:presLayoutVars>
          <dgm:bulletEnabled val="1"/>
        </dgm:presLayoutVars>
      </dgm:prSet>
      <dgm:spPr/>
    </dgm:pt>
    <dgm:pt modelId="{20CEA369-D410-4DDE-921F-9B2FC9C37FCD}" type="pres">
      <dgm:prSet presAssocID="{5209CB69-1E61-4C66-A00C-29A3576C2D4D}" presName="sibTrans" presStyleCnt="0"/>
      <dgm:spPr/>
    </dgm:pt>
    <dgm:pt modelId="{CC1FB00A-856E-41FA-9317-F66490DE4779}" type="pres">
      <dgm:prSet presAssocID="{8EC16349-D363-42C7-9608-8E36313977D1}" presName="node" presStyleLbl="node1" presStyleIdx="1" presStyleCnt="8">
        <dgm:presLayoutVars>
          <dgm:bulletEnabled val="1"/>
        </dgm:presLayoutVars>
      </dgm:prSet>
      <dgm:spPr/>
    </dgm:pt>
    <dgm:pt modelId="{331E3D7F-BC52-4921-8EA0-AC430F49076E}" type="pres">
      <dgm:prSet presAssocID="{CC979208-9BC8-48AE-8027-C2D09BA8F671}" presName="sibTrans" presStyleCnt="0"/>
      <dgm:spPr/>
    </dgm:pt>
    <dgm:pt modelId="{630DAA42-B2D6-4686-8CC2-57A64B3232E9}" type="pres">
      <dgm:prSet presAssocID="{E505842D-5D7D-4A78-8B46-3C85DEF8F393}" presName="node" presStyleLbl="node1" presStyleIdx="2" presStyleCnt="8">
        <dgm:presLayoutVars>
          <dgm:bulletEnabled val="1"/>
        </dgm:presLayoutVars>
      </dgm:prSet>
      <dgm:spPr/>
    </dgm:pt>
    <dgm:pt modelId="{9FC42F99-FCCB-43D8-BE80-083E61D57BE8}" type="pres">
      <dgm:prSet presAssocID="{6F45B66B-3A1C-41F3-A957-D926B93EEF51}" presName="sibTrans" presStyleCnt="0"/>
      <dgm:spPr/>
    </dgm:pt>
    <dgm:pt modelId="{42DC47E9-143D-4808-BDE7-D807EA369503}" type="pres">
      <dgm:prSet presAssocID="{16B6583F-290D-41EB-95C9-5F9003D4942E}" presName="node" presStyleLbl="node1" presStyleIdx="3" presStyleCnt="8">
        <dgm:presLayoutVars>
          <dgm:bulletEnabled val="1"/>
        </dgm:presLayoutVars>
      </dgm:prSet>
      <dgm:spPr/>
    </dgm:pt>
    <dgm:pt modelId="{A73FD2D4-A500-4850-A695-1DBF06676B52}" type="pres">
      <dgm:prSet presAssocID="{8B1BAC9A-8827-497E-8AC7-F2B54C65F71A}" presName="sibTrans" presStyleCnt="0"/>
      <dgm:spPr/>
    </dgm:pt>
    <dgm:pt modelId="{380DF43C-1A9E-48B7-BE89-E75023D32D1E}" type="pres">
      <dgm:prSet presAssocID="{AFFFB2EF-A6E3-4666-B1D2-670D282C6C41}" presName="node" presStyleLbl="node1" presStyleIdx="4" presStyleCnt="8">
        <dgm:presLayoutVars>
          <dgm:bulletEnabled val="1"/>
        </dgm:presLayoutVars>
      </dgm:prSet>
      <dgm:spPr/>
    </dgm:pt>
    <dgm:pt modelId="{41156C5C-B592-4EF7-84C6-6198BCC52C54}" type="pres">
      <dgm:prSet presAssocID="{C9355D68-F00D-4DEA-A8CB-A5F96663F929}" presName="sibTrans" presStyleCnt="0"/>
      <dgm:spPr/>
    </dgm:pt>
    <dgm:pt modelId="{8F5C21D6-7EB9-44B9-94A7-729E1F3263FB}" type="pres">
      <dgm:prSet presAssocID="{C54F980A-FAB6-452F-97CC-FD6BA2A78970}" presName="node" presStyleLbl="node1" presStyleIdx="5" presStyleCnt="8">
        <dgm:presLayoutVars>
          <dgm:bulletEnabled val="1"/>
        </dgm:presLayoutVars>
      </dgm:prSet>
      <dgm:spPr/>
    </dgm:pt>
    <dgm:pt modelId="{AF6A60DB-3DC8-40B3-837E-698EA2D72FF7}" type="pres">
      <dgm:prSet presAssocID="{7D9E43E1-6791-458C-8280-5C62767907A1}" presName="sibTrans" presStyleCnt="0"/>
      <dgm:spPr/>
    </dgm:pt>
    <dgm:pt modelId="{6B413B98-809B-4D29-956B-CCA106013439}" type="pres">
      <dgm:prSet presAssocID="{C29F6438-6831-4F7B-9675-ADF0B7705D77}" presName="node" presStyleLbl="node1" presStyleIdx="6" presStyleCnt="8">
        <dgm:presLayoutVars>
          <dgm:bulletEnabled val="1"/>
        </dgm:presLayoutVars>
      </dgm:prSet>
      <dgm:spPr/>
    </dgm:pt>
    <dgm:pt modelId="{24DEEAC0-7FBC-42F8-85AC-19253A0831E7}" type="pres">
      <dgm:prSet presAssocID="{93CEA400-BFCC-4D0B-87ED-84C8AA381FDD}" presName="sibTrans" presStyleCnt="0"/>
      <dgm:spPr/>
    </dgm:pt>
    <dgm:pt modelId="{7BF384FC-7E9F-4659-A50B-5E9474937938}" type="pres">
      <dgm:prSet presAssocID="{91D96AD5-FF4D-411B-9AA0-C701D506F20D}" presName="node" presStyleLbl="node1" presStyleIdx="7" presStyleCnt="8">
        <dgm:presLayoutVars>
          <dgm:bulletEnabled val="1"/>
        </dgm:presLayoutVars>
      </dgm:prSet>
      <dgm:spPr/>
    </dgm:pt>
  </dgm:ptLst>
  <dgm:cxnLst>
    <dgm:cxn modelId="{7F562A06-B9F5-408D-B230-7658490979DD}" type="presOf" srcId="{E505842D-5D7D-4A78-8B46-3C85DEF8F393}" destId="{630DAA42-B2D6-4686-8CC2-57A64B3232E9}" srcOrd="0" destOrd="0" presId="urn:microsoft.com/office/officeart/2005/8/layout/default"/>
    <dgm:cxn modelId="{EDF3BB0B-1FA4-4D5D-B36A-775B81810E15}" srcId="{8EC16349-D363-42C7-9608-8E36313977D1}" destId="{63DF495D-42BB-4A2F-B385-A5E03716D02C}" srcOrd="0" destOrd="0" parTransId="{E53D732A-49E6-4398-A04E-15A12CF7E3D0}" sibTransId="{813A895D-B1A0-4B1A-9478-DC73DC1BAA8A}"/>
    <dgm:cxn modelId="{CA95F01C-6295-489E-A463-EDE85012EDD3}" type="presOf" srcId="{DA232505-992E-418B-B62B-79EA62A92F28}" destId="{630DAA42-B2D6-4686-8CC2-57A64B3232E9}" srcOrd="0" destOrd="3" presId="urn:microsoft.com/office/officeart/2005/8/layout/default"/>
    <dgm:cxn modelId="{A632C724-E63D-4E87-9013-2F3E915708F3}" type="presOf" srcId="{BD30E2E2-7A9C-437D-B18E-03945DB85FB6}" destId="{CC1FB00A-856E-41FA-9317-F66490DE4779}" srcOrd="0" destOrd="2" presId="urn:microsoft.com/office/officeart/2005/8/layout/default"/>
    <dgm:cxn modelId="{19BAB232-FC33-4ADF-90F8-AA9EEC50BBB0}" type="presOf" srcId="{63DF495D-42BB-4A2F-B385-A5E03716D02C}" destId="{CC1FB00A-856E-41FA-9317-F66490DE4779}" srcOrd="0" destOrd="1" presId="urn:microsoft.com/office/officeart/2005/8/layout/default"/>
    <dgm:cxn modelId="{42F5E236-5DBD-4F35-AAF1-213B1890B131}" type="presOf" srcId="{771E2765-21B0-410C-82E6-EE7D3764C000}" destId="{760E4428-86F7-42FA-B546-2E24A4332668}" srcOrd="0" destOrd="1" presId="urn:microsoft.com/office/officeart/2005/8/layout/default"/>
    <dgm:cxn modelId="{2F20C239-3BF6-4B60-9701-965634310A0D}" type="presOf" srcId="{99C186E7-C2A3-4F50-9B07-059DF7B5785D}" destId="{380DF43C-1A9E-48B7-BE89-E75023D32D1E}" srcOrd="0" destOrd="2" presId="urn:microsoft.com/office/officeart/2005/8/layout/default"/>
    <dgm:cxn modelId="{74D5233A-E91B-49E6-990B-A9F52368C737}" type="presOf" srcId="{69E095F7-E29D-4567-B13A-DC7436449282}" destId="{760E4428-86F7-42FA-B546-2E24A4332668}" srcOrd="0" destOrd="0" presId="urn:microsoft.com/office/officeart/2005/8/layout/default"/>
    <dgm:cxn modelId="{84B5673B-7E89-4D4F-88C8-B9C1CDD71EDC}" srcId="{E505842D-5D7D-4A78-8B46-3C85DEF8F393}" destId="{17510F20-14E2-4550-99AC-EEBE31F24FBC}" srcOrd="0" destOrd="0" parTransId="{E1C3C1E1-563F-499D-95C6-18854D8C8ECF}" sibTransId="{F0F45ABD-A19F-474D-80E4-F57ECE9550A5}"/>
    <dgm:cxn modelId="{0EB10A5E-A1EA-4504-BA8F-C5F2B2120D7B}" srcId="{D2B70DF5-F8AA-4A14-98DA-610114DA3549}" destId="{8EC16349-D363-42C7-9608-8E36313977D1}" srcOrd="1" destOrd="0" parTransId="{BF184843-EBF9-43DD-B5D2-F95310A7693B}" sibTransId="{CC979208-9BC8-48AE-8027-C2D09BA8F671}"/>
    <dgm:cxn modelId="{DC84EE67-E01A-4F9A-971A-5DE8D8D4EEDF}" srcId="{69E095F7-E29D-4567-B13A-DC7436449282}" destId="{189E731B-BE18-411F-983F-8EC21198D5A0}" srcOrd="1" destOrd="0" parTransId="{4CC3D520-BCDB-48D2-8453-3C6FC3497675}" sibTransId="{8EE7078E-AC92-48F5-86E3-E1C35886F1FD}"/>
    <dgm:cxn modelId="{3342CC6C-060A-4467-B79F-002B074435E3}" srcId="{AFFFB2EF-A6E3-4666-B1D2-670D282C6C41}" destId="{99C186E7-C2A3-4F50-9B07-059DF7B5785D}" srcOrd="1" destOrd="0" parTransId="{E628C381-5D3D-4BB2-BFE3-53722DCB4005}" sibTransId="{126EAFC4-172A-4A81-A1AC-B47237358AF6}"/>
    <dgm:cxn modelId="{DCF98350-101F-44BF-B1F9-A79B47E78F81}" srcId="{D2B70DF5-F8AA-4A14-98DA-610114DA3549}" destId="{91D96AD5-FF4D-411B-9AA0-C701D506F20D}" srcOrd="7" destOrd="0" parTransId="{020225E1-CFE7-4E32-B898-4640BE46ABDD}" sibTransId="{8D98282D-9358-498D-BFAA-67C656DCE865}"/>
    <dgm:cxn modelId="{6CFFD674-F409-4237-9725-C44655B3F049}" srcId="{D2B70DF5-F8AA-4A14-98DA-610114DA3549}" destId="{C54F980A-FAB6-452F-97CC-FD6BA2A78970}" srcOrd="5" destOrd="0" parTransId="{D9B36D69-9A5C-40B8-B5D9-136B6F49A187}" sibTransId="{7D9E43E1-6791-458C-8280-5C62767907A1}"/>
    <dgm:cxn modelId="{FCF6AF55-CFEE-4A0E-9C9E-C50339013C17}" type="presOf" srcId="{D2B70DF5-F8AA-4A14-98DA-610114DA3549}" destId="{EDCD3ED4-F032-41B4-9D12-2B39A895D88A}" srcOrd="0" destOrd="0" presId="urn:microsoft.com/office/officeart/2005/8/layout/default"/>
    <dgm:cxn modelId="{AF14CB55-D6B5-4A9C-80F8-C71185729AB8}" srcId="{AFFFB2EF-A6E3-4666-B1D2-670D282C6C41}" destId="{541F51E6-E082-4A9F-B109-47B827A9F6B1}" srcOrd="0" destOrd="0" parTransId="{49DBEEC8-F242-487E-BFE7-469132265340}" sibTransId="{B191F315-A619-4D6D-8E8D-883A9A6736D3}"/>
    <dgm:cxn modelId="{9C73977D-D2D8-4E98-8C31-CEA12F6D69FA}" type="presOf" srcId="{C54F980A-FAB6-452F-97CC-FD6BA2A78970}" destId="{8F5C21D6-7EB9-44B9-94A7-729E1F3263FB}" srcOrd="0" destOrd="0" presId="urn:microsoft.com/office/officeart/2005/8/layout/default"/>
    <dgm:cxn modelId="{F8F5947E-6F87-4044-A9FA-ABD99863D4B3}" type="presOf" srcId="{91D96AD5-FF4D-411B-9AA0-C701D506F20D}" destId="{7BF384FC-7E9F-4659-A50B-5E9474937938}" srcOrd="0" destOrd="0" presId="urn:microsoft.com/office/officeart/2005/8/layout/default"/>
    <dgm:cxn modelId="{EBB12987-F48D-4AD5-A595-65F90C33BCBE}" srcId="{8EC16349-D363-42C7-9608-8E36313977D1}" destId="{BD30E2E2-7A9C-437D-B18E-03945DB85FB6}" srcOrd="1" destOrd="0" parTransId="{9C5FDF1C-8224-4573-9480-BE80E67A946C}" sibTransId="{82606DE8-072C-4CF5-8750-7D295E9B6C1C}"/>
    <dgm:cxn modelId="{273A318F-F0AB-4AE9-828F-9EDD694E93B9}" srcId="{D2B70DF5-F8AA-4A14-98DA-610114DA3549}" destId="{AFFFB2EF-A6E3-4666-B1D2-670D282C6C41}" srcOrd="4" destOrd="0" parTransId="{A70645E3-9725-4323-BDE8-E97BDBBA99B1}" sibTransId="{C9355D68-F00D-4DEA-A8CB-A5F96663F929}"/>
    <dgm:cxn modelId="{8723B5A4-4CF3-4BEF-9A6E-507BBCCDFE42}" srcId="{D2B70DF5-F8AA-4A14-98DA-610114DA3549}" destId="{C29F6438-6831-4F7B-9675-ADF0B7705D77}" srcOrd="6" destOrd="0" parTransId="{3DF889AD-DD71-4B49-9AD6-3756D3E2504A}" sibTransId="{93CEA400-BFCC-4D0B-87ED-84C8AA381FDD}"/>
    <dgm:cxn modelId="{C57501AA-A5AB-4676-BB4A-51F831ABA5C7}" srcId="{D2B70DF5-F8AA-4A14-98DA-610114DA3549}" destId="{69E095F7-E29D-4567-B13A-DC7436449282}" srcOrd="0" destOrd="0" parTransId="{13BFF466-CA41-4F20-9177-D210FBDAD642}" sibTransId="{5209CB69-1E61-4C66-A00C-29A3576C2D4D}"/>
    <dgm:cxn modelId="{C07936AB-C30E-4D8C-A56B-FA25AF32531C}" type="presOf" srcId="{541F51E6-E082-4A9F-B109-47B827A9F6B1}" destId="{380DF43C-1A9E-48B7-BE89-E75023D32D1E}" srcOrd="0" destOrd="1" presId="urn:microsoft.com/office/officeart/2005/8/layout/default"/>
    <dgm:cxn modelId="{2BC435AD-BF4E-4B8E-A62C-06A7C5FDF5D4}" type="presOf" srcId="{AFFFB2EF-A6E3-4666-B1D2-670D282C6C41}" destId="{380DF43C-1A9E-48B7-BE89-E75023D32D1E}" srcOrd="0" destOrd="0" presId="urn:microsoft.com/office/officeart/2005/8/layout/default"/>
    <dgm:cxn modelId="{089047AE-95E3-4507-B6E1-81136DB57F34}" srcId="{D2B70DF5-F8AA-4A14-98DA-610114DA3549}" destId="{16B6583F-290D-41EB-95C9-5F9003D4942E}" srcOrd="3" destOrd="0" parTransId="{0AB840BE-AE76-4BC3-9FFE-0B1E48ADAE79}" sibTransId="{8B1BAC9A-8827-497E-8AC7-F2B54C65F71A}"/>
    <dgm:cxn modelId="{C07BF2B5-6312-4595-A055-9CA21079E3E9}" srcId="{E505842D-5D7D-4A78-8B46-3C85DEF8F393}" destId="{8E925E1B-3636-4E1F-941E-4435CEE6F218}" srcOrd="1" destOrd="0" parTransId="{9ABFCCCD-BD4D-425D-BAFA-EEB8A1440731}" sibTransId="{1350F244-CC9E-4C2F-B8B1-8D966155FDF4}"/>
    <dgm:cxn modelId="{4FB6D7BA-BCE2-4AF2-8AEC-3DA1D525A1FA}" type="presOf" srcId="{8EC16349-D363-42C7-9608-8E36313977D1}" destId="{CC1FB00A-856E-41FA-9317-F66490DE4779}" srcOrd="0" destOrd="0" presId="urn:microsoft.com/office/officeart/2005/8/layout/default"/>
    <dgm:cxn modelId="{A136C3BD-5F51-4294-AF16-09FA589EB0E5}" type="presOf" srcId="{17510F20-14E2-4550-99AC-EEBE31F24FBC}" destId="{630DAA42-B2D6-4686-8CC2-57A64B3232E9}" srcOrd="0" destOrd="1" presId="urn:microsoft.com/office/officeart/2005/8/layout/default"/>
    <dgm:cxn modelId="{AEB306C7-688D-4BD5-8D83-79246AC9F2F4}" type="presOf" srcId="{8E925E1B-3636-4E1F-941E-4435CEE6F218}" destId="{630DAA42-B2D6-4686-8CC2-57A64B3232E9}" srcOrd="0" destOrd="2" presId="urn:microsoft.com/office/officeart/2005/8/layout/default"/>
    <dgm:cxn modelId="{3A68E3E2-1D4C-437C-AD38-61A39B4BF646}" srcId="{D2B70DF5-F8AA-4A14-98DA-610114DA3549}" destId="{E505842D-5D7D-4A78-8B46-3C85DEF8F393}" srcOrd="2" destOrd="0" parTransId="{E231B129-D4ED-4971-9E77-D6F05C7E15C5}" sibTransId="{6F45B66B-3A1C-41F3-A957-D926B93EEF51}"/>
    <dgm:cxn modelId="{EDE063E6-194F-4FA2-8C8A-1E5D397725D9}" type="presOf" srcId="{F4AA889B-7FF2-4104-893E-9FF578CF5796}" destId="{760E4428-86F7-42FA-B546-2E24A4332668}" srcOrd="0" destOrd="3" presId="urn:microsoft.com/office/officeart/2005/8/layout/default"/>
    <dgm:cxn modelId="{468992E6-0641-4E0C-95F1-1C8E557BF849}" type="presOf" srcId="{189E731B-BE18-411F-983F-8EC21198D5A0}" destId="{760E4428-86F7-42FA-B546-2E24A4332668}" srcOrd="0" destOrd="2" presId="urn:microsoft.com/office/officeart/2005/8/layout/default"/>
    <dgm:cxn modelId="{B0448FE9-ABD1-402A-8097-A586E87A5BC5}" type="presOf" srcId="{C29F6438-6831-4F7B-9675-ADF0B7705D77}" destId="{6B413B98-809B-4D29-956B-CCA106013439}" srcOrd="0" destOrd="0" presId="urn:microsoft.com/office/officeart/2005/8/layout/default"/>
    <dgm:cxn modelId="{87CCD5EF-77C6-4D5C-95C8-4125019AE33A}" srcId="{69E095F7-E29D-4567-B13A-DC7436449282}" destId="{F4AA889B-7FF2-4104-893E-9FF578CF5796}" srcOrd="2" destOrd="0" parTransId="{7C475A79-B47F-4C93-B5D2-0115B86FF7F3}" sibTransId="{DF8559BA-C19A-46D8-82F8-318BD0F77F8D}"/>
    <dgm:cxn modelId="{000065F1-B9A3-4335-9ADC-3FC015FB9943}" srcId="{E505842D-5D7D-4A78-8B46-3C85DEF8F393}" destId="{DA232505-992E-418B-B62B-79EA62A92F28}" srcOrd="2" destOrd="0" parTransId="{B6C5B94B-36BF-4CF1-A705-178B8E610930}" sibTransId="{42942691-B69C-4577-9140-59C100F5B49D}"/>
    <dgm:cxn modelId="{1C39B6F3-738D-4559-A2A2-ABDA5E8EC2E3}" srcId="{69E095F7-E29D-4567-B13A-DC7436449282}" destId="{771E2765-21B0-410C-82E6-EE7D3764C000}" srcOrd="0" destOrd="0" parTransId="{08B37578-7B65-42CD-8FF3-0FBA07122FE3}" sibTransId="{B069A9A4-210E-436E-8155-41CE89FE4298}"/>
    <dgm:cxn modelId="{8B0521F6-4561-496D-8F7D-FF0B9636965B}" type="presOf" srcId="{16B6583F-290D-41EB-95C9-5F9003D4942E}" destId="{42DC47E9-143D-4808-BDE7-D807EA369503}" srcOrd="0" destOrd="0" presId="urn:microsoft.com/office/officeart/2005/8/layout/default"/>
    <dgm:cxn modelId="{77285332-E8EA-4000-9C3E-2D1A1479181B}" type="presParOf" srcId="{EDCD3ED4-F032-41B4-9D12-2B39A895D88A}" destId="{760E4428-86F7-42FA-B546-2E24A4332668}" srcOrd="0" destOrd="0" presId="urn:microsoft.com/office/officeart/2005/8/layout/default"/>
    <dgm:cxn modelId="{A3F5F636-731B-458D-8A67-A8376310868F}" type="presParOf" srcId="{EDCD3ED4-F032-41B4-9D12-2B39A895D88A}" destId="{20CEA369-D410-4DDE-921F-9B2FC9C37FCD}" srcOrd="1" destOrd="0" presId="urn:microsoft.com/office/officeart/2005/8/layout/default"/>
    <dgm:cxn modelId="{5DECB139-BA9C-451F-A061-57B829DEB2E9}" type="presParOf" srcId="{EDCD3ED4-F032-41B4-9D12-2B39A895D88A}" destId="{CC1FB00A-856E-41FA-9317-F66490DE4779}" srcOrd="2" destOrd="0" presId="urn:microsoft.com/office/officeart/2005/8/layout/default"/>
    <dgm:cxn modelId="{87BD028C-B69E-44B8-B569-DBBB9477FA9F}" type="presParOf" srcId="{EDCD3ED4-F032-41B4-9D12-2B39A895D88A}" destId="{331E3D7F-BC52-4921-8EA0-AC430F49076E}" srcOrd="3" destOrd="0" presId="urn:microsoft.com/office/officeart/2005/8/layout/default"/>
    <dgm:cxn modelId="{6123F189-E806-4698-818C-D08F203CDB7B}" type="presParOf" srcId="{EDCD3ED4-F032-41B4-9D12-2B39A895D88A}" destId="{630DAA42-B2D6-4686-8CC2-57A64B3232E9}" srcOrd="4" destOrd="0" presId="urn:microsoft.com/office/officeart/2005/8/layout/default"/>
    <dgm:cxn modelId="{D6984EEB-D977-4387-A7A8-B95D5D1B687B}" type="presParOf" srcId="{EDCD3ED4-F032-41B4-9D12-2B39A895D88A}" destId="{9FC42F99-FCCB-43D8-BE80-083E61D57BE8}" srcOrd="5" destOrd="0" presId="urn:microsoft.com/office/officeart/2005/8/layout/default"/>
    <dgm:cxn modelId="{0DA582B4-6CC7-4069-81E9-9158708451C4}" type="presParOf" srcId="{EDCD3ED4-F032-41B4-9D12-2B39A895D88A}" destId="{42DC47E9-143D-4808-BDE7-D807EA369503}" srcOrd="6" destOrd="0" presId="urn:microsoft.com/office/officeart/2005/8/layout/default"/>
    <dgm:cxn modelId="{45308381-9FE0-44DD-A4F3-9A59F1356419}" type="presParOf" srcId="{EDCD3ED4-F032-41B4-9D12-2B39A895D88A}" destId="{A73FD2D4-A500-4850-A695-1DBF06676B52}" srcOrd="7" destOrd="0" presId="urn:microsoft.com/office/officeart/2005/8/layout/default"/>
    <dgm:cxn modelId="{FF7104DD-7363-4F64-A08D-E5720867D0E9}" type="presParOf" srcId="{EDCD3ED4-F032-41B4-9D12-2B39A895D88A}" destId="{380DF43C-1A9E-48B7-BE89-E75023D32D1E}" srcOrd="8" destOrd="0" presId="urn:microsoft.com/office/officeart/2005/8/layout/default"/>
    <dgm:cxn modelId="{0F36E87E-DD06-4430-AF19-FC4E4E3DA38D}" type="presParOf" srcId="{EDCD3ED4-F032-41B4-9D12-2B39A895D88A}" destId="{41156C5C-B592-4EF7-84C6-6198BCC52C54}" srcOrd="9" destOrd="0" presId="urn:microsoft.com/office/officeart/2005/8/layout/default"/>
    <dgm:cxn modelId="{603169B4-7468-47A2-ADF8-5DD387ABB8CA}" type="presParOf" srcId="{EDCD3ED4-F032-41B4-9D12-2B39A895D88A}" destId="{8F5C21D6-7EB9-44B9-94A7-729E1F3263FB}" srcOrd="10" destOrd="0" presId="urn:microsoft.com/office/officeart/2005/8/layout/default"/>
    <dgm:cxn modelId="{6D1B5C46-550E-483E-8004-5F85268E7B04}" type="presParOf" srcId="{EDCD3ED4-F032-41B4-9D12-2B39A895D88A}" destId="{AF6A60DB-3DC8-40B3-837E-698EA2D72FF7}" srcOrd="11" destOrd="0" presId="urn:microsoft.com/office/officeart/2005/8/layout/default"/>
    <dgm:cxn modelId="{C704A032-2755-4A62-A9D1-04C3D0CF9632}" type="presParOf" srcId="{EDCD3ED4-F032-41B4-9D12-2B39A895D88A}" destId="{6B413B98-809B-4D29-956B-CCA106013439}" srcOrd="12" destOrd="0" presId="urn:microsoft.com/office/officeart/2005/8/layout/default"/>
    <dgm:cxn modelId="{4A6C9E4C-5FD3-4FF5-B63B-0C6EEB900FCA}" type="presParOf" srcId="{EDCD3ED4-F032-41B4-9D12-2B39A895D88A}" destId="{24DEEAC0-7FBC-42F8-85AC-19253A0831E7}" srcOrd="13" destOrd="0" presId="urn:microsoft.com/office/officeart/2005/8/layout/default"/>
    <dgm:cxn modelId="{F38D2437-D9D3-4506-B24D-3EDCC313A509}" type="presParOf" srcId="{EDCD3ED4-F032-41B4-9D12-2B39A895D88A}" destId="{7BF384FC-7E9F-4659-A50B-5E9474937938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2B70DF5-F8AA-4A14-98DA-610114DA354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0A6BD2B-8D34-440E-9E62-4A796EF47F84}">
      <dgm:prSet/>
      <dgm:spPr/>
      <dgm:t>
        <a:bodyPr/>
        <a:lstStyle/>
        <a:p>
          <a:r>
            <a:rPr lang="en-GB" dirty="0"/>
            <a:t>Services offered</a:t>
          </a:r>
        </a:p>
      </dgm:t>
    </dgm:pt>
    <dgm:pt modelId="{23B37223-47B7-44B3-B527-640BB25F6814}" type="parTrans" cxnId="{4D8DACE8-FB25-4083-96C2-9272F16DE8E6}">
      <dgm:prSet/>
      <dgm:spPr/>
    </dgm:pt>
    <dgm:pt modelId="{85F70F24-03F2-4390-8120-7CCE255D1CD5}" type="sibTrans" cxnId="{4D8DACE8-FB25-4083-96C2-9272F16DE8E6}">
      <dgm:prSet/>
      <dgm:spPr/>
    </dgm:pt>
    <dgm:pt modelId="{BF2EC90E-A484-4E5E-9576-141153B5A7BD}">
      <dgm:prSet/>
      <dgm:spPr/>
      <dgm:t>
        <a:bodyPr/>
        <a:lstStyle/>
        <a:p>
          <a:r>
            <a:rPr lang="en-GB" dirty="0"/>
            <a:t>Capacity/waiting list</a:t>
          </a:r>
        </a:p>
      </dgm:t>
    </dgm:pt>
    <dgm:pt modelId="{01182F06-EA3C-4263-88DA-81B5CA0E36BC}" type="parTrans" cxnId="{2D74471C-7890-4ADE-B266-16EA36A18E66}">
      <dgm:prSet/>
      <dgm:spPr/>
    </dgm:pt>
    <dgm:pt modelId="{7D522ADD-12A2-40A5-981A-CA6B59A13208}" type="sibTrans" cxnId="{2D74471C-7890-4ADE-B266-16EA36A18E66}">
      <dgm:prSet/>
      <dgm:spPr/>
    </dgm:pt>
    <dgm:pt modelId="{5F638C75-525A-437D-A343-5416A7978FE8}">
      <dgm:prSet/>
      <dgm:spPr/>
      <dgm:t>
        <a:bodyPr/>
        <a:lstStyle/>
        <a:p>
          <a:r>
            <a:rPr lang="en-GB" dirty="0"/>
            <a:t>Inclusivity </a:t>
          </a:r>
        </a:p>
      </dgm:t>
    </dgm:pt>
    <dgm:pt modelId="{BB842D88-6107-4E13-8A5D-9A17894E2AC6}" type="parTrans" cxnId="{C03D2999-6D1D-40C4-A243-7D4B47BDC4DA}">
      <dgm:prSet/>
      <dgm:spPr/>
    </dgm:pt>
    <dgm:pt modelId="{C5E6B31D-AD08-4845-B441-3FE3BEFD6C46}" type="sibTrans" cxnId="{C03D2999-6D1D-40C4-A243-7D4B47BDC4DA}">
      <dgm:prSet/>
      <dgm:spPr/>
    </dgm:pt>
    <dgm:pt modelId="{68656B11-32BC-4EF2-9391-54EAA14BCFE9}">
      <dgm:prSet/>
      <dgm:spPr/>
      <dgm:t>
        <a:bodyPr/>
        <a:lstStyle/>
        <a:p>
          <a:r>
            <a:rPr lang="en-GB" dirty="0"/>
            <a:t>Variation across the geography</a:t>
          </a:r>
        </a:p>
      </dgm:t>
    </dgm:pt>
    <dgm:pt modelId="{69612D31-85EB-489F-B0A3-3C40DB96E878}" type="parTrans" cxnId="{D3F62787-1EDA-4ADF-A1BF-B26663D4526C}">
      <dgm:prSet/>
      <dgm:spPr/>
    </dgm:pt>
    <dgm:pt modelId="{1760107F-912D-4227-BFC5-110A715BC8AF}" type="sibTrans" cxnId="{D3F62787-1EDA-4ADF-A1BF-B26663D4526C}">
      <dgm:prSet/>
      <dgm:spPr/>
    </dgm:pt>
    <dgm:pt modelId="{4148370C-65B8-4500-965D-FAF01E95902F}">
      <dgm:prSet/>
      <dgm:spPr/>
      <dgm:t>
        <a:bodyPr/>
        <a:lstStyle/>
        <a:p>
          <a:r>
            <a:rPr lang="en-GB" dirty="0"/>
            <a:t>Access to services and referral routes </a:t>
          </a:r>
        </a:p>
      </dgm:t>
    </dgm:pt>
    <dgm:pt modelId="{003E44A5-DFFF-4B21-B5E2-5A106E271655}" type="parTrans" cxnId="{525C75F3-ED88-4CA8-8B11-FC8B2FD80CD6}">
      <dgm:prSet/>
      <dgm:spPr/>
    </dgm:pt>
    <dgm:pt modelId="{B35C6BAC-9967-4A7A-8EE6-3E6E0B9D8467}" type="sibTrans" cxnId="{525C75F3-ED88-4CA8-8B11-FC8B2FD80CD6}">
      <dgm:prSet/>
      <dgm:spPr/>
    </dgm:pt>
    <dgm:pt modelId="{46DF01FB-7FB7-403C-A703-14A600284269}">
      <dgm:prSet/>
      <dgm:spPr/>
      <dgm:t>
        <a:bodyPr/>
        <a:lstStyle/>
        <a:p>
          <a:r>
            <a:rPr lang="en-GB" dirty="0"/>
            <a:t>Service and commissioning gaps</a:t>
          </a:r>
        </a:p>
      </dgm:t>
    </dgm:pt>
    <dgm:pt modelId="{B9C84655-659E-4011-B776-88F89F2D51B4}" type="parTrans" cxnId="{5B65BB24-CEEB-4B83-9457-E0B37CAA067E}">
      <dgm:prSet/>
      <dgm:spPr/>
    </dgm:pt>
    <dgm:pt modelId="{01C2CADB-DA70-48DF-B47F-1F349E3B66EE}" type="sibTrans" cxnId="{5B65BB24-CEEB-4B83-9457-E0B37CAA067E}">
      <dgm:prSet/>
      <dgm:spPr/>
    </dgm:pt>
    <dgm:pt modelId="{09362A35-0676-4D3C-93C5-DCF953C8C982}">
      <dgm:prSet/>
      <dgm:spPr/>
      <dgm:t>
        <a:bodyPr/>
        <a:lstStyle/>
        <a:p>
          <a:r>
            <a:rPr lang="en-GB" dirty="0"/>
            <a:t>Location</a:t>
          </a:r>
        </a:p>
      </dgm:t>
    </dgm:pt>
    <dgm:pt modelId="{95E1A6C4-E1CF-4E9C-BEE0-0374FABC81C1}" type="parTrans" cxnId="{4411171A-5C0D-4A8D-BE08-66C6269F3559}">
      <dgm:prSet/>
      <dgm:spPr/>
    </dgm:pt>
    <dgm:pt modelId="{5C943D50-A51C-4EAC-8A91-53C6DED4215E}" type="sibTrans" cxnId="{4411171A-5C0D-4A8D-BE08-66C6269F3559}">
      <dgm:prSet/>
      <dgm:spPr/>
    </dgm:pt>
    <dgm:pt modelId="{C0D8845D-552B-4EE4-A601-8DDAD0B71745}">
      <dgm:prSet/>
      <dgm:spPr/>
      <dgm:t>
        <a:bodyPr/>
        <a:lstStyle/>
        <a:p>
          <a:r>
            <a:rPr lang="en-GB" dirty="0"/>
            <a:t>Options for access (online/face-to-face/phone)</a:t>
          </a:r>
        </a:p>
      </dgm:t>
    </dgm:pt>
    <dgm:pt modelId="{F65AF174-91BA-4F7D-8EF7-ABD7B5A7B4CE}" type="parTrans" cxnId="{095AE0FE-5B7D-4987-B68D-8C7F55A6D280}">
      <dgm:prSet/>
      <dgm:spPr/>
    </dgm:pt>
    <dgm:pt modelId="{14AB058D-BEF0-4F2D-9F67-663587FF366D}" type="sibTrans" cxnId="{095AE0FE-5B7D-4987-B68D-8C7F55A6D280}">
      <dgm:prSet/>
      <dgm:spPr/>
    </dgm:pt>
    <dgm:pt modelId="{D1357A0D-76F3-414C-B87E-953DBA9ACEA3}">
      <dgm:prSet/>
      <dgm:spPr/>
      <dgm:t>
        <a:bodyPr/>
        <a:lstStyle/>
        <a:p>
          <a:r>
            <a:rPr lang="en-GB" dirty="0"/>
            <a:t>pharmacological</a:t>
          </a:r>
        </a:p>
      </dgm:t>
    </dgm:pt>
    <dgm:pt modelId="{CE7A8128-839F-47CE-92E6-567BE0A6B610}" type="parTrans" cxnId="{D637DFDD-5B19-4C21-A10B-889DE40D4470}">
      <dgm:prSet/>
      <dgm:spPr/>
    </dgm:pt>
    <dgm:pt modelId="{8C0E0F52-5B2F-445E-AACC-5B6CA157C52E}" type="sibTrans" cxnId="{D637DFDD-5B19-4C21-A10B-889DE40D4470}">
      <dgm:prSet/>
      <dgm:spPr/>
    </dgm:pt>
    <dgm:pt modelId="{43AE0F43-8348-492E-BAF7-137E2C59F790}">
      <dgm:prSet/>
      <dgm:spPr/>
      <dgm:t>
        <a:bodyPr/>
        <a:lstStyle/>
        <a:p>
          <a:r>
            <a:rPr lang="en-GB" dirty="0"/>
            <a:t>non-pharmacological</a:t>
          </a:r>
        </a:p>
      </dgm:t>
    </dgm:pt>
    <dgm:pt modelId="{C0B2C24A-C97C-4BD0-9487-417E75AAC8AE}" type="parTrans" cxnId="{54122BFF-8664-452D-A939-90F2C57C3ABE}">
      <dgm:prSet/>
      <dgm:spPr/>
    </dgm:pt>
    <dgm:pt modelId="{7E090AC0-4A10-48A0-9A74-04E45F256554}" type="sibTrans" cxnId="{54122BFF-8664-452D-A939-90F2C57C3ABE}">
      <dgm:prSet/>
      <dgm:spPr/>
    </dgm:pt>
    <dgm:pt modelId="{EDCD3ED4-F032-41B4-9D12-2B39A895D88A}" type="pres">
      <dgm:prSet presAssocID="{D2B70DF5-F8AA-4A14-98DA-610114DA3549}" presName="diagram" presStyleCnt="0">
        <dgm:presLayoutVars>
          <dgm:dir/>
          <dgm:resizeHandles val="exact"/>
        </dgm:presLayoutVars>
      </dgm:prSet>
      <dgm:spPr/>
    </dgm:pt>
    <dgm:pt modelId="{75F9CDF8-8846-46CC-A6D6-A69A30D5B0E1}" type="pres">
      <dgm:prSet presAssocID="{00A6BD2B-8D34-440E-9E62-4A796EF47F84}" presName="node" presStyleLbl="node1" presStyleIdx="0" presStyleCnt="6">
        <dgm:presLayoutVars>
          <dgm:bulletEnabled val="1"/>
        </dgm:presLayoutVars>
      </dgm:prSet>
      <dgm:spPr/>
    </dgm:pt>
    <dgm:pt modelId="{E4B38415-3D7C-4644-85F2-DFE8DBCED491}" type="pres">
      <dgm:prSet presAssocID="{85F70F24-03F2-4390-8120-7CCE255D1CD5}" presName="sibTrans" presStyleCnt="0"/>
      <dgm:spPr/>
    </dgm:pt>
    <dgm:pt modelId="{385B9BA7-F316-4BF0-AE66-09EA3FAEB481}" type="pres">
      <dgm:prSet presAssocID="{BF2EC90E-A484-4E5E-9576-141153B5A7BD}" presName="node" presStyleLbl="node1" presStyleIdx="1" presStyleCnt="6">
        <dgm:presLayoutVars>
          <dgm:bulletEnabled val="1"/>
        </dgm:presLayoutVars>
      </dgm:prSet>
      <dgm:spPr/>
    </dgm:pt>
    <dgm:pt modelId="{54840DFB-46B5-4860-B336-08D7829ABFC8}" type="pres">
      <dgm:prSet presAssocID="{7D522ADD-12A2-40A5-981A-CA6B59A13208}" presName="sibTrans" presStyleCnt="0"/>
      <dgm:spPr/>
    </dgm:pt>
    <dgm:pt modelId="{A0776099-8966-4A0D-BDF0-C05EFBF5C6C5}" type="pres">
      <dgm:prSet presAssocID="{5F638C75-525A-437D-A343-5416A7978FE8}" presName="node" presStyleLbl="node1" presStyleIdx="2" presStyleCnt="6">
        <dgm:presLayoutVars>
          <dgm:bulletEnabled val="1"/>
        </dgm:presLayoutVars>
      </dgm:prSet>
      <dgm:spPr/>
    </dgm:pt>
    <dgm:pt modelId="{6D58FC7C-6716-4504-BA64-4207AE8536B9}" type="pres">
      <dgm:prSet presAssocID="{C5E6B31D-AD08-4845-B441-3FE3BEFD6C46}" presName="sibTrans" presStyleCnt="0"/>
      <dgm:spPr/>
    </dgm:pt>
    <dgm:pt modelId="{552B02AF-0A34-4CCA-8703-EB65A4D5C16F}" type="pres">
      <dgm:prSet presAssocID="{68656B11-32BC-4EF2-9391-54EAA14BCFE9}" presName="node" presStyleLbl="node1" presStyleIdx="3" presStyleCnt="6">
        <dgm:presLayoutVars>
          <dgm:bulletEnabled val="1"/>
        </dgm:presLayoutVars>
      </dgm:prSet>
      <dgm:spPr/>
    </dgm:pt>
    <dgm:pt modelId="{7FD7D4C1-7B52-4B5C-A466-15B20F5263F0}" type="pres">
      <dgm:prSet presAssocID="{1760107F-912D-4227-BFC5-110A715BC8AF}" presName="sibTrans" presStyleCnt="0"/>
      <dgm:spPr/>
    </dgm:pt>
    <dgm:pt modelId="{920E77CF-2633-4E6E-8828-9973141F1A55}" type="pres">
      <dgm:prSet presAssocID="{4148370C-65B8-4500-965D-FAF01E95902F}" presName="node" presStyleLbl="node1" presStyleIdx="4" presStyleCnt="6">
        <dgm:presLayoutVars>
          <dgm:bulletEnabled val="1"/>
        </dgm:presLayoutVars>
      </dgm:prSet>
      <dgm:spPr/>
    </dgm:pt>
    <dgm:pt modelId="{7C6E2616-0A4D-4F09-AA07-2825A89FC8BB}" type="pres">
      <dgm:prSet presAssocID="{B35C6BAC-9967-4A7A-8EE6-3E6E0B9D8467}" presName="sibTrans" presStyleCnt="0"/>
      <dgm:spPr/>
    </dgm:pt>
    <dgm:pt modelId="{616ECB83-B90E-4AFA-849C-632A073FE356}" type="pres">
      <dgm:prSet presAssocID="{46DF01FB-7FB7-403C-A703-14A600284269}" presName="node" presStyleLbl="node1" presStyleIdx="5" presStyleCnt="6">
        <dgm:presLayoutVars>
          <dgm:bulletEnabled val="1"/>
        </dgm:presLayoutVars>
      </dgm:prSet>
      <dgm:spPr/>
    </dgm:pt>
  </dgm:ptLst>
  <dgm:cxnLst>
    <dgm:cxn modelId="{4258AF01-97A5-4C76-B0A7-6C1FA07C8D6E}" type="presOf" srcId="{BF2EC90E-A484-4E5E-9576-141153B5A7BD}" destId="{385B9BA7-F316-4BF0-AE66-09EA3FAEB481}" srcOrd="0" destOrd="0" presId="urn:microsoft.com/office/officeart/2005/8/layout/default"/>
    <dgm:cxn modelId="{DF130D02-D61F-4357-8A6F-6EE909C1F1A4}" type="presOf" srcId="{5F638C75-525A-437D-A343-5416A7978FE8}" destId="{A0776099-8966-4A0D-BDF0-C05EFBF5C6C5}" srcOrd="0" destOrd="0" presId="urn:microsoft.com/office/officeart/2005/8/layout/default"/>
    <dgm:cxn modelId="{4411171A-5C0D-4A8D-BE08-66C6269F3559}" srcId="{5F638C75-525A-437D-A343-5416A7978FE8}" destId="{09362A35-0676-4D3C-93C5-DCF953C8C982}" srcOrd="0" destOrd="0" parTransId="{95E1A6C4-E1CF-4E9C-BEE0-0374FABC81C1}" sibTransId="{5C943D50-A51C-4EAC-8A91-53C6DED4215E}"/>
    <dgm:cxn modelId="{2D74471C-7890-4ADE-B266-16EA36A18E66}" srcId="{D2B70DF5-F8AA-4A14-98DA-610114DA3549}" destId="{BF2EC90E-A484-4E5E-9576-141153B5A7BD}" srcOrd="1" destOrd="0" parTransId="{01182F06-EA3C-4263-88DA-81B5CA0E36BC}" sibTransId="{7D522ADD-12A2-40A5-981A-CA6B59A13208}"/>
    <dgm:cxn modelId="{14E2681F-ACE2-46B1-88B5-B3D6174AB263}" type="presOf" srcId="{00A6BD2B-8D34-440E-9E62-4A796EF47F84}" destId="{75F9CDF8-8846-46CC-A6D6-A69A30D5B0E1}" srcOrd="0" destOrd="0" presId="urn:microsoft.com/office/officeart/2005/8/layout/default"/>
    <dgm:cxn modelId="{5B65BB24-CEEB-4B83-9457-E0B37CAA067E}" srcId="{D2B70DF5-F8AA-4A14-98DA-610114DA3549}" destId="{46DF01FB-7FB7-403C-A703-14A600284269}" srcOrd="5" destOrd="0" parTransId="{B9C84655-659E-4011-B776-88F89F2D51B4}" sibTransId="{01C2CADB-DA70-48DF-B47F-1F349E3B66EE}"/>
    <dgm:cxn modelId="{C6D4A229-3C41-4951-949E-3F77A650536F}" type="presOf" srcId="{46DF01FB-7FB7-403C-A703-14A600284269}" destId="{616ECB83-B90E-4AFA-849C-632A073FE356}" srcOrd="0" destOrd="0" presId="urn:microsoft.com/office/officeart/2005/8/layout/default"/>
    <dgm:cxn modelId="{8044534B-0812-45CE-A145-863017F07A8F}" type="presOf" srcId="{D1357A0D-76F3-414C-B87E-953DBA9ACEA3}" destId="{75F9CDF8-8846-46CC-A6D6-A69A30D5B0E1}" srcOrd="0" destOrd="1" presId="urn:microsoft.com/office/officeart/2005/8/layout/default"/>
    <dgm:cxn modelId="{FCF6AF55-CFEE-4A0E-9C9E-C50339013C17}" type="presOf" srcId="{D2B70DF5-F8AA-4A14-98DA-610114DA3549}" destId="{EDCD3ED4-F032-41B4-9D12-2B39A895D88A}" srcOrd="0" destOrd="0" presId="urn:microsoft.com/office/officeart/2005/8/layout/default"/>
    <dgm:cxn modelId="{D3F62787-1EDA-4ADF-A1BF-B26663D4526C}" srcId="{D2B70DF5-F8AA-4A14-98DA-610114DA3549}" destId="{68656B11-32BC-4EF2-9391-54EAA14BCFE9}" srcOrd="3" destOrd="0" parTransId="{69612D31-85EB-489F-B0A3-3C40DB96E878}" sibTransId="{1760107F-912D-4227-BFC5-110A715BC8AF}"/>
    <dgm:cxn modelId="{C03D2999-6D1D-40C4-A243-7D4B47BDC4DA}" srcId="{D2B70DF5-F8AA-4A14-98DA-610114DA3549}" destId="{5F638C75-525A-437D-A343-5416A7978FE8}" srcOrd="2" destOrd="0" parTransId="{BB842D88-6107-4E13-8A5D-9A17894E2AC6}" sibTransId="{C5E6B31D-AD08-4845-B441-3FE3BEFD6C46}"/>
    <dgm:cxn modelId="{0F496EA2-A3BF-426E-9596-F953C82394FA}" type="presOf" srcId="{C0D8845D-552B-4EE4-A601-8DDAD0B71745}" destId="{A0776099-8966-4A0D-BDF0-C05EFBF5C6C5}" srcOrd="0" destOrd="2" presId="urn:microsoft.com/office/officeart/2005/8/layout/default"/>
    <dgm:cxn modelId="{BA13CCBC-2743-4D6F-810D-450C425B36CA}" type="presOf" srcId="{68656B11-32BC-4EF2-9391-54EAA14BCFE9}" destId="{552B02AF-0A34-4CCA-8703-EB65A4D5C16F}" srcOrd="0" destOrd="0" presId="urn:microsoft.com/office/officeart/2005/8/layout/default"/>
    <dgm:cxn modelId="{4A5F11D0-3106-4A7E-8295-7EBD232F5427}" type="presOf" srcId="{43AE0F43-8348-492E-BAF7-137E2C59F790}" destId="{75F9CDF8-8846-46CC-A6D6-A69A30D5B0E1}" srcOrd="0" destOrd="2" presId="urn:microsoft.com/office/officeart/2005/8/layout/default"/>
    <dgm:cxn modelId="{D637DFDD-5B19-4C21-A10B-889DE40D4470}" srcId="{00A6BD2B-8D34-440E-9E62-4A796EF47F84}" destId="{D1357A0D-76F3-414C-B87E-953DBA9ACEA3}" srcOrd="0" destOrd="0" parTransId="{CE7A8128-839F-47CE-92E6-567BE0A6B610}" sibTransId="{8C0E0F52-5B2F-445E-AACC-5B6CA157C52E}"/>
    <dgm:cxn modelId="{750E5CE1-9294-4530-9F48-F64AAD66A5B3}" type="presOf" srcId="{09362A35-0676-4D3C-93C5-DCF953C8C982}" destId="{A0776099-8966-4A0D-BDF0-C05EFBF5C6C5}" srcOrd="0" destOrd="1" presId="urn:microsoft.com/office/officeart/2005/8/layout/default"/>
    <dgm:cxn modelId="{4D8DACE8-FB25-4083-96C2-9272F16DE8E6}" srcId="{D2B70DF5-F8AA-4A14-98DA-610114DA3549}" destId="{00A6BD2B-8D34-440E-9E62-4A796EF47F84}" srcOrd="0" destOrd="0" parTransId="{23B37223-47B7-44B3-B527-640BB25F6814}" sibTransId="{85F70F24-03F2-4390-8120-7CCE255D1CD5}"/>
    <dgm:cxn modelId="{48E2F0F2-ED81-46A5-BD92-9D58F718B577}" type="presOf" srcId="{4148370C-65B8-4500-965D-FAF01E95902F}" destId="{920E77CF-2633-4E6E-8828-9973141F1A55}" srcOrd="0" destOrd="0" presId="urn:microsoft.com/office/officeart/2005/8/layout/default"/>
    <dgm:cxn modelId="{525C75F3-ED88-4CA8-8B11-FC8B2FD80CD6}" srcId="{D2B70DF5-F8AA-4A14-98DA-610114DA3549}" destId="{4148370C-65B8-4500-965D-FAF01E95902F}" srcOrd="4" destOrd="0" parTransId="{003E44A5-DFFF-4B21-B5E2-5A106E271655}" sibTransId="{B35C6BAC-9967-4A7A-8EE6-3E6E0B9D8467}"/>
    <dgm:cxn modelId="{095AE0FE-5B7D-4987-B68D-8C7F55A6D280}" srcId="{5F638C75-525A-437D-A343-5416A7978FE8}" destId="{C0D8845D-552B-4EE4-A601-8DDAD0B71745}" srcOrd="1" destOrd="0" parTransId="{F65AF174-91BA-4F7D-8EF7-ABD7B5A7B4CE}" sibTransId="{14AB058D-BEF0-4F2D-9F67-663587FF366D}"/>
    <dgm:cxn modelId="{54122BFF-8664-452D-A939-90F2C57C3ABE}" srcId="{00A6BD2B-8D34-440E-9E62-4A796EF47F84}" destId="{43AE0F43-8348-492E-BAF7-137E2C59F790}" srcOrd="1" destOrd="0" parTransId="{C0B2C24A-C97C-4BD0-9487-417E75AAC8AE}" sibTransId="{7E090AC0-4A10-48A0-9A74-04E45F256554}"/>
    <dgm:cxn modelId="{707A28F9-2A7A-4105-B5D1-720ED5C7CB43}" type="presParOf" srcId="{EDCD3ED4-F032-41B4-9D12-2B39A895D88A}" destId="{75F9CDF8-8846-46CC-A6D6-A69A30D5B0E1}" srcOrd="0" destOrd="0" presId="urn:microsoft.com/office/officeart/2005/8/layout/default"/>
    <dgm:cxn modelId="{EC66CB65-B803-4D3C-A34E-C344183C6752}" type="presParOf" srcId="{EDCD3ED4-F032-41B4-9D12-2B39A895D88A}" destId="{E4B38415-3D7C-4644-85F2-DFE8DBCED491}" srcOrd="1" destOrd="0" presId="urn:microsoft.com/office/officeart/2005/8/layout/default"/>
    <dgm:cxn modelId="{761C81DC-8A83-4E42-81F5-9D1FAC86D90A}" type="presParOf" srcId="{EDCD3ED4-F032-41B4-9D12-2B39A895D88A}" destId="{385B9BA7-F316-4BF0-AE66-09EA3FAEB481}" srcOrd="2" destOrd="0" presId="urn:microsoft.com/office/officeart/2005/8/layout/default"/>
    <dgm:cxn modelId="{B76D1E37-E5FB-443E-AD4C-F619F37AD372}" type="presParOf" srcId="{EDCD3ED4-F032-41B4-9D12-2B39A895D88A}" destId="{54840DFB-46B5-4860-B336-08D7829ABFC8}" srcOrd="3" destOrd="0" presId="urn:microsoft.com/office/officeart/2005/8/layout/default"/>
    <dgm:cxn modelId="{D2D638CD-95BC-46E5-B370-FD09D45A9E33}" type="presParOf" srcId="{EDCD3ED4-F032-41B4-9D12-2B39A895D88A}" destId="{A0776099-8966-4A0D-BDF0-C05EFBF5C6C5}" srcOrd="4" destOrd="0" presId="urn:microsoft.com/office/officeart/2005/8/layout/default"/>
    <dgm:cxn modelId="{7C5B7517-C7D8-402B-B1AD-1697A0CDB579}" type="presParOf" srcId="{EDCD3ED4-F032-41B4-9D12-2B39A895D88A}" destId="{6D58FC7C-6716-4504-BA64-4207AE8536B9}" srcOrd="5" destOrd="0" presId="urn:microsoft.com/office/officeart/2005/8/layout/default"/>
    <dgm:cxn modelId="{98E973BF-FDAD-4B75-BB0F-789D343102CD}" type="presParOf" srcId="{EDCD3ED4-F032-41B4-9D12-2B39A895D88A}" destId="{552B02AF-0A34-4CCA-8703-EB65A4D5C16F}" srcOrd="6" destOrd="0" presId="urn:microsoft.com/office/officeart/2005/8/layout/default"/>
    <dgm:cxn modelId="{FC2F2BA6-B6B4-412B-8FD6-A2A024765AB0}" type="presParOf" srcId="{EDCD3ED4-F032-41B4-9D12-2B39A895D88A}" destId="{7FD7D4C1-7B52-4B5C-A466-15B20F5263F0}" srcOrd="7" destOrd="0" presId="urn:microsoft.com/office/officeart/2005/8/layout/default"/>
    <dgm:cxn modelId="{DF8814BF-2846-4536-9C37-49D5A049FDA7}" type="presParOf" srcId="{EDCD3ED4-F032-41B4-9D12-2B39A895D88A}" destId="{920E77CF-2633-4E6E-8828-9973141F1A55}" srcOrd="8" destOrd="0" presId="urn:microsoft.com/office/officeart/2005/8/layout/default"/>
    <dgm:cxn modelId="{3F02D6FD-1180-4E3E-B58E-DDECB1E3C7F6}" type="presParOf" srcId="{EDCD3ED4-F032-41B4-9D12-2B39A895D88A}" destId="{7C6E2616-0A4D-4F09-AA07-2825A89FC8BB}" srcOrd="9" destOrd="0" presId="urn:microsoft.com/office/officeart/2005/8/layout/default"/>
    <dgm:cxn modelId="{00FB8B8E-BC11-4687-BBBC-FADB45E8F5BA}" type="presParOf" srcId="{EDCD3ED4-F032-41B4-9D12-2B39A895D88A}" destId="{616ECB83-B90E-4AFA-849C-632A073FE356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95C66B9-2CE4-4249-B104-5145EB4B60E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EE11D48-258C-41FD-BE77-351B6856DCCF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FFFF00"/>
        </a:solidFill>
      </dgm:spPr>
      <dgm:t>
        <a:bodyPr/>
        <a:lstStyle/>
        <a:p>
          <a:r>
            <a:rPr lang="en-GB" dirty="0"/>
            <a:t>People and communities event</a:t>
          </a:r>
        </a:p>
      </dgm:t>
    </dgm:pt>
    <dgm:pt modelId="{04638F23-CFF2-4F12-81A5-E56A2B8E1EBE}" type="parTrans" cxnId="{C93A43A8-7E3F-4B3F-946F-01252D9D77A0}">
      <dgm:prSet/>
      <dgm:spPr/>
      <dgm:t>
        <a:bodyPr/>
        <a:lstStyle/>
        <a:p>
          <a:endParaRPr lang="en-GB"/>
        </a:p>
      </dgm:t>
    </dgm:pt>
    <dgm:pt modelId="{70E6AB2D-3429-4020-B64F-6B5293BB7A27}" type="sibTrans" cxnId="{C93A43A8-7E3F-4B3F-946F-01252D9D77A0}">
      <dgm:prSet/>
      <dgm:spPr/>
      <dgm:t>
        <a:bodyPr/>
        <a:lstStyle/>
        <a:p>
          <a:endParaRPr lang="en-GB"/>
        </a:p>
      </dgm:t>
    </dgm:pt>
    <dgm:pt modelId="{82B97CF5-3D7C-4817-94AD-C12BCA740E59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FFFF00"/>
        </a:solidFill>
      </dgm:spPr>
      <dgm:t>
        <a:bodyPr/>
        <a:lstStyle/>
        <a:p>
          <a:r>
            <a:rPr lang="en-GB" dirty="0"/>
            <a:t>Accept that the system map may not be perfect at first and be transparent</a:t>
          </a:r>
        </a:p>
      </dgm:t>
    </dgm:pt>
    <dgm:pt modelId="{47F82133-984D-4D1E-ABAC-CDFA1D100C38}" type="parTrans" cxnId="{B4BA3D2B-A3DC-40D9-8918-47C23CFC259D}">
      <dgm:prSet/>
      <dgm:spPr/>
      <dgm:t>
        <a:bodyPr/>
        <a:lstStyle/>
        <a:p>
          <a:endParaRPr lang="en-GB"/>
        </a:p>
      </dgm:t>
    </dgm:pt>
    <dgm:pt modelId="{C41A6D26-BDEF-4D4D-B616-34A7A2B6B381}" type="sibTrans" cxnId="{B4BA3D2B-A3DC-40D9-8918-47C23CFC259D}">
      <dgm:prSet/>
      <dgm:spPr/>
      <dgm:t>
        <a:bodyPr/>
        <a:lstStyle/>
        <a:p>
          <a:endParaRPr lang="en-GB"/>
        </a:p>
      </dgm:t>
    </dgm:pt>
    <dgm:pt modelId="{F919DA5B-0778-4A64-82C3-697DB2627B41}">
      <dgm:prSet/>
      <dgm:spPr>
        <a:solidFill>
          <a:schemeClr val="accent2"/>
        </a:solidFill>
      </dgm:spPr>
      <dgm:t>
        <a:bodyPr/>
        <a:lstStyle/>
        <a:p>
          <a:r>
            <a:rPr lang="en-GB" dirty="0"/>
            <a:t>Choose between on-line and face-to-face events carefully</a:t>
          </a:r>
        </a:p>
      </dgm:t>
    </dgm:pt>
    <dgm:pt modelId="{993F2931-D294-4AEB-B679-E8F2E5007D30}" type="parTrans" cxnId="{EC76404E-08D0-4A51-A36D-943051AE5B79}">
      <dgm:prSet/>
      <dgm:spPr/>
      <dgm:t>
        <a:bodyPr/>
        <a:lstStyle/>
        <a:p>
          <a:endParaRPr lang="en-GB"/>
        </a:p>
      </dgm:t>
    </dgm:pt>
    <dgm:pt modelId="{63258206-9AA1-4B21-B4AB-94D53D937168}" type="sibTrans" cxnId="{EC76404E-08D0-4A51-A36D-943051AE5B79}">
      <dgm:prSet/>
      <dgm:spPr/>
      <dgm:t>
        <a:bodyPr/>
        <a:lstStyle/>
        <a:p>
          <a:endParaRPr lang="en-GB"/>
        </a:p>
      </dgm:t>
    </dgm:pt>
    <dgm:pt modelId="{E76EFAEE-3246-45F5-9590-F92F2449B888}">
      <dgm:prSet/>
      <dgm:spPr>
        <a:solidFill>
          <a:schemeClr val="accent2"/>
        </a:solidFill>
      </dgm:spPr>
      <dgm:t>
        <a:bodyPr/>
        <a:lstStyle/>
        <a:p>
          <a:r>
            <a:rPr lang="en-GB" dirty="0"/>
            <a:t>Think wider than pain services</a:t>
          </a:r>
        </a:p>
      </dgm:t>
    </dgm:pt>
    <dgm:pt modelId="{6E26F361-A705-4911-9CB0-04A2A5FF3CA7}" type="parTrans" cxnId="{00B169B2-98BD-4908-8524-B07EF082CFB4}">
      <dgm:prSet/>
      <dgm:spPr/>
      <dgm:t>
        <a:bodyPr/>
        <a:lstStyle/>
        <a:p>
          <a:endParaRPr lang="en-GB"/>
        </a:p>
      </dgm:t>
    </dgm:pt>
    <dgm:pt modelId="{0DBCCA02-AF17-4818-BE84-67051468DF64}" type="sibTrans" cxnId="{00B169B2-98BD-4908-8524-B07EF082CFB4}">
      <dgm:prSet/>
      <dgm:spPr/>
      <dgm:t>
        <a:bodyPr/>
        <a:lstStyle/>
        <a:p>
          <a:endParaRPr lang="en-GB"/>
        </a:p>
      </dgm:t>
    </dgm:pt>
    <dgm:pt modelId="{40F9290A-917C-4241-8085-86BBCF4248D5}">
      <dgm:prSet/>
      <dgm:spPr>
        <a:solidFill>
          <a:schemeClr val="accent2"/>
        </a:solidFill>
      </dgm:spPr>
      <dgm:t>
        <a:bodyPr/>
        <a:lstStyle/>
        <a:p>
          <a:r>
            <a:rPr lang="en-GB" dirty="0"/>
            <a:t>Good data</a:t>
          </a:r>
        </a:p>
      </dgm:t>
    </dgm:pt>
    <dgm:pt modelId="{A31375AB-4C4D-4B46-81C9-39C5957EA5B5}" type="parTrans" cxnId="{ED046B79-9159-4555-9929-981517608DBC}">
      <dgm:prSet/>
      <dgm:spPr/>
      <dgm:t>
        <a:bodyPr/>
        <a:lstStyle/>
        <a:p>
          <a:endParaRPr lang="en-GB"/>
        </a:p>
      </dgm:t>
    </dgm:pt>
    <dgm:pt modelId="{AF2E032D-52E9-4A57-B8E2-794491EB3583}" type="sibTrans" cxnId="{ED046B79-9159-4555-9929-981517608DBC}">
      <dgm:prSet/>
      <dgm:spPr/>
      <dgm:t>
        <a:bodyPr/>
        <a:lstStyle/>
        <a:p>
          <a:endParaRPr lang="en-GB"/>
        </a:p>
      </dgm:t>
    </dgm:pt>
    <dgm:pt modelId="{AFD77C29-03F1-4F61-8D3C-7A71F61F96BE}">
      <dgm:prSet/>
      <dgm:spPr>
        <a:solidFill>
          <a:schemeClr val="accent2"/>
        </a:solidFill>
      </dgm:spPr>
      <dgm:t>
        <a:bodyPr/>
        <a:lstStyle/>
        <a:p>
          <a:r>
            <a:rPr lang="en-GB" dirty="0"/>
            <a:t>variation</a:t>
          </a:r>
        </a:p>
      </dgm:t>
    </dgm:pt>
    <dgm:pt modelId="{0EAF33DD-B388-4687-AA7B-ACA6F35F08C8}" type="parTrans" cxnId="{F91FECCF-F155-4F65-81CA-DDB34553B27E}">
      <dgm:prSet/>
      <dgm:spPr/>
      <dgm:t>
        <a:bodyPr/>
        <a:lstStyle/>
        <a:p>
          <a:endParaRPr lang="en-GB"/>
        </a:p>
      </dgm:t>
    </dgm:pt>
    <dgm:pt modelId="{D9950BC8-E1DC-4F99-910B-5DFE2A052AA6}" type="sibTrans" cxnId="{F91FECCF-F155-4F65-81CA-DDB34553B27E}">
      <dgm:prSet/>
      <dgm:spPr/>
      <dgm:t>
        <a:bodyPr/>
        <a:lstStyle/>
        <a:p>
          <a:endParaRPr lang="en-GB"/>
        </a:p>
      </dgm:t>
    </dgm:pt>
    <dgm:pt modelId="{20698830-2CEE-4FF5-A969-CC1CF44A767E}">
      <dgm:prSet/>
      <dgm:spPr>
        <a:solidFill>
          <a:schemeClr val="accent2"/>
        </a:solidFill>
      </dgm:spPr>
      <dgm:t>
        <a:bodyPr/>
        <a:lstStyle/>
        <a:p>
          <a:r>
            <a:rPr lang="en-GB" dirty="0"/>
            <a:t>potential health inequalities</a:t>
          </a:r>
        </a:p>
      </dgm:t>
    </dgm:pt>
    <dgm:pt modelId="{24230584-260C-4E36-88B5-FDB20D93BAE0}" type="parTrans" cxnId="{B2C75976-0A54-4B45-9112-99E3C6AB4C9A}">
      <dgm:prSet/>
      <dgm:spPr/>
      <dgm:t>
        <a:bodyPr/>
        <a:lstStyle/>
        <a:p>
          <a:endParaRPr lang="en-GB"/>
        </a:p>
      </dgm:t>
    </dgm:pt>
    <dgm:pt modelId="{8C2B2476-A971-48E2-AA36-3921EE7D6B4F}" type="sibTrans" cxnId="{B2C75976-0A54-4B45-9112-99E3C6AB4C9A}">
      <dgm:prSet/>
      <dgm:spPr/>
      <dgm:t>
        <a:bodyPr/>
        <a:lstStyle/>
        <a:p>
          <a:endParaRPr lang="en-GB"/>
        </a:p>
      </dgm:t>
    </dgm:pt>
    <dgm:pt modelId="{76C256A6-E206-425D-800F-C798ED40C990}">
      <dgm:prSet/>
      <dgm:spPr>
        <a:solidFill>
          <a:schemeClr val="accent2"/>
        </a:solidFill>
      </dgm:spPr>
      <dgm:t>
        <a:bodyPr/>
        <a:lstStyle/>
        <a:p>
          <a:r>
            <a:rPr lang="en-GB" dirty="0"/>
            <a:t>Understanding the upskilling need</a:t>
          </a:r>
        </a:p>
      </dgm:t>
    </dgm:pt>
    <dgm:pt modelId="{FC5C96B6-85A1-4CE9-818A-034F380E0185}" type="parTrans" cxnId="{8888C9DD-8937-4BAC-90D2-1C0DDBB90CA6}">
      <dgm:prSet/>
      <dgm:spPr/>
      <dgm:t>
        <a:bodyPr/>
        <a:lstStyle/>
        <a:p>
          <a:endParaRPr lang="en-GB"/>
        </a:p>
      </dgm:t>
    </dgm:pt>
    <dgm:pt modelId="{94BD6F2A-77B4-4ECF-9373-91B1224C793B}" type="sibTrans" cxnId="{8888C9DD-8937-4BAC-90D2-1C0DDBB90CA6}">
      <dgm:prSet/>
      <dgm:spPr/>
      <dgm:t>
        <a:bodyPr/>
        <a:lstStyle/>
        <a:p>
          <a:endParaRPr lang="en-GB"/>
        </a:p>
      </dgm:t>
    </dgm:pt>
    <dgm:pt modelId="{38C24A84-A287-40E6-9558-5BF7D09909C3}">
      <dgm:prSet/>
      <dgm:spPr>
        <a:solidFill>
          <a:schemeClr val="accent2"/>
        </a:solidFill>
      </dgm:spPr>
      <dgm:t>
        <a:bodyPr/>
        <a:lstStyle/>
        <a:p>
          <a:r>
            <a:rPr lang="en-GB" dirty="0"/>
            <a:t>Sharing lived experience</a:t>
          </a:r>
        </a:p>
      </dgm:t>
    </dgm:pt>
    <dgm:pt modelId="{E6169677-47EF-4C1C-99CE-1F8EA54F1B50}" type="parTrans" cxnId="{608A6214-8097-449C-8957-FEAC8B1334CE}">
      <dgm:prSet/>
      <dgm:spPr/>
      <dgm:t>
        <a:bodyPr/>
        <a:lstStyle/>
        <a:p>
          <a:endParaRPr lang="en-GB"/>
        </a:p>
      </dgm:t>
    </dgm:pt>
    <dgm:pt modelId="{6E4A2E44-7697-49AE-9FBA-7CE3F65124D4}" type="sibTrans" cxnId="{608A6214-8097-449C-8957-FEAC8B1334CE}">
      <dgm:prSet/>
      <dgm:spPr/>
      <dgm:t>
        <a:bodyPr/>
        <a:lstStyle/>
        <a:p>
          <a:endParaRPr lang="en-GB"/>
        </a:p>
      </dgm:t>
    </dgm:pt>
    <dgm:pt modelId="{0B6E2C28-3C35-4685-8529-0F2E94E57DF8}">
      <dgm:prSet/>
      <dgm:spPr>
        <a:solidFill>
          <a:schemeClr val="accent2"/>
        </a:solidFill>
      </dgm:spPr>
      <dgm:t>
        <a:bodyPr/>
        <a:lstStyle/>
        <a:p>
          <a:r>
            <a:rPr lang="en-GB" dirty="0"/>
            <a:t>Videos</a:t>
          </a:r>
        </a:p>
      </dgm:t>
    </dgm:pt>
    <dgm:pt modelId="{1DAB2CAA-DFB4-410E-9769-DA3CF890FC01}" type="parTrans" cxnId="{E4AA7CF2-EA01-4DA6-8730-B78407E0E5D4}">
      <dgm:prSet/>
      <dgm:spPr/>
      <dgm:t>
        <a:bodyPr/>
        <a:lstStyle/>
        <a:p>
          <a:endParaRPr lang="en-GB"/>
        </a:p>
      </dgm:t>
    </dgm:pt>
    <dgm:pt modelId="{11D76AFE-AE29-42E7-A5CA-D2BD0F54604B}" type="sibTrans" cxnId="{E4AA7CF2-EA01-4DA6-8730-B78407E0E5D4}">
      <dgm:prSet/>
      <dgm:spPr/>
      <dgm:t>
        <a:bodyPr/>
        <a:lstStyle/>
        <a:p>
          <a:endParaRPr lang="en-GB"/>
        </a:p>
      </dgm:t>
    </dgm:pt>
    <dgm:pt modelId="{A93053F6-66A9-45D5-95E8-C3F14BBA2847}">
      <dgm:prSet/>
      <dgm:spPr>
        <a:solidFill>
          <a:schemeClr val="accent2"/>
        </a:solidFill>
      </dgm:spPr>
      <dgm:t>
        <a:bodyPr/>
        <a:lstStyle/>
        <a:p>
          <a:r>
            <a:rPr lang="en-GB" dirty="0"/>
            <a:t>At action planning</a:t>
          </a:r>
        </a:p>
      </dgm:t>
    </dgm:pt>
    <dgm:pt modelId="{BA33D1EE-04AE-4E8D-928F-22F43F200417}" type="parTrans" cxnId="{4BBE1697-B94F-4124-BD45-571E6AABD2BD}">
      <dgm:prSet/>
      <dgm:spPr/>
      <dgm:t>
        <a:bodyPr/>
        <a:lstStyle/>
        <a:p>
          <a:endParaRPr lang="en-GB"/>
        </a:p>
      </dgm:t>
    </dgm:pt>
    <dgm:pt modelId="{745E23C7-F6DA-40C8-A688-D92B7F2B2CF1}" type="sibTrans" cxnId="{4BBE1697-B94F-4124-BD45-571E6AABD2BD}">
      <dgm:prSet/>
      <dgm:spPr/>
      <dgm:t>
        <a:bodyPr/>
        <a:lstStyle/>
        <a:p>
          <a:endParaRPr lang="en-GB"/>
        </a:p>
      </dgm:t>
    </dgm:pt>
    <dgm:pt modelId="{691021B7-193C-43DD-9660-431FD2BA9922}">
      <dgm:prSet/>
      <dgm:spPr>
        <a:solidFill>
          <a:schemeClr val="accent2"/>
        </a:solidFill>
      </dgm:spPr>
      <dgm:t>
        <a:bodyPr/>
        <a:lstStyle/>
        <a:p>
          <a:r>
            <a:rPr lang="en-GB" dirty="0"/>
            <a:t>Dividing the scoping between colleagues</a:t>
          </a:r>
        </a:p>
      </dgm:t>
    </dgm:pt>
    <dgm:pt modelId="{E7A98EDE-6A58-40C4-87FE-7439AC964731}" type="parTrans" cxnId="{8EA79A6C-E7B6-49F6-B9AF-340DCCDE38C8}">
      <dgm:prSet/>
      <dgm:spPr/>
      <dgm:t>
        <a:bodyPr/>
        <a:lstStyle/>
        <a:p>
          <a:endParaRPr lang="en-GB"/>
        </a:p>
      </dgm:t>
    </dgm:pt>
    <dgm:pt modelId="{D0C6F3A8-E068-4FD0-ADF0-A908404B47FB}" type="sibTrans" cxnId="{8EA79A6C-E7B6-49F6-B9AF-340DCCDE38C8}">
      <dgm:prSet/>
      <dgm:spPr/>
      <dgm:t>
        <a:bodyPr/>
        <a:lstStyle/>
        <a:p>
          <a:endParaRPr lang="en-GB"/>
        </a:p>
      </dgm:t>
    </dgm:pt>
    <dgm:pt modelId="{EE101D77-BFA8-4EFB-A5CD-3CB73AEEDA1F}">
      <dgm:prSet/>
      <dgm:spPr>
        <a:solidFill>
          <a:schemeClr val="accent2"/>
        </a:solidFill>
      </dgm:spPr>
      <dgm:t>
        <a:bodyPr/>
        <a:lstStyle/>
        <a:p>
          <a:r>
            <a:rPr lang="en-GB" dirty="0"/>
            <a:t>Clinical</a:t>
          </a:r>
        </a:p>
      </dgm:t>
    </dgm:pt>
    <dgm:pt modelId="{2DF147F0-24CE-4B28-8D3B-7F75D10D5657}" type="parTrans" cxnId="{DDAA6928-F2D7-46F4-8D14-4585B74A0630}">
      <dgm:prSet/>
      <dgm:spPr/>
      <dgm:t>
        <a:bodyPr/>
        <a:lstStyle/>
        <a:p>
          <a:endParaRPr lang="en-GB"/>
        </a:p>
      </dgm:t>
    </dgm:pt>
    <dgm:pt modelId="{C875F8AC-550E-4031-9BC7-65A9D071717A}" type="sibTrans" cxnId="{DDAA6928-F2D7-46F4-8D14-4585B74A0630}">
      <dgm:prSet/>
      <dgm:spPr/>
      <dgm:t>
        <a:bodyPr/>
        <a:lstStyle/>
        <a:p>
          <a:endParaRPr lang="en-GB"/>
        </a:p>
      </dgm:t>
    </dgm:pt>
    <dgm:pt modelId="{BB93884D-8A0B-4D37-87ED-87248E81FC86}">
      <dgm:prSet/>
      <dgm:spPr>
        <a:solidFill>
          <a:schemeClr val="accent2"/>
        </a:solidFill>
      </dgm:spPr>
      <dgm:t>
        <a:bodyPr/>
        <a:lstStyle/>
        <a:p>
          <a:r>
            <a:rPr lang="en-GB" dirty="0"/>
            <a:t>People and communities</a:t>
          </a:r>
        </a:p>
      </dgm:t>
    </dgm:pt>
    <dgm:pt modelId="{9E123D0D-DE72-46E4-B8E3-7B949D22ED22}" type="parTrans" cxnId="{DDF72FE9-350A-4F4B-9B39-6A8E66C78EFE}">
      <dgm:prSet/>
      <dgm:spPr/>
      <dgm:t>
        <a:bodyPr/>
        <a:lstStyle/>
        <a:p>
          <a:endParaRPr lang="en-GB"/>
        </a:p>
      </dgm:t>
    </dgm:pt>
    <dgm:pt modelId="{99C6E7D3-72C6-4772-B780-EA96E88A94D3}" type="sibTrans" cxnId="{DDF72FE9-350A-4F4B-9B39-6A8E66C78EFE}">
      <dgm:prSet/>
      <dgm:spPr/>
      <dgm:t>
        <a:bodyPr/>
        <a:lstStyle/>
        <a:p>
          <a:endParaRPr lang="en-GB"/>
        </a:p>
      </dgm:t>
    </dgm:pt>
    <dgm:pt modelId="{B569FE0B-74C8-423C-A15F-FBF5F7A1261C}">
      <dgm:prSet/>
      <dgm:spPr>
        <a:solidFill>
          <a:schemeClr val="accent2"/>
        </a:solidFill>
      </dgm:spPr>
      <dgm:t>
        <a:bodyPr/>
        <a:lstStyle/>
        <a:p>
          <a:r>
            <a:rPr lang="en-GB" dirty="0"/>
            <a:t>One on one conversations</a:t>
          </a:r>
        </a:p>
      </dgm:t>
    </dgm:pt>
    <dgm:pt modelId="{57FCBEAD-07E9-4B9C-8C8C-EF8B534D7BEF}" type="parTrans" cxnId="{E1B3BDDA-5CE5-4EF2-99C6-985731FF271E}">
      <dgm:prSet/>
      <dgm:spPr/>
      <dgm:t>
        <a:bodyPr/>
        <a:lstStyle/>
        <a:p>
          <a:endParaRPr lang="en-GB"/>
        </a:p>
      </dgm:t>
    </dgm:pt>
    <dgm:pt modelId="{7351C7C0-76AF-488A-AE27-763908DFA265}" type="sibTrans" cxnId="{E1B3BDDA-5CE5-4EF2-99C6-985731FF271E}">
      <dgm:prSet/>
      <dgm:spPr/>
      <dgm:t>
        <a:bodyPr/>
        <a:lstStyle/>
        <a:p>
          <a:endParaRPr lang="en-GB"/>
        </a:p>
      </dgm:t>
    </dgm:pt>
    <dgm:pt modelId="{FF6BEC9F-2F61-4661-93D7-ABCFCF8C569C}">
      <dgm:prSet/>
      <dgm:spPr>
        <a:solidFill>
          <a:schemeClr val="accent2"/>
        </a:solidFill>
      </dgm:spPr>
      <dgm:t>
        <a:bodyPr/>
        <a:lstStyle/>
        <a:p>
          <a:r>
            <a:rPr lang="en-GB" dirty="0"/>
            <a:t>Share questions before </a:t>
          </a:r>
        </a:p>
      </dgm:t>
    </dgm:pt>
    <dgm:pt modelId="{A226B3E7-20FC-4CC7-9E6F-15CB50DD3E2A}" type="parTrans" cxnId="{7505BD60-E5DA-4AD4-874B-9E04CD81B775}">
      <dgm:prSet/>
      <dgm:spPr/>
      <dgm:t>
        <a:bodyPr/>
        <a:lstStyle/>
        <a:p>
          <a:endParaRPr lang="en-GB"/>
        </a:p>
      </dgm:t>
    </dgm:pt>
    <dgm:pt modelId="{4477B0E6-CD00-49BC-80D0-24CB803A3E10}" type="sibTrans" cxnId="{7505BD60-E5DA-4AD4-874B-9E04CD81B775}">
      <dgm:prSet/>
      <dgm:spPr/>
      <dgm:t>
        <a:bodyPr/>
        <a:lstStyle/>
        <a:p>
          <a:endParaRPr lang="en-GB"/>
        </a:p>
      </dgm:t>
    </dgm:pt>
    <dgm:pt modelId="{D8B42422-E683-4073-B902-D959ED5BCF4D}">
      <dgm:prSet/>
      <dgm:spPr>
        <a:solidFill>
          <a:schemeClr val="accent2"/>
        </a:solidFill>
      </dgm:spPr>
      <dgm:t>
        <a:bodyPr/>
        <a:lstStyle/>
        <a:p>
          <a:r>
            <a:rPr lang="en-GB" dirty="0"/>
            <a:t>Book an appointment</a:t>
          </a:r>
        </a:p>
      </dgm:t>
    </dgm:pt>
    <dgm:pt modelId="{BFBE4237-7001-404A-B229-F02AA270FC9D}" type="parTrans" cxnId="{17AB5DF4-6307-47CE-929E-60934A892A04}">
      <dgm:prSet/>
      <dgm:spPr/>
      <dgm:t>
        <a:bodyPr/>
        <a:lstStyle/>
        <a:p>
          <a:endParaRPr lang="en-GB"/>
        </a:p>
      </dgm:t>
    </dgm:pt>
    <dgm:pt modelId="{E654A750-0BDD-42A5-9BB4-49B7F41DFA78}" type="sibTrans" cxnId="{17AB5DF4-6307-47CE-929E-60934A892A04}">
      <dgm:prSet/>
      <dgm:spPr/>
      <dgm:t>
        <a:bodyPr/>
        <a:lstStyle/>
        <a:p>
          <a:endParaRPr lang="en-GB"/>
        </a:p>
      </dgm:t>
    </dgm:pt>
    <dgm:pt modelId="{B36B15FB-7245-4EAA-AC12-EEDAE1F09183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FFFF00"/>
        </a:solidFill>
      </dgm:spPr>
      <dgm:t>
        <a:bodyPr/>
        <a:lstStyle/>
        <a:p>
          <a:r>
            <a:rPr lang="en-GB" dirty="0"/>
            <a:t>Create a report that is </a:t>
          </a:r>
        </a:p>
      </dgm:t>
    </dgm:pt>
    <dgm:pt modelId="{4B351850-F1D4-44E4-9405-434702E50449}" type="parTrans" cxnId="{CD2C368C-DD82-4E38-B19F-55DF3889E8F0}">
      <dgm:prSet/>
      <dgm:spPr/>
      <dgm:t>
        <a:bodyPr/>
        <a:lstStyle/>
        <a:p>
          <a:endParaRPr lang="en-GB"/>
        </a:p>
      </dgm:t>
    </dgm:pt>
    <dgm:pt modelId="{424336F8-D17E-40CB-A845-7DF6C07D94DD}" type="sibTrans" cxnId="{CD2C368C-DD82-4E38-B19F-55DF3889E8F0}">
      <dgm:prSet/>
      <dgm:spPr/>
      <dgm:t>
        <a:bodyPr/>
        <a:lstStyle/>
        <a:p>
          <a:endParaRPr lang="en-GB"/>
        </a:p>
      </dgm:t>
    </dgm:pt>
    <dgm:pt modelId="{BCA0A171-65F8-4FE7-8FC6-FC99A1D0EDBF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FFFF00"/>
        </a:solidFill>
      </dgm:spPr>
      <dgm:t>
        <a:bodyPr/>
        <a:lstStyle/>
        <a:p>
          <a:r>
            <a:rPr lang="en-GB" dirty="0"/>
            <a:t>Accessible</a:t>
          </a:r>
        </a:p>
      </dgm:t>
    </dgm:pt>
    <dgm:pt modelId="{663F28DB-C9B0-441A-B4BE-6BD766AC840E}" type="parTrans" cxnId="{3843D5E3-AC36-438C-857F-116E702FA6A0}">
      <dgm:prSet/>
      <dgm:spPr/>
      <dgm:t>
        <a:bodyPr/>
        <a:lstStyle/>
        <a:p>
          <a:endParaRPr lang="en-GB"/>
        </a:p>
      </dgm:t>
    </dgm:pt>
    <dgm:pt modelId="{0F5E6F5C-0855-4B70-8203-E0CE4E5275F1}" type="sibTrans" cxnId="{3843D5E3-AC36-438C-857F-116E702FA6A0}">
      <dgm:prSet/>
      <dgm:spPr/>
      <dgm:t>
        <a:bodyPr/>
        <a:lstStyle/>
        <a:p>
          <a:endParaRPr lang="en-GB"/>
        </a:p>
      </dgm:t>
    </dgm:pt>
    <dgm:pt modelId="{68629205-F15D-4F4E-94BE-4B65201B53AA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FFFF00"/>
        </a:solidFill>
      </dgm:spPr>
      <dgm:t>
        <a:bodyPr/>
        <a:lstStyle/>
        <a:p>
          <a:r>
            <a:rPr lang="en-GB" dirty="0"/>
            <a:t>Summarises key findings and gaps</a:t>
          </a:r>
        </a:p>
      </dgm:t>
    </dgm:pt>
    <dgm:pt modelId="{2513A833-3800-43F8-925C-A5027CBAAD34}" type="parTrans" cxnId="{F4A50BE0-C1AC-4F42-A475-411928BE08B7}">
      <dgm:prSet/>
      <dgm:spPr/>
      <dgm:t>
        <a:bodyPr/>
        <a:lstStyle/>
        <a:p>
          <a:endParaRPr lang="en-GB"/>
        </a:p>
      </dgm:t>
    </dgm:pt>
    <dgm:pt modelId="{7C0BDCEF-1451-4233-AB01-B5C06ADCA94F}" type="sibTrans" cxnId="{F4A50BE0-C1AC-4F42-A475-411928BE08B7}">
      <dgm:prSet/>
      <dgm:spPr/>
      <dgm:t>
        <a:bodyPr/>
        <a:lstStyle/>
        <a:p>
          <a:endParaRPr lang="en-GB"/>
        </a:p>
      </dgm:t>
    </dgm:pt>
    <dgm:pt modelId="{B1430FBE-8571-4463-8DE1-40883EEA3C0C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FFFF00"/>
        </a:solidFill>
      </dgm:spPr>
      <dgm:t>
        <a:bodyPr/>
        <a:lstStyle/>
        <a:p>
          <a:r>
            <a:rPr lang="en-GB" dirty="0"/>
            <a:t>Gives data</a:t>
          </a:r>
        </a:p>
      </dgm:t>
    </dgm:pt>
    <dgm:pt modelId="{36F6FC2E-4DBF-4E87-A025-CF17CAA88E9F}" type="parTrans" cxnId="{0204205E-5F67-4849-BF83-3B5AC430D196}">
      <dgm:prSet/>
      <dgm:spPr/>
      <dgm:t>
        <a:bodyPr/>
        <a:lstStyle/>
        <a:p>
          <a:endParaRPr lang="en-GB"/>
        </a:p>
      </dgm:t>
    </dgm:pt>
    <dgm:pt modelId="{C471E81A-B9E9-4C23-A6FB-12FAD19509EB}" type="sibTrans" cxnId="{0204205E-5F67-4849-BF83-3B5AC430D196}">
      <dgm:prSet/>
      <dgm:spPr/>
      <dgm:t>
        <a:bodyPr/>
        <a:lstStyle/>
        <a:p>
          <a:endParaRPr lang="en-GB"/>
        </a:p>
      </dgm:t>
    </dgm:pt>
    <dgm:pt modelId="{5885471C-7029-4BAB-BFF6-B88EAD8D3F5F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FFFF00"/>
        </a:solidFill>
      </dgm:spPr>
      <dgm:t>
        <a:bodyPr/>
        <a:lstStyle/>
        <a:p>
          <a:r>
            <a:rPr lang="en-GB" dirty="0"/>
            <a:t>Visual system map</a:t>
          </a:r>
        </a:p>
      </dgm:t>
    </dgm:pt>
    <dgm:pt modelId="{C790EA84-1946-4FC3-90E7-037456DE7815}" type="parTrans" cxnId="{8D23B600-8803-4898-AF37-7DD9B6C2ED63}">
      <dgm:prSet/>
      <dgm:spPr/>
      <dgm:t>
        <a:bodyPr/>
        <a:lstStyle/>
        <a:p>
          <a:endParaRPr lang="en-GB"/>
        </a:p>
      </dgm:t>
    </dgm:pt>
    <dgm:pt modelId="{B215A8A1-A8FB-48BC-A89B-09E461FDEB1D}" type="sibTrans" cxnId="{8D23B600-8803-4898-AF37-7DD9B6C2ED63}">
      <dgm:prSet/>
      <dgm:spPr/>
      <dgm:t>
        <a:bodyPr/>
        <a:lstStyle/>
        <a:p>
          <a:endParaRPr lang="en-GB"/>
        </a:p>
      </dgm:t>
    </dgm:pt>
    <dgm:pt modelId="{E3033FD8-D8E3-47C1-B669-79B6A461AA77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FFFF00"/>
        </a:solidFill>
      </dgm:spPr>
      <dgm:t>
        <a:bodyPr/>
        <a:lstStyle/>
        <a:p>
          <a:r>
            <a:rPr lang="en-GB" dirty="0"/>
            <a:t>Report reviewed at ICS Integrated Pharmacy Medicines Optimisation board (IPMO) for comment before wider sharing</a:t>
          </a:r>
        </a:p>
      </dgm:t>
    </dgm:pt>
    <dgm:pt modelId="{6413D1E8-0831-482C-896D-A9EFB700C22C}" type="parTrans" cxnId="{A2DC6EBC-C5B1-4D3E-AA76-044309384B9E}">
      <dgm:prSet/>
      <dgm:spPr/>
      <dgm:t>
        <a:bodyPr/>
        <a:lstStyle/>
        <a:p>
          <a:endParaRPr lang="en-GB"/>
        </a:p>
      </dgm:t>
    </dgm:pt>
    <dgm:pt modelId="{7B449C0B-CEA2-47D8-A54E-EFE5CAEF8F25}" type="sibTrans" cxnId="{A2DC6EBC-C5B1-4D3E-AA76-044309384B9E}">
      <dgm:prSet/>
      <dgm:spPr/>
      <dgm:t>
        <a:bodyPr/>
        <a:lstStyle/>
        <a:p>
          <a:endParaRPr lang="en-GB"/>
        </a:p>
      </dgm:t>
    </dgm:pt>
    <dgm:pt modelId="{6B9DFC05-48E8-474F-9D7D-C323AD1E13EE}" type="pres">
      <dgm:prSet presAssocID="{995C66B9-2CE4-4249-B104-5145EB4B60EC}" presName="diagram" presStyleCnt="0">
        <dgm:presLayoutVars>
          <dgm:dir/>
          <dgm:resizeHandles val="exact"/>
        </dgm:presLayoutVars>
      </dgm:prSet>
      <dgm:spPr/>
    </dgm:pt>
    <dgm:pt modelId="{60C9786D-68C1-425C-A9A5-CD2B8F4798A3}" type="pres">
      <dgm:prSet presAssocID="{AEE11D48-258C-41FD-BE77-351B6856DCCF}" presName="node" presStyleLbl="node1" presStyleIdx="0" presStyleCnt="11">
        <dgm:presLayoutVars>
          <dgm:bulletEnabled val="1"/>
        </dgm:presLayoutVars>
      </dgm:prSet>
      <dgm:spPr/>
    </dgm:pt>
    <dgm:pt modelId="{65FECE4B-1D9B-4D52-BBC5-E6250DA3B2FA}" type="pres">
      <dgm:prSet presAssocID="{70E6AB2D-3429-4020-B64F-6B5293BB7A27}" presName="sibTrans" presStyleCnt="0"/>
      <dgm:spPr/>
    </dgm:pt>
    <dgm:pt modelId="{3CFB94CC-5D6C-4D8C-9E44-9AD3FB4C1D61}" type="pres">
      <dgm:prSet presAssocID="{82B97CF5-3D7C-4817-94AD-C12BCA740E59}" presName="node" presStyleLbl="node1" presStyleIdx="1" presStyleCnt="11" custLinFactNeighborX="811" custLinFactNeighborY="4056">
        <dgm:presLayoutVars>
          <dgm:bulletEnabled val="1"/>
        </dgm:presLayoutVars>
      </dgm:prSet>
      <dgm:spPr/>
    </dgm:pt>
    <dgm:pt modelId="{F446E1A0-8BC2-44AE-B12E-24A6D62FB5DE}" type="pres">
      <dgm:prSet presAssocID="{C41A6D26-BDEF-4D4D-B616-34A7A2B6B381}" presName="sibTrans" presStyleCnt="0"/>
      <dgm:spPr/>
    </dgm:pt>
    <dgm:pt modelId="{FE048BCE-4BA4-4794-ABDE-B9C5CFA6FF0D}" type="pres">
      <dgm:prSet presAssocID="{B36B15FB-7245-4EAA-AC12-EEDAE1F09183}" presName="node" presStyleLbl="node1" presStyleIdx="2" presStyleCnt="11">
        <dgm:presLayoutVars>
          <dgm:bulletEnabled val="1"/>
        </dgm:presLayoutVars>
      </dgm:prSet>
      <dgm:spPr/>
    </dgm:pt>
    <dgm:pt modelId="{BEBDADC1-1F06-4286-9D57-6D63DC9AB2AC}" type="pres">
      <dgm:prSet presAssocID="{424336F8-D17E-40CB-A845-7DF6C07D94DD}" presName="sibTrans" presStyleCnt="0"/>
      <dgm:spPr/>
    </dgm:pt>
    <dgm:pt modelId="{6EA7ECC8-F941-4399-8A76-38EA290D6160}" type="pres">
      <dgm:prSet presAssocID="{E3033FD8-D8E3-47C1-B669-79B6A461AA77}" presName="node" presStyleLbl="node1" presStyleIdx="3" presStyleCnt="11">
        <dgm:presLayoutVars>
          <dgm:bulletEnabled val="1"/>
        </dgm:presLayoutVars>
      </dgm:prSet>
      <dgm:spPr/>
    </dgm:pt>
    <dgm:pt modelId="{8631F155-C886-46F0-ABCD-80563F456540}" type="pres">
      <dgm:prSet presAssocID="{7B449C0B-CEA2-47D8-A54E-EFE5CAEF8F25}" presName="sibTrans" presStyleCnt="0"/>
      <dgm:spPr/>
    </dgm:pt>
    <dgm:pt modelId="{45E5F0B8-8CB0-4786-9327-E823C4AA0EF6}" type="pres">
      <dgm:prSet presAssocID="{F919DA5B-0778-4A64-82C3-697DB2627B41}" presName="node" presStyleLbl="node1" presStyleIdx="4" presStyleCnt="11">
        <dgm:presLayoutVars>
          <dgm:bulletEnabled val="1"/>
        </dgm:presLayoutVars>
      </dgm:prSet>
      <dgm:spPr/>
    </dgm:pt>
    <dgm:pt modelId="{4E15A5D4-C34F-4FEE-B9A1-DB5B7CE73A74}" type="pres">
      <dgm:prSet presAssocID="{63258206-9AA1-4B21-B4AB-94D53D937168}" presName="sibTrans" presStyleCnt="0"/>
      <dgm:spPr/>
    </dgm:pt>
    <dgm:pt modelId="{9A617E61-6862-44E8-9731-A7B3AFFA8927}" type="pres">
      <dgm:prSet presAssocID="{E76EFAEE-3246-45F5-9590-F92F2449B888}" presName="node" presStyleLbl="node1" presStyleIdx="5" presStyleCnt="11">
        <dgm:presLayoutVars>
          <dgm:bulletEnabled val="1"/>
        </dgm:presLayoutVars>
      </dgm:prSet>
      <dgm:spPr/>
    </dgm:pt>
    <dgm:pt modelId="{84A320DE-5733-4725-9E38-C1DE54842D13}" type="pres">
      <dgm:prSet presAssocID="{0DBCCA02-AF17-4818-BE84-67051468DF64}" presName="sibTrans" presStyleCnt="0"/>
      <dgm:spPr/>
    </dgm:pt>
    <dgm:pt modelId="{6A7C1773-1BED-425C-A745-21808D7314B4}" type="pres">
      <dgm:prSet presAssocID="{40F9290A-917C-4241-8085-86BBCF4248D5}" presName="node" presStyleLbl="node1" presStyleIdx="6" presStyleCnt="11">
        <dgm:presLayoutVars>
          <dgm:bulletEnabled val="1"/>
        </dgm:presLayoutVars>
      </dgm:prSet>
      <dgm:spPr/>
    </dgm:pt>
    <dgm:pt modelId="{97E9D99A-5D00-4429-A257-9C574886E9B2}" type="pres">
      <dgm:prSet presAssocID="{AF2E032D-52E9-4A57-B8E2-794491EB3583}" presName="sibTrans" presStyleCnt="0"/>
      <dgm:spPr/>
    </dgm:pt>
    <dgm:pt modelId="{437008F9-E5DB-44F6-88AC-6C8BEFE33500}" type="pres">
      <dgm:prSet presAssocID="{76C256A6-E206-425D-800F-C798ED40C990}" presName="node" presStyleLbl="node1" presStyleIdx="7" presStyleCnt="11">
        <dgm:presLayoutVars>
          <dgm:bulletEnabled val="1"/>
        </dgm:presLayoutVars>
      </dgm:prSet>
      <dgm:spPr/>
    </dgm:pt>
    <dgm:pt modelId="{CD16840B-9A33-41A9-91F4-9AA495CC48BE}" type="pres">
      <dgm:prSet presAssocID="{94BD6F2A-77B4-4ECF-9373-91B1224C793B}" presName="sibTrans" presStyleCnt="0"/>
      <dgm:spPr/>
    </dgm:pt>
    <dgm:pt modelId="{5DA4AC99-41BA-4C09-89BF-BB10241B48F1}" type="pres">
      <dgm:prSet presAssocID="{38C24A84-A287-40E6-9558-5BF7D09909C3}" presName="node" presStyleLbl="node1" presStyleIdx="8" presStyleCnt="11">
        <dgm:presLayoutVars>
          <dgm:bulletEnabled val="1"/>
        </dgm:presLayoutVars>
      </dgm:prSet>
      <dgm:spPr/>
    </dgm:pt>
    <dgm:pt modelId="{70072895-D043-481F-86F7-3625331DFE78}" type="pres">
      <dgm:prSet presAssocID="{6E4A2E44-7697-49AE-9FBA-7CE3F65124D4}" presName="sibTrans" presStyleCnt="0"/>
      <dgm:spPr/>
    </dgm:pt>
    <dgm:pt modelId="{E3DF5B17-34CC-49F7-9A6C-FA88F0ECE23B}" type="pres">
      <dgm:prSet presAssocID="{691021B7-193C-43DD-9660-431FD2BA9922}" presName="node" presStyleLbl="node1" presStyleIdx="9" presStyleCnt="11">
        <dgm:presLayoutVars>
          <dgm:bulletEnabled val="1"/>
        </dgm:presLayoutVars>
      </dgm:prSet>
      <dgm:spPr/>
    </dgm:pt>
    <dgm:pt modelId="{B78284C3-8DD7-41B3-9A31-0374B41922B3}" type="pres">
      <dgm:prSet presAssocID="{D0C6F3A8-E068-4FD0-ADF0-A908404B47FB}" presName="sibTrans" presStyleCnt="0"/>
      <dgm:spPr/>
    </dgm:pt>
    <dgm:pt modelId="{9C113F8F-7A4B-456F-A214-CD14C1176141}" type="pres">
      <dgm:prSet presAssocID="{B569FE0B-74C8-423C-A15F-FBF5F7A1261C}" presName="node" presStyleLbl="node1" presStyleIdx="10" presStyleCnt="11" custLinFactNeighborY="-83">
        <dgm:presLayoutVars>
          <dgm:bulletEnabled val="1"/>
        </dgm:presLayoutVars>
      </dgm:prSet>
      <dgm:spPr/>
    </dgm:pt>
  </dgm:ptLst>
  <dgm:cxnLst>
    <dgm:cxn modelId="{8D23B600-8803-4898-AF37-7DD9B6C2ED63}" srcId="{B36B15FB-7245-4EAA-AC12-EEDAE1F09183}" destId="{5885471C-7029-4BAB-BFF6-B88EAD8D3F5F}" srcOrd="3" destOrd="0" parTransId="{C790EA84-1946-4FC3-90E7-037456DE7815}" sibTransId="{B215A8A1-A8FB-48BC-A89B-09E461FDEB1D}"/>
    <dgm:cxn modelId="{608A6214-8097-449C-8957-FEAC8B1334CE}" srcId="{995C66B9-2CE4-4249-B104-5145EB4B60EC}" destId="{38C24A84-A287-40E6-9558-5BF7D09909C3}" srcOrd="8" destOrd="0" parTransId="{E6169677-47EF-4C1C-99CE-1F8EA54F1B50}" sibTransId="{6E4A2E44-7697-49AE-9FBA-7CE3F65124D4}"/>
    <dgm:cxn modelId="{E9955A16-2B6E-4D4D-AF44-BAABBC5B9046}" type="presOf" srcId="{38C24A84-A287-40E6-9558-5BF7D09909C3}" destId="{5DA4AC99-41BA-4C09-89BF-BB10241B48F1}" srcOrd="0" destOrd="0" presId="urn:microsoft.com/office/officeart/2005/8/layout/default"/>
    <dgm:cxn modelId="{A1EDAC1C-74B4-4662-BAF1-EC12A93BE673}" type="presOf" srcId="{20698830-2CEE-4FF5-A969-CC1CF44A767E}" destId="{6A7C1773-1BED-425C-A745-21808D7314B4}" srcOrd="0" destOrd="2" presId="urn:microsoft.com/office/officeart/2005/8/layout/default"/>
    <dgm:cxn modelId="{EA248F25-D12A-4F6E-B51D-62DF2B64B0C3}" type="presOf" srcId="{D8B42422-E683-4073-B902-D959ED5BCF4D}" destId="{9C113F8F-7A4B-456F-A214-CD14C1176141}" srcOrd="0" destOrd="2" presId="urn:microsoft.com/office/officeart/2005/8/layout/default"/>
    <dgm:cxn modelId="{DDAA6928-F2D7-46F4-8D14-4585B74A0630}" srcId="{691021B7-193C-43DD-9660-431FD2BA9922}" destId="{EE101D77-BFA8-4EFB-A5CD-3CB73AEEDA1F}" srcOrd="0" destOrd="0" parTransId="{2DF147F0-24CE-4B28-8D3B-7F75D10D5657}" sibTransId="{C875F8AC-550E-4031-9BC7-65A9D071717A}"/>
    <dgm:cxn modelId="{74D5032A-8B90-4121-8351-2D9238653EA1}" type="presOf" srcId="{EE101D77-BFA8-4EFB-A5CD-3CB73AEEDA1F}" destId="{E3DF5B17-34CC-49F7-9A6C-FA88F0ECE23B}" srcOrd="0" destOrd="1" presId="urn:microsoft.com/office/officeart/2005/8/layout/default"/>
    <dgm:cxn modelId="{B4BA3D2B-A3DC-40D9-8918-47C23CFC259D}" srcId="{995C66B9-2CE4-4249-B104-5145EB4B60EC}" destId="{82B97CF5-3D7C-4817-94AD-C12BCA740E59}" srcOrd="1" destOrd="0" parTransId="{47F82133-984D-4D1E-ABAC-CDFA1D100C38}" sibTransId="{C41A6D26-BDEF-4D4D-B616-34A7A2B6B381}"/>
    <dgm:cxn modelId="{51EC652D-EAA5-4FBC-B648-36EF3288D4F0}" type="presOf" srcId="{AFD77C29-03F1-4F61-8D3C-7A71F61F96BE}" destId="{6A7C1773-1BED-425C-A745-21808D7314B4}" srcOrd="0" destOrd="1" presId="urn:microsoft.com/office/officeart/2005/8/layout/default"/>
    <dgm:cxn modelId="{1F6CDD31-363F-4B12-8EE8-ADB87B98ECB3}" type="presOf" srcId="{BCA0A171-65F8-4FE7-8FC6-FC99A1D0EDBF}" destId="{FE048BCE-4BA4-4794-ABDE-B9C5CFA6FF0D}" srcOrd="0" destOrd="1" presId="urn:microsoft.com/office/officeart/2005/8/layout/default"/>
    <dgm:cxn modelId="{75106F39-5FDA-4350-A744-08C57E45E64F}" type="presOf" srcId="{E76EFAEE-3246-45F5-9590-F92F2449B888}" destId="{9A617E61-6862-44E8-9731-A7B3AFFA8927}" srcOrd="0" destOrd="0" presId="urn:microsoft.com/office/officeart/2005/8/layout/default"/>
    <dgm:cxn modelId="{4D3F483B-88D0-4C02-BD9B-606B53B995EA}" type="presOf" srcId="{F919DA5B-0778-4A64-82C3-697DB2627B41}" destId="{45E5F0B8-8CB0-4786-9327-E823C4AA0EF6}" srcOrd="0" destOrd="0" presId="urn:microsoft.com/office/officeart/2005/8/layout/default"/>
    <dgm:cxn modelId="{0204205E-5F67-4849-BF83-3B5AC430D196}" srcId="{B36B15FB-7245-4EAA-AC12-EEDAE1F09183}" destId="{B1430FBE-8571-4463-8DE1-40883EEA3C0C}" srcOrd="2" destOrd="0" parTransId="{36F6FC2E-4DBF-4E87-A025-CF17CAA88E9F}" sibTransId="{C471E81A-B9E9-4C23-A6FB-12FAD19509EB}"/>
    <dgm:cxn modelId="{7505BD60-E5DA-4AD4-874B-9E04CD81B775}" srcId="{B569FE0B-74C8-423C-A15F-FBF5F7A1261C}" destId="{FF6BEC9F-2F61-4661-93D7-ABCFCF8C569C}" srcOrd="0" destOrd="0" parTransId="{A226B3E7-20FC-4CC7-9E6F-15CB50DD3E2A}" sibTransId="{4477B0E6-CD00-49BC-80D0-24CB803A3E10}"/>
    <dgm:cxn modelId="{8EA79A6C-E7B6-49F6-B9AF-340DCCDE38C8}" srcId="{995C66B9-2CE4-4249-B104-5145EB4B60EC}" destId="{691021B7-193C-43DD-9660-431FD2BA9922}" srcOrd="9" destOrd="0" parTransId="{E7A98EDE-6A58-40C4-87FE-7439AC964731}" sibTransId="{D0C6F3A8-E068-4FD0-ADF0-A908404B47FB}"/>
    <dgm:cxn modelId="{EC76404E-08D0-4A51-A36D-943051AE5B79}" srcId="{995C66B9-2CE4-4249-B104-5145EB4B60EC}" destId="{F919DA5B-0778-4A64-82C3-697DB2627B41}" srcOrd="4" destOrd="0" parTransId="{993F2931-D294-4AEB-B679-E8F2E5007D30}" sibTransId="{63258206-9AA1-4B21-B4AB-94D53D937168}"/>
    <dgm:cxn modelId="{42DAF76E-3047-429A-98B5-B82195C31C18}" type="presOf" srcId="{68629205-F15D-4F4E-94BE-4B65201B53AA}" destId="{FE048BCE-4BA4-4794-ABDE-B9C5CFA6FF0D}" srcOrd="0" destOrd="2" presId="urn:microsoft.com/office/officeart/2005/8/layout/default"/>
    <dgm:cxn modelId="{B9545C75-45C3-4D98-88F5-EC2A05D18F8C}" type="presOf" srcId="{A93053F6-66A9-45D5-95E8-C3F14BBA2847}" destId="{5DA4AC99-41BA-4C09-89BF-BB10241B48F1}" srcOrd="0" destOrd="2" presId="urn:microsoft.com/office/officeart/2005/8/layout/default"/>
    <dgm:cxn modelId="{B2C75976-0A54-4B45-9112-99E3C6AB4C9A}" srcId="{40F9290A-917C-4241-8085-86BBCF4248D5}" destId="{20698830-2CEE-4FF5-A969-CC1CF44A767E}" srcOrd="1" destOrd="0" parTransId="{24230584-260C-4E36-88B5-FDB20D93BAE0}" sibTransId="{8C2B2476-A971-48E2-AA36-3921EE7D6B4F}"/>
    <dgm:cxn modelId="{ED046B79-9159-4555-9929-981517608DBC}" srcId="{995C66B9-2CE4-4249-B104-5145EB4B60EC}" destId="{40F9290A-917C-4241-8085-86BBCF4248D5}" srcOrd="6" destOrd="0" parTransId="{A31375AB-4C4D-4B46-81C9-39C5957EA5B5}" sibTransId="{AF2E032D-52E9-4A57-B8E2-794491EB3583}"/>
    <dgm:cxn modelId="{0813685A-75D4-40EE-AEA5-99AF7B8829AD}" type="presOf" srcId="{995C66B9-2CE4-4249-B104-5145EB4B60EC}" destId="{6B9DFC05-48E8-474F-9D7D-C323AD1E13EE}" srcOrd="0" destOrd="0" presId="urn:microsoft.com/office/officeart/2005/8/layout/default"/>
    <dgm:cxn modelId="{04213087-D26A-43E9-AD56-E91807ECA0E9}" type="presOf" srcId="{AEE11D48-258C-41FD-BE77-351B6856DCCF}" destId="{60C9786D-68C1-425C-A9A5-CD2B8F4798A3}" srcOrd="0" destOrd="0" presId="urn:microsoft.com/office/officeart/2005/8/layout/default"/>
    <dgm:cxn modelId="{CD2C368C-DD82-4E38-B19F-55DF3889E8F0}" srcId="{995C66B9-2CE4-4249-B104-5145EB4B60EC}" destId="{B36B15FB-7245-4EAA-AC12-EEDAE1F09183}" srcOrd="2" destOrd="0" parTransId="{4B351850-F1D4-44E4-9405-434702E50449}" sibTransId="{424336F8-D17E-40CB-A845-7DF6C07D94DD}"/>
    <dgm:cxn modelId="{829FF496-A0AA-4938-A2AA-06AF656D6F04}" type="presOf" srcId="{691021B7-193C-43DD-9660-431FD2BA9922}" destId="{E3DF5B17-34CC-49F7-9A6C-FA88F0ECE23B}" srcOrd="0" destOrd="0" presId="urn:microsoft.com/office/officeart/2005/8/layout/default"/>
    <dgm:cxn modelId="{4BBE1697-B94F-4124-BD45-571E6AABD2BD}" srcId="{38C24A84-A287-40E6-9558-5BF7D09909C3}" destId="{A93053F6-66A9-45D5-95E8-C3F14BBA2847}" srcOrd="1" destOrd="0" parTransId="{BA33D1EE-04AE-4E8D-928F-22F43F200417}" sibTransId="{745E23C7-F6DA-40C8-A688-D92B7F2B2CF1}"/>
    <dgm:cxn modelId="{BD1892A4-6DED-472D-8916-61FAA8E7C5C8}" type="presOf" srcId="{0B6E2C28-3C35-4685-8529-0F2E94E57DF8}" destId="{5DA4AC99-41BA-4C09-89BF-BB10241B48F1}" srcOrd="0" destOrd="1" presId="urn:microsoft.com/office/officeart/2005/8/layout/default"/>
    <dgm:cxn modelId="{C93A43A8-7E3F-4B3F-946F-01252D9D77A0}" srcId="{995C66B9-2CE4-4249-B104-5145EB4B60EC}" destId="{AEE11D48-258C-41FD-BE77-351B6856DCCF}" srcOrd="0" destOrd="0" parTransId="{04638F23-CFF2-4F12-81A5-E56A2B8E1EBE}" sibTransId="{70E6AB2D-3429-4020-B64F-6B5293BB7A27}"/>
    <dgm:cxn modelId="{4878FAAA-16A4-40F7-9A14-6F016EDF9686}" type="presOf" srcId="{5885471C-7029-4BAB-BFF6-B88EAD8D3F5F}" destId="{FE048BCE-4BA4-4794-ABDE-B9C5CFA6FF0D}" srcOrd="0" destOrd="4" presId="urn:microsoft.com/office/officeart/2005/8/layout/default"/>
    <dgm:cxn modelId="{B1791AB2-1565-4DD1-8B5F-BEBBC6470FAA}" type="presOf" srcId="{FF6BEC9F-2F61-4661-93D7-ABCFCF8C569C}" destId="{9C113F8F-7A4B-456F-A214-CD14C1176141}" srcOrd="0" destOrd="1" presId="urn:microsoft.com/office/officeart/2005/8/layout/default"/>
    <dgm:cxn modelId="{00B169B2-98BD-4908-8524-B07EF082CFB4}" srcId="{995C66B9-2CE4-4249-B104-5145EB4B60EC}" destId="{E76EFAEE-3246-45F5-9590-F92F2449B888}" srcOrd="5" destOrd="0" parTransId="{6E26F361-A705-4911-9CB0-04A2A5FF3CA7}" sibTransId="{0DBCCA02-AF17-4818-BE84-67051468DF64}"/>
    <dgm:cxn modelId="{A2DC6EBC-C5B1-4D3E-AA76-044309384B9E}" srcId="{995C66B9-2CE4-4249-B104-5145EB4B60EC}" destId="{E3033FD8-D8E3-47C1-B669-79B6A461AA77}" srcOrd="3" destOrd="0" parTransId="{6413D1E8-0831-482C-896D-A9EFB700C22C}" sibTransId="{7B449C0B-CEA2-47D8-A54E-EFE5CAEF8F25}"/>
    <dgm:cxn modelId="{FE8DA8C8-4190-4DEF-A737-C3454ECD58B5}" type="presOf" srcId="{B36B15FB-7245-4EAA-AC12-EEDAE1F09183}" destId="{FE048BCE-4BA4-4794-ABDE-B9C5CFA6FF0D}" srcOrd="0" destOrd="0" presId="urn:microsoft.com/office/officeart/2005/8/layout/default"/>
    <dgm:cxn modelId="{F91FECCF-F155-4F65-81CA-DDB34553B27E}" srcId="{40F9290A-917C-4241-8085-86BBCF4248D5}" destId="{AFD77C29-03F1-4F61-8D3C-7A71F61F96BE}" srcOrd="0" destOrd="0" parTransId="{0EAF33DD-B388-4687-AA7B-ACA6F35F08C8}" sibTransId="{D9950BC8-E1DC-4F99-910B-5DFE2A052AA6}"/>
    <dgm:cxn modelId="{E1B3BDDA-5CE5-4EF2-99C6-985731FF271E}" srcId="{995C66B9-2CE4-4249-B104-5145EB4B60EC}" destId="{B569FE0B-74C8-423C-A15F-FBF5F7A1261C}" srcOrd="10" destOrd="0" parTransId="{57FCBEAD-07E9-4B9C-8C8C-EF8B534D7BEF}" sibTransId="{7351C7C0-76AF-488A-AE27-763908DFA265}"/>
    <dgm:cxn modelId="{8888C9DD-8937-4BAC-90D2-1C0DDBB90CA6}" srcId="{995C66B9-2CE4-4249-B104-5145EB4B60EC}" destId="{76C256A6-E206-425D-800F-C798ED40C990}" srcOrd="7" destOrd="0" parTransId="{FC5C96B6-85A1-4CE9-818A-034F380E0185}" sibTransId="{94BD6F2A-77B4-4ECF-9373-91B1224C793B}"/>
    <dgm:cxn modelId="{E9E179DE-AE47-4AC8-A1B8-B8E6C3D0937D}" type="presOf" srcId="{BB93884D-8A0B-4D37-87ED-87248E81FC86}" destId="{E3DF5B17-34CC-49F7-9A6C-FA88F0ECE23B}" srcOrd="0" destOrd="2" presId="urn:microsoft.com/office/officeart/2005/8/layout/default"/>
    <dgm:cxn modelId="{F4A50BE0-C1AC-4F42-A475-411928BE08B7}" srcId="{B36B15FB-7245-4EAA-AC12-EEDAE1F09183}" destId="{68629205-F15D-4F4E-94BE-4B65201B53AA}" srcOrd="1" destOrd="0" parTransId="{2513A833-3800-43F8-925C-A5027CBAAD34}" sibTransId="{7C0BDCEF-1451-4233-AB01-B5C06ADCA94F}"/>
    <dgm:cxn modelId="{61F8FBE0-A210-4DBB-B6A6-D045B8CE2A0E}" type="presOf" srcId="{B569FE0B-74C8-423C-A15F-FBF5F7A1261C}" destId="{9C113F8F-7A4B-456F-A214-CD14C1176141}" srcOrd="0" destOrd="0" presId="urn:microsoft.com/office/officeart/2005/8/layout/default"/>
    <dgm:cxn modelId="{8361D4E1-B0D4-4AB1-B6A2-E561A94D7A9B}" type="presOf" srcId="{B1430FBE-8571-4463-8DE1-40883EEA3C0C}" destId="{FE048BCE-4BA4-4794-ABDE-B9C5CFA6FF0D}" srcOrd="0" destOrd="3" presId="urn:microsoft.com/office/officeart/2005/8/layout/default"/>
    <dgm:cxn modelId="{3843D5E3-AC36-438C-857F-116E702FA6A0}" srcId="{B36B15FB-7245-4EAA-AC12-EEDAE1F09183}" destId="{BCA0A171-65F8-4FE7-8FC6-FC99A1D0EDBF}" srcOrd="0" destOrd="0" parTransId="{663F28DB-C9B0-441A-B4BE-6BD766AC840E}" sibTransId="{0F5E6F5C-0855-4B70-8203-E0CE4E5275F1}"/>
    <dgm:cxn modelId="{B9243AE4-AB79-4279-9F42-C71D0E364BFB}" type="presOf" srcId="{82B97CF5-3D7C-4817-94AD-C12BCA740E59}" destId="{3CFB94CC-5D6C-4D8C-9E44-9AD3FB4C1D61}" srcOrd="0" destOrd="0" presId="urn:microsoft.com/office/officeart/2005/8/layout/default"/>
    <dgm:cxn modelId="{DDF72FE9-350A-4F4B-9B39-6A8E66C78EFE}" srcId="{691021B7-193C-43DD-9660-431FD2BA9922}" destId="{BB93884D-8A0B-4D37-87ED-87248E81FC86}" srcOrd="1" destOrd="0" parTransId="{9E123D0D-DE72-46E4-B8E3-7B949D22ED22}" sibTransId="{99C6E7D3-72C6-4772-B780-EA96E88A94D3}"/>
    <dgm:cxn modelId="{8F0912EA-A187-4D84-BBB0-4B6A6FB54ABE}" type="presOf" srcId="{E3033FD8-D8E3-47C1-B669-79B6A461AA77}" destId="{6EA7ECC8-F941-4399-8A76-38EA290D6160}" srcOrd="0" destOrd="0" presId="urn:microsoft.com/office/officeart/2005/8/layout/default"/>
    <dgm:cxn modelId="{804B4DEB-3C32-45CD-9EF5-3897D7A506F9}" type="presOf" srcId="{76C256A6-E206-425D-800F-C798ED40C990}" destId="{437008F9-E5DB-44F6-88AC-6C8BEFE33500}" srcOrd="0" destOrd="0" presId="urn:microsoft.com/office/officeart/2005/8/layout/default"/>
    <dgm:cxn modelId="{E4AA7CF2-EA01-4DA6-8730-B78407E0E5D4}" srcId="{38C24A84-A287-40E6-9558-5BF7D09909C3}" destId="{0B6E2C28-3C35-4685-8529-0F2E94E57DF8}" srcOrd="0" destOrd="0" parTransId="{1DAB2CAA-DFB4-410E-9769-DA3CF890FC01}" sibTransId="{11D76AFE-AE29-42E7-A5CA-D2BD0F54604B}"/>
    <dgm:cxn modelId="{17AB5DF4-6307-47CE-929E-60934A892A04}" srcId="{B569FE0B-74C8-423C-A15F-FBF5F7A1261C}" destId="{D8B42422-E683-4073-B902-D959ED5BCF4D}" srcOrd="1" destOrd="0" parTransId="{BFBE4237-7001-404A-B229-F02AA270FC9D}" sibTransId="{E654A750-0BDD-42A5-9BB4-49B7F41DFA78}"/>
    <dgm:cxn modelId="{565909F9-15CB-49EC-B32B-3C8A8C51F37C}" type="presOf" srcId="{40F9290A-917C-4241-8085-86BBCF4248D5}" destId="{6A7C1773-1BED-425C-A745-21808D7314B4}" srcOrd="0" destOrd="0" presId="urn:microsoft.com/office/officeart/2005/8/layout/default"/>
    <dgm:cxn modelId="{B83E1978-E2ED-4183-8933-84D030D725BC}" type="presParOf" srcId="{6B9DFC05-48E8-474F-9D7D-C323AD1E13EE}" destId="{60C9786D-68C1-425C-A9A5-CD2B8F4798A3}" srcOrd="0" destOrd="0" presId="urn:microsoft.com/office/officeart/2005/8/layout/default"/>
    <dgm:cxn modelId="{A9B96F5B-2F8C-43B0-9EAE-B0F59B15CDE7}" type="presParOf" srcId="{6B9DFC05-48E8-474F-9D7D-C323AD1E13EE}" destId="{65FECE4B-1D9B-4D52-BBC5-E6250DA3B2FA}" srcOrd="1" destOrd="0" presId="urn:microsoft.com/office/officeart/2005/8/layout/default"/>
    <dgm:cxn modelId="{CEC2E5ED-4A1A-4A1E-ACD2-F4D4BA7068ED}" type="presParOf" srcId="{6B9DFC05-48E8-474F-9D7D-C323AD1E13EE}" destId="{3CFB94CC-5D6C-4D8C-9E44-9AD3FB4C1D61}" srcOrd="2" destOrd="0" presId="urn:microsoft.com/office/officeart/2005/8/layout/default"/>
    <dgm:cxn modelId="{7FA88B82-5225-464E-9622-789F6D8DF8FB}" type="presParOf" srcId="{6B9DFC05-48E8-474F-9D7D-C323AD1E13EE}" destId="{F446E1A0-8BC2-44AE-B12E-24A6D62FB5DE}" srcOrd="3" destOrd="0" presId="urn:microsoft.com/office/officeart/2005/8/layout/default"/>
    <dgm:cxn modelId="{49E4651E-3171-4B87-964B-5E554F141018}" type="presParOf" srcId="{6B9DFC05-48E8-474F-9D7D-C323AD1E13EE}" destId="{FE048BCE-4BA4-4794-ABDE-B9C5CFA6FF0D}" srcOrd="4" destOrd="0" presId="urn:microsoft.com/office/officeart/2005/8/layout/default"/>
    <dgm:cxn modelId="{E19C80EC-BB04-44E3-B4D4-9729C76C1DE4}" type="presParOf" srcId="{6B9DFC05-48E8-474F-9D7D-C323AD1E13EE}" destId="{BEBDADC1-1F06-4286-9D57-6D63DC9AB2AC}" srcOrd="5" destOrd="0" presId="urn:microsoft.com/office/officeart/2005/8/layout/default"/>
    <dgm:cxn modelId="{2FFA63CA-B4CF-45CC-A604-95DAD0788319}" type="presParOf" srcId="{6B9DFC05-48E8-474F-9D7D-C323AD1E13EE}" destId="{6EA7ECC8-F941-4399-8A76-38EA290D6160}" srcOrd="6" destOrd="0" presId="urn:microsoft.com/office/officeart/2005/8/layout/default"/>
    <dgm:cxn modelId="{8D33DE57-C9E0-473F-AC15-700086EA1C28}" type="presParOf" srcId="{6B9DFC05-48E8-474F-9D7D-C323AD1E13EE}" destId="{8631F155-C886-46F0-ABCD-80563F456540}" srcOrd="7" destOrd="0" presId="urn:microsoft.com/office/officeart/2005/8/layout/default"/>
    <dgm:cxn modelId="{7093943E-5D5F-4749-BB8D-2D0574181BE7}" type="presParOf" srcId="{6B9DFC05-48E8-474F-9D7D-C323AD1E13EE}" destId="{45E5F0B8-8CB0-4786-9327-E823C4AA0EF6}" srcOrd="8" destOrd="0" presId="urn:microsoft.com/office/officeart/2005/8/layout/default"/>
    <dgm:cxn modelId="{A2E8F57D-74DF-4A53-8A45-4804C3CF3B9A}" type="presParOf" srcId="{6B9DFC05-48E8-474F-9D7D-C323AD1E13EE}" destId="{4E15A5D4-C34F-4FEE-B9A1-DB5B7CE73A74}" srcOrd="9" destOrd="0" presId="urn:microsoft.com/office/officeart/2005/8/layout/default"/>
    <dgm:cxn modelId="{378AE1FA-9A5C-4CA2-BAAF-A55174D401ED}" type="presParOf" srcId="{6B9DFC05-48E8-474F-9D7D-C323AD1E13EE}" destId="{9A617E61-6862-44E8-9731-A7B3AFFA8927}" srcOrd="10" destOrd="0" presId="urn:microsoft.com/office/officeart/2005/8/layout/default"/>
    <dgm:cxn modelId="{53A4698B-A127-4D72-BF13-1A446D3BC8F9}" type="presParOf" srcId="{6B9DFC05-48E8-474F-9D7D-C323AD1E13EE}" destId="{84A320DE-5733-4725-9E38-C1DE54842D13}" srcOrd="11" destOrd="0" presId="urn:microsoft.com/office/officeart/2005/8/layout/default"/>
    <dgm:cxn modelId="{63631D8A-8E48-4847-AFA9-39F0F5361069}" type="presParOf" srcId="{6B9DFC05-48E8-474F-9D7D-C323AD1E13EE}" destId="{6A7C1773-1BED-425C-A745-21808D7314B4}" srcOrd="12" destOrd="0" presId="urn:microsoft.com/office/officeart/2005/8/layout/default"/>
    <dgm:cxn modelId="{498F8ED4-2371-49F4-8F33-C6EF6067E203}" type="presParOf" srcId="{6B9DFC05-48E8-474F-9D7D-C323AD1E13EE}" destId="{97E9D99A-5D00-4429-A257-9C574886E9B2}" srcOrd="13" destOrd="0" presId="urn:microsoft.com/office/officeart/2005/8/layout/default"/>
    <dgm:cxn modelId="{A82E00FF-D11D-4100-82E1-93DF209267EB}" type="presParOf" srcId="{6B9DFC05-48E8-474F-9D7D-C323AD1E13EE}" destId="{437008F9-E5DB-44F6-88AC-6C8BEFE33500}" srcOrd="14" destOrd="0" presId="urn:microsoft.com/office/officeart/2005/8/layout/default"/>
    <dgm:cxn modelId="{02DAABFB-BAE4-4F82-A1A5-B47BDA4257B0}" type="presParOf" srcId="{6B9DFC05-48E8-474F-9D7D-C323AD1E13EE}" destId="{CD16840B-9A33-41A9-91F4-9AA495CC48BE}" srcOrd="15" destOrd="0" presId="urn:microsoft.com/office/officeart/2005/8/layout/default"/>
    <dgm:cxn modelId="{D042ABBC-5267-456D-A35A-E408F99E2F87}" type="presParOf" srcId="{6B9DFC05-48E8-474F-9D7D-C323AD1E13EE}" destId="{5DA4AC99-41BA-4C09-89BF-BB10241B48F1}" srcOrd="16" destOrd="0" presId="urn:microsoft.com/office/officeart/2005/8/layout/default"/>
    <dgm:cxn modelId="{31151820-1FA9-4366-8E48-ACF355A710F8}" type="presParOf" srcId="{6B9DFC05-48E8-474F-9D7D-C323AD1E13EE}" destId="{70072895-D043-481F-86F7-3625331DFE78}" srcOrd="17" destOrd="0" presId="urn:microsoft.com/office/officeart/2005/8/layout/default"/>
    <dgm:cxn modelId="{86625710-A8B1-406B-87F4-DFDFC191B629}" type="presParOf" srcId="{6B9DFC05-48E8-474F-9D7D-C323AD1E13EE}" destId="{E3DF5B17-34CC-49F7-9A6C-FA88F0ECE23B}" srcOrd="18" destOrd="0" presId="urn:microsoft.com/office/officeart/2005/8/layout/default"/>
    <dgm:cxn modelId="{E76D3318-3B41-40A7-B9DE-E3C5957F7DD0}" type="presParOf" srcId="{6B9DFC05-48E8-474F-9D7D-C323AD1E13EE}" destId="{B78284C3-8DD7-41B3-9A31-0374B41922B3}" srcOrd="19" destOrd="0" presId="urn:microsoft.com/office/officeart/2005/8/layout/default"/>
    <dgm:cxn modelId="{AA493B55-72C9-4782-8020-327E0E818557}" type="presParOf" srcId="{6B9DFC05-48E8-474F-9D7D-C323AD1E13EE}" destId="{9C113F8F-7A4B-456F-A214-CD14C1176141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E689FE9-7386-4CAE-AD16-85F7159FA8A4}" type="doc">
      <dgm:prSet loTypeId="urn:microsoft.com/office/officeart/2005/8/layout/default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GB"/>
        </a:p>
      </dgm:t>
    </dgm:pt>
    <dgm:pt modelId="{A508E296-0B01-4D3A-88E4-6859168292FB}">
      <dgm:prSet/>
      <dgm:spPr/>
      <dgm:t>
        <a:bodyPr/>
        <a:lstStyle/>
        <a:p>
          <a:r>
            <a:rPr lang="en-GB" dirty="0"/>
            <a:t>Covid-19 has had an impact. Services and people have changed.</a:t>
          </a:r>
        </a:p>
      </dgm:t>
    </dgm:pt>
    <dgm:pt modelId="{023977F7-4A4A-40FA-8F4D-F0BB300FB734}" type="parTrans" cxnId="{4857013A-DCD2-4F5D-A74E-55FBC9FF8CC6}">
      <dgm:prSet/>
      <dgm:spPr/>
      <dgm:t>
        <a:bodyPr/>
        <a:lstStyle/>
        <a:p>
          <a:endParaRPr lang="en-GB"/>
        </a:p>
      </dgm:t>
    </dgm:pt>
    <dgm:pt modelId="{22D63D14-C5FA-4A42-9692-EAB38A49DA05}" type="sibTrans" cxnId="{4857013A-DCD2-4F5D-A74E-55FBC9FF8CC6}">
      <dgm:prSet/>
      <dgm:spPr/>
      <dgm:t>
        <a:bodyPr/>
        <a:lstStyle/>
        <a:p>
          <a:endParaRPr lang="en-GB"/>
        </a:p>
      </dgm:t>
    </dgm:pt>
    <dgm:pt modelId="{1E482E1E-2FEC-4B50-9F94-78D574C59574}">
      <dgm:prSet/>
      <dgm:spPr/>
      <dgm:t>
        <a:bodyPr/>
        <a:lstStyle/>
        <a:p>
          <a:r>
            <a:rPr lang="en-GB" dirty="0"/>
            <a:t>Involve the ICS communication team early</a:t>
          </a:r>
        </a:p>
      </dgm:t>
    </dgm:pt>
    <dgm:pt modelId="{9A80CDB8-486E-4825-B129-0A3B8F090714}" type="parTrans" cxnId="{E8E96385-67D2-45D9-8D1A-7201550298C5}">
      <dgm:prSet/>
      <dgm:spPr/>
      <dgm:t>
        <a:bodyPr/>
        <a:lstStyle/>
        <a:p>
          <a:endParaRPr lang="en-GB"/>
        </a:p>
      </dgm:t>
    </dgm:pt>
    <dgm:pt modelId="{687E13ED-9E0C-4EC6-B281-00AF425948AA}" type="sibTrans" cxnId="{E8E96385-67D2-45D9-8D1A-7201550298C5}">
      <dgm:prSet/>
      <dgm:spPr/>
      <dgm:t>
        <a:bodyPr/>
        <a:lstStyle/>
        <a:p>
          <a:endParaRPr lang="en-GB"/>
        </a:p>
      </dgm:t>
    </dgm:pt>
    <dgm:pt modelId="{C310E08D-196B-4716-9EA5-ECAF8CE42A3E}">
      <dgm:prSet/>
      <dgm:spPr/>
      <dgm:t>
        <a:bodyPr/>
        <a:lstStyle/>
        <a:p>
          <a:r>
            <a:rPr lang="en-GB" dirty="0"/>
            <a:t>Try harder to involve local authorities earlier</a:t>
          </a:r>
        </a:p>
      </dgm:t>
    </dgm:pt>
    <dgm:pt modelId="{BAA0EDF4-0942-42A7-8803-E11C686DFC01}" type="parTrans" cxnId="{7616CA3B-0C80-4328-A844-E6AEC42B8CB8}">
      <dgm:prSet/>
      <dgm:spPr/>
      <dgm:t>
        <a:bodyPr/>
        <a:lstStyle/>
        <a:p>
          <a:endParaRPr lang="en-GB"/>
        </a:p>
      </dgm:t>
    </dgm:pt>
    <dgm:pt modelId="{EAD44BCB-8348-4695-BB82-3B286C7A9B42}" type="sibTrans" cxnId="{7616CA3B-0C80-4328-A844-E6AEC42B8CB8}">
      <dgm:prSet/>
      <dgm:spPr/>
      <dgm:t>
        <a:bodyPr/>
        <a:lstStyle/>
        <a:p>
          <a:endParaRPr lang="en-GB"/>
        </a:p>
      </dgm:t>
    </dgm:pt>
    <dgm:pt modelId="{487B4B47-7FD2-481B-A69C-045433E01953}">
      <dgm:prSet/>
      <dgm:spPr/>
      <dgm:t>
        <a:bodyPr/>
        <a:lstStyle/>
        <a:p>
          <a:r>
            <a:rPr lang="en-GB" dirty="0"/>
            <a:t>Agree the action planning event date early</a:t>
          </a:r>
        </a:p>
      </dgm:t>
    </dgm:pt>
    <dgm:pt modelId="{C8DD9CE4-2897-4247-92FF-2CD34B92BBBC}" type="parTrans" cxnId="{F2143C75-E06C-4A45-A3B6-98972E14C429}">
      <dgm:prSet/>
      <dgm:spPr/>
      <dgm:t>
        <a:bodyPr/>
        <a:lstStyle/>
        <a:p>
          <a:endParaRPr lang="en-GB"/>
        </a:p>
      </dgm:t>
    </dgm:pt>
    <dgm:pt modelId="{C6043684-4D5C-400A-B7BC-A04BEDDF13AA}" type="sibTrans" cxnId="{F2143C75-E06C-4A45-A3B6-98972E14C429}">
      <dgm:prSet/>
      <dgm:spPr/>
      <dgm:t>
        <a:bodyPr/>
        <a:lstStyle/>
        <a:p>
          <a:endParaRPr lang="en-GB"/>
        </a:p>
      </dgm:t>
    </dgm:pt>
    <dgm:pt modelId="{E957AD5B-1DA9-4D44-BEDE-E846CD33D844}">
      <dgm:prSet/>
      <dgm:spPr/>
      <dgm:t>
        <a:bodyPr/>
        <a:lstStyle/>
        <a:p>
          <a:r>
            <a:rPr lang="en-GB" dirty="0"/>
            <a:t>System mapping is likely to take 6-8 weeks</a:t>
          </a:r>
        </a:p>
      </dgm:t>
    </dgm:pt>
    <dgm:pt modelId="{D34C6BBB-8BF4-498A-8180-97BD2CF56747}" type="parTrans" cxnId="{7F518153-F3F5-42CD-B67B-A1BE8790EE90}">
      <dgm:prSet/>
      <dgm:spPr/>
      <dgm:t>
        <a:bodyPr/>
        <a:lstStyle/>
        <a:p>
          <a:endParaRPr lang="en-GB"/>
        </a:p>
      </dgm:t>
    </dgm:pt>
    <dgm:pt modelId="{47C78C71-4A0A-4D7C-8268-93442FCE0134}" type="sibTrans" cxnId="{7F518153-F3F5-42CD-B67B-A1BE8790EE90}">
      <dgm:prSet/>
      <dgm:spPr/>
      <dgm:t>
        <a:bodyPr/>
        <a:lstStyle/>
        <a:p>
          <a:endParaRPr lang="en-GB"/>
        </a:p>
      </dgm:t>
    </dgm:pt>
    <dgm:pt modelId="{81CB9F6B-8518-4AED-A1B7-97EDE55516B7}">
      <dgm:prSet/>
      <dgm:spPr/>
      <dgm:t>
        <a:bodyPr/>
        <a:lstStyle/>
        <a:p>
          <a:r>
            <a:rPr lang="en-GB" dirty="0"/>
            <a:t>Collating and analysing the data, and writing the report takes significant time so start early</a:t>
          </a:r>
        </a:p>
      </dgm:t>
    </dgm:pt>
    <dgm:pt modelId="{C871E3EF-41CE-4017-9031-3623B1FFA0AA}" type="parTrans" cxnId="{632252CE-2C2E-45E6-9CA3-1211373D36E9}">
      <dgm:prSet/>
      <dgm:spPr/>
      <dgm:t>
        <a:bodyPr/>
        <a:lstStyle/>
        <a:p>
          <a:endParaRPr lang="en-GB"/>
        </a:p>
      </dgm:t>
    </dgm:pt>
    <dgm:pt modelId="{080D563C-9C61-44E9-A713-C562B3F6E5EE}" type="sibTrans" cxnId="{632252CE-2C2E-45E6-9CA3-1211373D36E9}">
      <dgm:prSet/>
      <dgm:spPr/>
      <dgm:t>
        <a:bodyPr/>
        <a:lstStyle/>
        <a:p>
          <a:endParaRPr lang="en-GB"/>
        </a:p>
      </dgm:t>
    </dgm:pt>
    <dgm:pt modelId="{87102E1F-AAB7-4D26-9D63-4B10A5E0A71F}" type="pres">
      <dgm:prSet presAssocID="{CE689FE9-7386-4CAE-AD16-85F7159FA8A4}" presName="diagram" presStyleCnt="0">
        <dgm:presLayoutVars>
          <dgm:dir/>
          <dgm:resizeHandles val="exact"/>
        </dgm:presLayoutVars>
      </dgm:prSet>
      <dgm:spPr/>
    </dgm:pt>
    <dgm:pt modelId="{D340B521-6B1C-40A4-A363-8A247836F5D2}" type="pres">
      <dgm:prSet presAssocID="{A508E296-0B01-4D3A-88E4-6859168292FB}" presName="node" presStyleLbl="node1" presStyleIdx="0" presStyleCnt="6">
        <dgm:presLayoutVars>
          <dgm:bulletEnabled val="1"/>
        </dgm:presLayoutVars>
      </dgm:prSet>
      <dgm:spPr/>
    </dgm:pt>
    <dgm:pt modelId="{69150042-D350-49CD-B90F-B06A413F96EE}" type="pres">
      <dgm:prSet presAssocID="{22D63D14-C5FA-4A42-9692-EAB38A49DA05}" presName="sibTrans" presStyleCnt="0"/>
      <dgm:spPr/>
    </dgm:pt>
    <dgm:pt modelId="{4649CC94-967A-491B-9D86-E18D35AD59D0}" type="pres">
      <dgm:prSet presAssocID="{1E482E1E-2FEC-4B50-9F94-78D574C59574}" presName="node" presStyleLbl="node1" presStyleIdx="1" presStyleCnt="6">
        <dgm:presLayoutVars>
          <dgm:bulletEnabled val="1"/>
        </dgm:presLayoutVars>
      </dgm:prSet>
      <dgm:spPr/>
    </dgm:pt>
    <dgm:pt modelId="{C4BDDB36-1924-4FD9-AE8C-0EE50E970BB3}" type="pres">
      <dgm:prSet presAssocID="{687E13ED-9E0C-4EC6-B281-00AF425948AA}" presName="sibTrans" presStyleCnt="0"/>
      <dgm:spPr/>
    </dgm:pt>
    <dgm:pt modelId="{B99A1F3C-212B-4841-802E-9465F6BA6626}" type="pres">
      <dgm:prSet presAssocID="{C310E08D-196B-4716-9EA5-ECAF8CE42A3E}" presName="node" presStyleLbl="node1" presStyleIdx="2" presStyleCnt="6">
        <dgm:presLayoutVars>
          <dgm:bulletEnabled val="1"/>
        </dgm:presLayoutVars>
      </dgm:prSet>
      <dgm:spPr/>
    </dgm:pt>
    <dgm:pt modelId="{F7A2CDE5-863A-4196-A94A-6A55A912CAB5}" type="pres">
      <dgm:prSet presAssocID="{EAD44BCB-8348-4695-BB82-3B286C7A9B42}" presName="sibTrans" presStyleCnt="0"/>
      <dgm:spPr/>
    </dgm:pt>
    <dgm:pt modelId="{CBC600A7-7DF8-49E2-A645-40CDA428A5DF}" type="pres">
      <dgm:prSet presAssocID="{487B4B47-7FD2-481B-A69C-045433E01953}" presName="node" presStyleLbl="node1" presStyleIdx="3" presStyleCnt="6">
        <dgm:presLayoutVars>
          <dgm:bulletEnabled val="1"/>
        </dgm:presLayoutVars>
      </dgm:prSet>
      <dgm:spPr/>
    </dgm:pt>
    <dgm:pt modelId="{65C82C8E-3793-4E11-B4C4-AE4D210DAD0F}" type="pres">
      <dgm:prSet presAssocID="{C6043684-4D5C-400A-B7BC-A04BEDDF13AA}" presName="sibTrans" presStyleCnt="0"/>
      <dgm:spPr/>
    </dgm:pt>
    <dgm:pt modelId="{1ED24C03-0FBA-4854-A8FE-2A759450A78C}" type="pres">
      <dgm:prSet presAssocID="{E957AD5B-1DA9-4D44-BEDE-E846CD33D844}" presName="node" presStyleLbl="node1" presStyleIdx="4" presStyleCnt="6">
        <dgm:presLayoutVars>
          <dgm:bulletEnabled val="1"/>
        </dgm:presLayoutVars>
      </dgm:prSet>
      <dgm:spPr/>
    </dgm:pt>
    <dgm:pt modelId="{3545DCA6-5653-46A8-9061-CC908CDF790F}" type="pres">
      <dgm:prSet presAssocID="{47C78C71-4A0A-4D7C-8268-93442FCE0134}" presName="sibTrans" presStyleCnt="0"/>
      <dgm:spPr/>
    </dgm:pt>
    <dgm:pt modelId="{023F2CFB-3DA8-4489-90AC-E0AC1C57B8B1}" type="pres">
      <dgm:prSet presAssocID="{81CB9F6B-8518-4AED-A1B7-97EDE55516B7}" presName="node" presStyleLbl="node1" presStyleIdx="5" presStyleCnt="6">
        <dgm:presLayoutVars>
          <dgm:bulletEnabled val="1"/>
        </dgm:presLayoutVars>
      </dgm:prSet>
      <dgm:spPr/>
    </dgm:pt>
  </dgm:ptLst>
  <dgm:cxnLst>
    <dgm:cxn modelId="{B575BA1E-B39F-44BD-A866-92CC8B2C0E93}" type="presOf" srcId="{E957AD5B-1DA9-4D44-BEDE-E846CD33D844}" destId="{1ED24C03-0FBA-4854-A8FE-2A759450A78C}" srcOrd="0" destOrd="0" presId="urn:microsoft.com/office/officeart/2005/8/layout/default"/>
    <dgm:cxn modelId="{D5EC4434-F6D5-475E-8D67-13C39C48E690}" type="presOf" srcId="{CE689FE9-7386-4CAE-AD16-85F7159FA8A4}" destId="{87102E1F-AAB7-4D26-9D63-4B10A5E0A71F}" srcOrd="0" destOrd="0" presId="urn:microsoft.com/office/officeart/2005/8/layout/default"/>
    <dgm:cxn modelId="{4857013A-DCD2-4F5D-A74E-55FBC9FF8CC6}" srcId="{CE689FE9-7386-4CAE-AD16-85F7159FA8A4}" destId="{A508E296-0B01-4D3A-88E4-6859168292FB}" srcOrd="0" destOrd="0" parTransId="{023977F7-4A4A-40FA-8F4D-F0BB300FB734}" sibTransId="{22D63D14-C5FA-4A42-9692-EAB38A49DA05}"/>
    <dgm:cxn modelId="{7616CA3B-0C80-4328-A844-E6AEC42B8CB8}" srcId="{CE689FE9-7386-4CAE-AD16-85F7159FA8A4}" destId="{C310E08D-196B-4716-9EA5-ECAF8CE42A3E}" srcOrd="2" destOrd="0" parTransId="{BAA0EDF4-0942-42A7-8803-E11C686DFC01}" sibTransId="{EAD44BCB-8348-4695-BB82-3B286C7A9B42}"/>
    <dgm:cxn modelId="{DB53F55E-7332-4C54-B037-A954D447735A}" type="presOf" srcId="{A508E296-0B01-4D3A-88E4-6859168292FB}" destId="{D340B521-6B1C-40A4-A363-8A247836F5D2}" srcOrd="0" destOrd="0" presId="urn:microsoft.com/office/officeart/2005/8/layout/default"/>
    <dgm:cxn modelId="{211DB36A-4452-400C-B3DB-CC51DA84E4B4}" type="presOf" srcId="{487B4B47-7FD2-481B-A69C-045433E01953}" destId="{CBC600A7-7DF8-49E2-A645-40CDA428A5DF}" srcOrd="0" destOrd="0" presId="urn:microsoft.com/office/officeart/2005/8/layout/default"/>
    <dgm:cxn modelId="{7F518153-F3F5-42CD-B67B-A1BE8790EE90}" srcId="{CE689FE9-7386-4CAE-AD16-85F7159FA8A4}" destId="{E957AD5B-1DA9-4D44-BEDE-E846CD33D844}" srcOrd="4" destOrd="0" parTransId="{D34C6BBB-8BF4-498A-8180-97BD2CF56747}" sibTransId="{47C78C71-4A0A-4D7C-8268-93442FCE0134}"/>
    <dgm:cxn modelId="{F2143C75-E06C-4A45-A3B6-98972E14C429}" srcId="{CE689FE9-7386-4CAE-AD16-85F7159FA8A4}" destId="{487B4B47-7FD2-481B-A69C-045433E01953}" srcOrd="3" destOrd="0" parTransId="{C8DD9CE4-2897-4247-92FF-2CD34B92BBBC}" sibTransId="{C6043684-4D5C-400A-B7BC-A04BEDDF13AA}"/>
    <dgm:cxn modelId="{E8E96385-67D2-45D9-8D1A-7201550298C5}" srcId="{CE689FE9-7386-4CAE-AD16-85F7159FA8A4}" destId="{1E482E1E-2FEC-4B50-9F94-78D574C59574}" srcOrd="1" destOrd="0" parTransId="{9A80CDB8-486E-4825-B129-0A3B8F090714}" sibTransId="{687E13ED-9E0C-4EC6-B281-00AF425948AA}"/>
    <dgm:cxn modelId="{C58FD99A-F842-4150-81CE-3A7C608F73B2}" type="presOf" srcId="{1E482E1E-2FEC-4B50-9F94-78D574C59574}" destId="{4649CC94-967A-491B-9D86-E18D35AD59D0}" srcOrd="0" destOrd="0" presId="urn:microsoft.com/office/officeart/2005/8/layout/default"/>
    <dgm:cxn modelId="{97B06EC3-29F8-4636-B1C0-58F99683A3BF}" type="presOf" srcId="{C310E08D-196B-4716-9EA5-ECAF8CE42A3E}" destId="{B99A1F3C-212B-4841-802E-9465F6BA6626}" srcOrd="0" destOrd="0" presId="urn:microsoft.com/office/officeart/2005/8/layout/default"/>
    <dgm:cxn modelId="{632252CE-2C2E-45E6-9CA3-1211373D36E9}" srcId="{CE689FE9-7386-4CAE-AD16-85F7159FA8A4}" destId="{81CB9F6B-8518-4AED-A1B7-97EDE55516B7}" srcOrd="5" destOrd="0" parTransId="{C871E3EF-41CE-4017-9031-3623B1FFA0AA}" sibTransId="{080D563C-9C61-44E9-A713-C562B3F6E5EE}"/>
    <dgm:cxn modelId="{94B3E0E4-84DA-4FC3-8AD5-A8F831FE9FE3}" type="presOf" srcId="{81CB9F6B-8518-4AED-A1B7-97EDE55516B7}" destId="{023F2CFB-3DA8-4489-90AC-E0AC1C57B8B1}" srcOrd="0" destOrd="0" presId="urn:microsoft.com/office/officeart/2005/8/layout/default"/>
    <dgm:cxn modelId="{69366A5F-C928-4D57-9D09-2BA3652184BB}" type="presParOf" srcId="{87102E1F-AAB7-4D26-9D63-4B10A5E0A71F}" destId="{D340B521-6B1C-40A4-A363-8A247836F5D2}" srcOrd="0" destOrd="0" presId="urn:microsoft.com/office/officeart/2005/8/layout/default"/>
    <dgm:cxn modelId="{88B0A2DC-BA5D-44F1-8B86-AAD837EA3BD2}" type="presParOf" srcId="{87102E1F-AAB7-4D26-9D63-4B10A5E0A71F}" destId="{69150042-D350-49CD-B90F-B06A413F96EE}" srcOrd="1" destOrd="0" presId="urn:microsoft.com/office/officeart/2005/8/layout/default"/>
    <dgm:cxn modelId="{2AB9A21E-A5F6-4299-BBFD-B49266E02F80}" type="presParOf" srcId="{87102E1F-AAB7-4D26-9D63-4B10A5E0A71F}" destId="{4649CC94-967A-491B-9D86-E18D35AD59D0}" srcOrd="2" destOrd="0" presId="urn:microsoft.com/office/officeart/2005/8/layout/default"/>
    <dgm:cxn modelId="{77690CF2-0F5E-4863-A0BD-3BCE2E8B28B9}" type="presParOf" srcId="{87102E1F-AAB7-4D26-9D63-4B10A5E0A71F}" destId="{C4BDDB36-1924-4FD9-AE8C-0EE50E970BB3}" srcOrd="3" destOrd="0" presId="urn:microsoft.com/office/officeart/2005/8/layout/default"/>
    <dgm:cxn modelId="{61D4D266-B638-40CE-B36B-E9DC6D44429E}" type="presParOf" srcId="{87102E1F-AAB7-4D26-9D63-4B10A5E0A71F}" destId="{B99A1F3C-212B-4841-802E-9465F6BA6626}" srcOrd="4" destOrd="0" presId="urn:microsoft.com/office/officeart/2005/8/layout/default"/>
    <dgm:cxn modelId="{D8A4A7C9-9F14-46A9-981E-173774A35365}" type="presParOf" srcId="{87102E1F-AAB7-4D26-9D63-4B10A5E0A71F}" destId="{F7A2CDE5-863A-4196-A94A-6A55A912CAB5}" srcOrd="5" destOrd="0" presId="urn:microsoft.com/office/officeart/2005/8/layout/default"/>
    <dgm:cxn modelId="{0F4FED4A-1112-4E9A-8CDA-CB6FA030A534}" type="presParOf" srcId="{87102E1F-AAB7-4D26-9D63-4B10A5E0A71F}" destId="{CBC600A7-7DF8-49E2-A645-40CDA428A5DF}" srcOrd="6" destOrd="0" presId="urn:microsoft.com/office/officeart/2005/8/layout/default"/>
    <dgm:cxn modelId="{3D2322D6-E985-4437-BEA4-D5F30BC57ABF}" type="presParOf" srcId="{87102E1F-AAB7-4D26-9D63-4B10A5E0A71F}" destId="{65C82C8E-3793-4E11-B4C4-AE4D210DAD0F}" srcOrd="7" destOrd="0" presId="urn:microsoft.com/office/officeart/2005/8/layout/default"/>
    <dgm:cxn modelId="{B6D8D7B0-0E64-4458-A3ED-9B84D2E7E34B}" type="presParOf" srcId="{87102E1F-AAB7-4D26-9D63-4B10A5E0A71F}" destId="{1ED24C03-0FBA-4854-A8FE-2A759450A78C}" srcOrd="8" destOrd="0" presId="urn:microsoft.com/office/officeart/2005/8/layout/default"/>
    <dgm:cxn modelId="{44404658-9D00-402C-B541-7B60BAC7C726}" type="presParOf" srcId="{87102E1F-AAB7-4D26-9D63-4B10A5E0A71F}" destId="{3545DCA6-5653-46A8-9061-CC908CDF790F}" srcOrd="9" destOrd="0" presId="urn:microsoft.com/office/officeart/2005/8/layout/default"/>
    <dgm:cxn modelId="{634B3138-447D-41EA-97E0-8208B03A07D0}" type="presParOf" srcId="{87102E1F-AAB7-4D26-9D63-4B10A5E0A71F}" destId="{023F2CFB-3DA8-4489-90AC-E0AC1C57B8B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5EEE22D-D3BF-48CA-A55E-673C5DD1CF7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C1A24DE-7D1B-444D-8E76-E38D3D1F083D}">
      <dgm:prSet custT="1"/>
      <dgm:spPr/>
      <dgm:t>
        <a:bodyPr/>
        <a:lstStyle/>
        <a:p>
          <a:r>
            <a:rPr lang="en-GB" sz="1800" dirty="0"/>
            <a:t>Involvement of people with lived experience (and carers) with the programme</a:t>
          </a:r>
        </a:p>
      </dgm:t>
    </dgm:pt>
    <dgm:pt modelId="{B838370D-6303-4876-B282-0B4CEB8E1252}" type="parTrans" cxnId="{DC050B25-99FE-4C15-B765-9FF113B0C0DF}">
      <dgm:prSet/>
      <dgm:spPr/>
      <dgm:t>
        <a:bodyPr/>
        <a:lstStyle/>
        <a:p>
          <a:endParaRPr lang="en-GB" sz="1800"/>
        </a:p>
      </dgm:t>
    </dgm:pt>
    <dgm:pt modelId="{6FFFB096-7527-4614-90B4-D2351E4013D4}" type="sibTrans" cxnId="{DC050B25-99FE-4C15-B765-9FF113B0C0DF}">
      <dgm:prSet/>
      <dgm:spPr/>
      <dgm:t>
        <a:bodyPr/>
        <a:lstStyle/>
        <a:p>
          <a:endParaRPr lang="en-GB" sz="1800"/>
        </a:p>
      </dgm:t>
    </dgm:pt>
    <dgm:pt modelId="{9247331E-031A-4C18-BD19-DE50D82786E4}">
      <dgm:prSet custT="1"/>
      <dgm:spPr/>
      <dgm:t>
        <a:bodyPr/>
        <a:lstStyle/>
        <a:p>
          <a:r>
            <a:rPr lang="en-GB" sz="1800" dirty="0"/>
            <a:t>Identify advocates/good practice</a:t>
          </a:r>
        </a:p>
      </dgm:t>
    </dgm:pt>
    <dgm:pt modelId="{68CC57E0-5CBE-465F-90F8-3B6962CF8C13}" type="parTrans" cxnId="{7930A0E1-AF4C-41E9-936C-E8DCCB3F24AE}">
      <dgm:prSet/>
      <dgm:spPr/>
      <dgm:t>
        <a:bodyPr/>
        <a:lstStyle/>
        <a:p>
          <a:endParaRPr lang="en-GB" sz="1800"/>
        </a:p>
      </dgm:t>
    </dgm:pt>
    <dgm:pt modelId="{7C131E3F-07F0-413B-B4B5-4FAC4C5691AE}" type="sibTrans" cxnId="{7930A0E1-AF4C-41E9-936C-E8DCCB3F24AE}">
      <dgm:prSet/>
      <dgm:spPr/>
      <dgm:t>
        <a:bodyPr/>
        <a:lstStyle/>
        <a:p>
          <a:endParaRPr lang="en-GB" sz="1800"/>
        </a:p>
      </dgm:t>
    </dgm:pt>
    <dgm:pt modelId="{817EECDA-55F9-4CF2-8986-81388186CB89}">
      <dgm:prSet custT="1"/>
      <dgm:spPr/>
      <dgm:t>
        <a:bodyPr/>
        <a:lstStyle/>
        <a:p>
          <a:r>
            <a:rPr lang="en-GB" sz="1800" dirty="0"/>
            <a:t>Build relationships and enthusiasm </a:t>
          </a:r>
        </a:p>
      </dgm:t>
    </dgm:pt>
    <dgm:pt modelId="{05787044-0235-4769-B586-741268B5FB23}" type="parTrans" cxnId="{C2ACCBE7-8C99-4AEE-9868-8B520F66CE55}">
      <dgm:prSet/>
      <dgm:spPr/>
      <dgm:t>
        <a:bodyPr/>
        <a:lstStyle/>
        <a:p>
          <a:endParaRPr lang="en-GB" sz="1800"/>
        </a:p>
      </dgm:t>
    </dgm:pt>
    <dgm:pt modelId="{5B9DAD58-1D1F-484C-83B9-8666E1FA7255}" type="sibTrans" cxnId="{C2ACCBE7-8C99-4AEE-9868-8B520F66CE55}">
      <dgm:prSet/>
      <dgm:spPr/>
      <dgm:t>
        <a:bodyPr/>
        <a:lstStyle/>
        <a:p>
          <a:endParaRPr lang="en-GB" sz="1800"/>
        </a:p>
      </dgm:t>
    </dgm:pt>
    <dgm:pt modelId="{22A75E4A-F908-4924-A144-CB4F1D4D20D0}">
      <dgm:prSet custT="1"/>
      <dgm:spPr/>
      <dgm:t>
        <a:bodyPr/>
        <a:lstStyle/>
        <a:p>
          <a:r>
            <a:rPr lang="en-GB" sz="1800" dirty="0"/>
            <a:t>Listen to the system (service users and services)</a:t>
          </a:r>
        </a:p>
      </dgm:t>
    </dgm:pt>
    <dgm:pt modelId="{9449D956-FDC9-4A20-B0FF-69E8A175D48F}" type="parTrans" cxnId="{33074A6D-BC51-4C8C-9664-FDE6D4FAA859}">
      <dgm:prSet/>
      <dgm:spPr/>
      <dgm:t>
        <a:bodyPr/>
        <a:lstStyle/>
        <a:p>
          <a:endParaRPr lang="en-GB" sz="1800"/>
        </a:p>
      </dgm:t>
    </dgm:pt>
    <dgm:pt modelId="{B0BF3865-C3FD-494D-B8C6-47958F43ACEA}" type="sibTrans" cxnId="{33074A6D-BC51-4C8C-9664-FDE6D4FAA859}">
      <dgm:prSet/>
      <dgm:spPr/>
      <dgm:t>
        <a:bodyPr/>
        <a:lstStyle/>
        <a:p>
          <a:endParaRPr lang="en-GB" sz="1800"/>
        </a:p>
      </dgm:t>
    </dgm:pt>
    <dgm:pt modelId="{4C330840-63F9-42E0-8870-FBBE67DB36D4}">
      <dgm:prSet custT="1"/>
      <dgm:spPr/>
      <dgm:t>
        <a:bodyPr/>
        <a:lstStyle/>
        <a:p>
          <a:r>
            <a:rPr lang="en-GB" sz="1800" dirty="0"/>
            <a:t>Create a good first version of the system map that has been through local governance and IPMO review that can be shared widely</a:t>
          </a:r>
        </a:p>
      </dgm:t>
    </dgm:pt>
    <dgm:pt modelId="{188F9FAD-739C-4054-810E-C3CFFF07D9A8}" type="parTrans" cxnId="{BA4A01D1-5818-47C4-BACA-DDEA3258172D}">
      <dgm:prSet/>
      <dgm:spPr/>
      <dgm:t>
        <a:bodyPr/>
        <a:lstStyle/>
        <a:p>
          <a:endParaRPr lang="en-GB" sz="1800"/>
        </a:p>
      </dgm:t>
    </dgm:pt>
    <dgm:pt modelId="{75A3D9F5-676A-4AF7-A815-FFF013538C8F}" type="sibTrans" cxnId="{BA4A01D1-5818-47C4-BACA-DDEA3258172D}">
      <dgm:prSet/>
      <dgm:spPr/>
      <dgm:t>
        <a:bodyPr/>
        <a:lstStyle/>
        <a:p>
          <a:endParaRPr lang="en-GB" sz="1800"/>
        </a:p>
      </dgm:t>
    </dgm:pt>
    <dgm:pt modelId="{912A1F01-1F9F-4C32-BD46-54C9248623ED}">
      <dgm:prSet custT="1"/>
      <dgm:spPr/>
      <dgm:t>
        <a:bodyPr/>
        <a:lstStyle/>
        <a:p>
          <a:r>
            <a:rPr lang="en-GB" sz="1800" dirty="0"/>
            <a:t>Identify key findings</a:t>
          </a:r>
        </a:p>
      </dgm:t>
    </dgm:pt>
    <dgm:pt modelId="{736CEF13-E936-420A-829D-1233B4B38827}" type="parTrans" cxnId="{3DEC28DE-C75A-4F60-9B83-BE051D4400E3}">
      <dgm:prSet/>
      <dgm:spPr/>
      <dgm:t>
        <a:bodyPr/>
        <a:lstStyle/>
        <a:p>
          <a:endParaRPr lang="en-GB" sz="1800"/>
        </a:p>
      </dgm:t>
    </dgm:pt>
    <dgm:pt modelId="{E73DDDCA-5C65-4296-BC29-B3D41712C238}" type="sibTrans" cxnId="{3DEC28DE-C75A-4F60-9B83-BE051D4400E3}">
      <dgm:prSet/>
      <dgm:spPr/>
      <dgm:t>
        <a:bodyPr/>
        <a:lstStyle/>
        <a:p>
          <a:endParaRPr lang="en-GB" sz="1800"/>
        </a:p>
      </dgm:t>
    </dgm:pt>
    <dgm:pt modelId="{506DE784-4E89-4AFB-AD9E-DBE498FCA31F}">
      <dgm:prSet custT="1"/>
      <dgm:spPr/>
      <dgm:t>
        <a:bodyPr/>
        <a:lstStyle/>
        <a:p>
          <a:r>
            <a:rPr lang="en-GB" sz="1800" dirty="0"/>
            <a:t>Have a date and venue for the action planning event (face to face or on-line)</a:t>
          </a:r>
        </a:p>
      </dgm:t>
    </dgm:pt>
    <dgm:pt modelId="{E5F69778-A724-4CD6-936E-2DC263272DE5}" type="parTrans" cxnId="{6DBBCAD8-19DE-4B40-BFD1-3A8BAF5EADDB}">
      <dgm:prSet/>
      <dgm:spPr/>
      <dgm:t>
        <a:bodyPr/>
        <a:lstStyle/>
        <a:p>
          <a:endParaRPr lang="en-GB" sz="1800"/>
        </a:p>
      </dgm:t>
    </dgm:pt>
    <dgm:pt modelId="{94C021DA-9695-4E2D-B147-64571CBDEBE5}" type="sibTrans" cxnId="{6DBBCAD8-19DE-4B40-BFD1-3A8BAF5EADDB}">
      <dgm:prSet/>
      <dgm:spPr/>
      <dgm:t>
        <a:bodyPr/>
        <a:lstStyle/>
        <a:p>
          <a:endParaRPr lang="en-GB" sz="1800"/>
        </a:p>
      </dgm:t>
    </dgm:pt>
    <dgm:pt modelId="{6BED2F1E-C15D-4E48-8B88-3B25AFADC756}" type="pres">
      <dgm:prSet presAssocID="{95EEE22D-D3BF-48CA-A55E-673C5DD1CF7B}" presName="diagram" presStyleCnt="0">
        <dgm:presLayoutVars>
          <dgm:dir/>
          <dgm:resizeHandles val="exact"/>
        </dgm:presLayoutVars>
      </dgm:prSet>
      <dgm:spPr/>
    </dgm:pt>
    <dgm:pt modelId="{7FCF2543-AB78-464E-97A4-D8F929F0EFF8}" type="pres">
      <dgm:prSet presAssocID="{7C1A24DE-7D1B-444D-8E76-E38D3D1F083D}" presName="node" presStyleLbl="node1" presStyleIdx="0" presStyleCnt="7">
        <dgm:presLayoutVars>
          <dgm:bulletEnabled val="1"/>
        </dgm:presLayoutVars>
      </dgm:prSet>
      <dgm:spPr/>
    </dgm:pt>
    <dgm:pt modelId="{FEFEE993-EBF9-4727-835A-482D71EADF93}" type="pres">
      <dgm:prSet presAssocID="{6FFFB096-7527-4614-90B4-D2351E4013D4}" presName="sibTrans" presStyleCnt="0"/>
      <dgm:spPr/>
    </dgm:pt>
    <dgm:pt modelId="{3F866788-7703-4319-B38D-F6CB7415A3A7}" type="pres">
      <dgm:prSet presAssocID="{9247331E-031A-4C18-BD19-DE50D82786E4}" presName="node" presStyleLbl="node1" presStyleIdx="1" presStyleCnt="7">
        <dgm:presLayoutVars>
          <dgm:bulletEnabled val="1"/>
        </dgm:presLayoutVars>
      </dgm:prSet>
      <dgm:spPr/>
    </dgm:pt>
    <dgm:pt modelId="{765F9334-D664-4641-A4C0-FA51F3C63A50}" type="pres">
      <dgm:prSet presAssocID="{7C131E3F-07F0-413B-B4B5-4FAC4C5691AE}" presName="sibTrans" presStyleCnt="0"/>
      <dgm:spPr/>
    </dgm:pt>
    <dgm:pt modelId="{5B277FC7-79E8-4526-B54B-6A965365050D}" type="pres">
      <dgm:prSet presAssocID="{817EECDA-55F9-4CF2-8986-81388186CB89}" presName="node" presStyleLbl="node1" presStyleIdx="2" presStyleCnt="7">
        <dgm:presLayoutVars>
          <dgm:bulletEnabled val="1"/>
        </dgm:presLayoutVars>
      </dgm:prSet>
      <dgm:spPr/>
    </dgm:pt>
    <dgm:pt modelId="{BD6EE207-DE4B-4917-9C62-C0BFE139A424}" type="pres">
      <dgm:prSet presAssocID="{5B9DAD58-1D1F-484C-83B9-8666E1FA7255}" presName="sibTrans" presStyleCnt="0"/>
      <dgm:spPr/>
    </dgm:pt>
    <dgm:pt modelId="{EC38334E-4DDB-469B-8E3E-F94540E65856}" type="pres">
      <dgm:prSet presAssocID="{22A75E4A-F908-4924-A144-CB4F1D4D20D0}" presName="node" presStyleLbl="node1" presStyleIdx="3" presStyleCnt="7">
        <dgm:presLayoutVars>
          <dgm:bulletEnabled val="1"/>
        </dgm:presLayoutVars>
      </dgm:prSet>
      <dgm:spPr/>
    </dgm:pt>
    <dgm:pt modelId="{048F524C-7930-4196-822F-6CA6F03789E1}" type="pres">
      <dgm:prSet presAssocID="{B0BF3865-C3FD-494D-B8C6-47958F43ACEA}" presName="sibTrans" presStyleCnt="0"/>
      <dgm:spPr/>
    </dgm:pt>
    <dgm:pt modelId="{1933A70D-02CE-46D5-8D5F-F2D4FC836AF8}" type="pres">
      <dgm:prSet presAssocID="{4C330840-63F9-42E0-8870-FBBE67DB36D4}" presName="node" presStyleLbl="node1" presStyleIdx="4" presStyleCnt="7">
        <dgm:presLayoutVars>
          <dgm:bulletEnabled val="1"/>
        </dgm:presLayoutVars>
      </dgm:prSet>
      <dgm:spPr/>
    </dgm:pt>
    <dgm:pt modelId="{DE4EB34F-2046-4B6E-92E2-40AF0510C1CB}" type="pres">
      <dgm:prSet presAssocID="{75A3D9F5-676A-4AF7-A815-FFF013538C8F}" presName="sibTrans" presStyleCnt="0"/>
      <dgm:spPr/>
    </dgm:pt>
    <dgm:pt modelId="{0566CE10-3773-4CD8-9993-A0C676D96230}" type="pres">
      <dgm:prSet presAssocID="{912A1F01-1F9F-4C32-BD46-54C9248623ED}" presName="node" presStyleLbl="node1" presStyleIdx="5" presStyleCnt="7">
        <dgm:presLayoutVars>
          <dgm:bulletEnabled val="1"/>
        </dgm:presLayoutVars>
      </dgm:prSet>
      <dgm:spPr/>
    </dgm:pt>
    <dgm:pt modelId="{83D476EE-466B-48A3-BBF3-B362A937C495}" type="pres">
      <dgm:prSet presAssocID="{E73DDDCA-5C65-4296-BC29-B3D41712C238}" presName="sibTrans" presStyleCnt="0"/>
      <dgm:spPr/>
    </dgm:pt>
    <dgm:pt modelId="{B36BB7A7-72C5-47D7-BF1A-D1348EC1AB9B}" type="pres">
      <dgm:prSet presAssocID="{506DE784-4E89-4AFB-AD9E-DBE498FCA31F}" presName="node" presStyleLbl="node1" presStyleIdx="6" presStyleCnt="7">
        <dgm:presLayoutVars>
          <dgm:bulletEnabled val="1"/>
        </dgm:presLayoutVars>
      </dgm:prSet>
      <dgm:spPr/>
    </dgm:pt>
  </dgm:ptLst>
  <dgm:cxnLst>
    <dgm:cxn modelId="{0312A409-24DC-4C79-BDB7-A4C837BBE356}" type="presOf" srcId="{95EEE22D-D3BF-48CA-A55E-673C5DD1CF7B}" destId="{6BED2F1E-C15D-4E48-8B88-3B25AFADC756}" srcOrd="0" destOrd="0" presId="urn:microsoft.com/office/officeart/2005/8/layout/default"/>
    <dgm:cxn modelId="{DC050B25-99FE-4C15-B765-9FF113B0C0DF}" srcId="{95EEE22D-D3BF-48CA-A55E-673C5DD1CF7B}" destId="{7C1A24DE-7D1B-444D-8E76-E38D3D1F083D}" srcOrd="0" destOrd="0" parTransId="{B838370D-6303-4876-B282-0B4CEB8E1252}" sibTransId="{6FFFB096-7527-4614-90B4-D2351E4013D4}"/>
    <dgm:cxn modelId="{FF79BC45-EF03-48B5-B545-A89A51CA68FB}" type="presOf" srcId="{4C330840-63F9-42E0-8870-FBBE67DB36D4}" destId="{1933A70D-02CE-46D5-8D5F-F2D4FC836AF8}" srcOrd="0" destOrd="0" presId="urn:microsoft.com/office/officeart/2005/8/layout/default"/>
    <dgm:cxn modelId="{33074A6D-BC51-4C8C-9664-FDE6D4FAA859}" srcId="{95EEE22D-D3BF-48CA-A55E-673C5DD1CF7B}" destId="{22A75E4A-F908-4924-A144-CB4F1D4D20D0}" srcOrd="3" destOrd="0" parTransId="{9449D956-FDC9-4A20-B0FF-69E8A175D48F}" sibTransId="{B0BF3865-C3FD-494D-B8C6-47958F43ACEA}"/>
    <dgm:cxn modelId="{308BF14F-6D6D-4B79-BC15-F2DA16AA47FE}" type="presOf" srcId="{817EECDA-55F9-4CF2-8986-81388186CB89}" destId="{5B277FC7-79E8-4526-B54B-6A965365050D}" srcOrd="0" destOrd="0" presId="urn:microsoft.com/office/officeart/2005/8/layout/default"/>
    <dgm:cxn modelId="{5A9F2E73-BD42-4D0E-BF3C-ACF98F3D51F1}" type="presOf" srcId="{912A1F01-1F9F-4C32-BD46-54C9248623ED}" destId="{0566CE10-3773-4CD8-9993-A0C676D96230}" srcOrd="0" destOrd="0" presId="urn:microsoft.com/office/officeart/2005/8/layout/default"/>
    <dgm:cxn modelId="{96BF9F8C-F921-4003-A1BE-7B4C908B8AED}" type="presOf" srcId="{506DE784-4E89-4AFB-AD9E-DBE498FCA31F}" destId="{B36BB7A7-72C5-47D7-BF1A-D1348EC1AB9B}" srcOrd="0" destOrd="0" presId="urn:microsoft.com/office/officeart/2005/8/layout/default"/>
    <dgm:cxn modelId="{5D1A8D9F-61B0-4DEC-8324-588F4284278B}" type="presOf" srcId="{22A75E4A-F908-4924-A144-CB4F1D4D20D0}" destId="{EC38334E-4DDB-469B-8E3E-F94540E65856}" srcOrd="0" destOrd="0" presId="urn:microsoft.com/office/officeart/2005/8/layout/default"/>
    <dgm:cxn modelId="{A089B7B0-BC5C-4AC5-ADF8-CBE3B84ACFF8}" type="presOf" srcId="{9247331E-031A-4C18-BD19-DE50D82786E4}" destId="{3F866788-7703-4319-B38D-F6CB7415A3A7}" srcOrd="0" destOrd="0" presId="urn:microsoft.com/office/officeart/2005/8/layout/default"/>
    <dgm:cxn modelId="{BA4A01D1-5818-47C4-BACA-DDEA3258172D}" srcId="{95EEE22D-D3BF-48CA-A55E-673C5DD1CF7B}" destId="{4C330840-63F9-42E0-8870-FBBE67DB36D4}" srcOrd="4" destOrd="0" parTransId="{188F9FAD-739C-4054-810E-C3CFFF07D9A8}" sibTransId="{75A3D9F5-676A-4AF7-A815-FFF013538C8F}"/>
    <dgm:cxn modelId="{6DBBCAD8-19DE-4B40-BFD1-3A8BAF5EADDB}" srcId="{95EEE22D-D3BF-48CA-A55E-673C5DD1CF7B}" destId="{506DE784-4E89-4AFB-AD9E-DBE498FCA31F}" srcOrd="6" destOrd="0" parTransId="{E5F69778-A724-4CD6-936E-2DC263272DE5}" sibTransId="{94C021DA-9695-4E2D-B147-64571CBDEBE5}"/>
    <dgm:cxn modelId="{3DEC28DE-C75A-4F60-9B83-BE051D4400E3}" srcId="{95EEE22D-D3BF-48CA-A55E-673C5DD1CF7B}" destId="{912A1F01-1F9F-4C32-BD46-54C9248623ED}" srcOrd="5" destOrd="0" parTransId="{736CEF13-E936-420A-829D-1233B4B38827}" sibTransId="{E73DDDCA-5C65-4296-BC29-B3D41712C238}"/>
    <dgm:cxn modelId="{7930A0E1-AF4C-41E9-936C-E8DCCB3F24AE}" srcId="{95EEE22D-D3BF-48CA-A55E-673C5DD1CF7B}" destId="{9247331E-031A-4C18-BD19-DE50D82786E4}" srcOrd="1" destOrd="0" parTransId="{68CC57E0-5CBE-465F-90F8-3B6962CF8C13}" sibTransId="{7C131E3F-07F0-413B-B4B5-4FAC4C5691AE}"/>
    <dgm:cxn modelId="{C2ACCBE7-8C99-4AEE-9868-8B520F66CE55}" srcId="{95EEE22D-D3BF-48CA-A55E-673C5DD1CF7B}" destId="{817EECDA-55F9-4CF2-8986-81388186CB89}" srcOrd="2" destOrd="0" parTransId="{05787044-0235-4769-B586-741268B5FB23}" sibTransId="{5B9DAD58-1D1F-484C-83B9-8666E1FA7255}"/>
    <dgm:cxn modelId="{43B99EEA-C98A-4473-BD2E-A71AE0AEB427}" type="presOf" srcId="{7C1A24DE-7D1B-444D-8E76-E38D3D1F083D}" destId="{7FCF2543-AB78-464E-97A4-D8F929F0EFF8}" srcOrd="0" destOrd="0" presId="urn:microsoft.com/office/officeart/2005/8/layout/default"/>
    <dgm:cxn modelId="{C0B8B48D-3615-4C9B-B98A-958A519912B8}" type="presParOf" srcId="{6BED2F1E-C15D-4E48-8B88-3B25AFADC756}" destId="{7FCF2543-AB78-464E-97A4-D8F929F0EFF8}" srcOrd="0" destOrd="0" presId="urn:microsoft.com/office/officeart/2005/8/layout/default"/>
    <dgm:cxn modelId="{DE9A1B5B-E335-465A-91DB-631210960549}" type="presParOf" srcId="{6BED2F1E-C15D-4E48-8B88-3B25AFADC756}" destId="{FEFEE993-EBF9-4727-835A-482D71EADF93}" srcOrd="1" destOrd="0" presId="urn:microsoft.com/office/officeart/2005/8/layout/default"/>
    <dgm:cxn modelId="{D27115FF-56A7-4BFD-8216-9395171A195A}" type="presParOf" srcId="{6BED2F1E-C15D-4E48-8B88-3B25AFADC756}" destId="{3F866788-7703-4319-B38D-F6CB7415A3A7}" srcOrd="2" destOrd="0" presId="urn:microsoft.com/office/officeart/2005/8/layout/default"/>
    <dgm:cxn modelId="{E38B28E5-35A2-41AA-9581-D51D0E4D583C}" type="presParOf" srcId="{6BED2F1E-C15D-4E48-8B88-3B25AFADC756}" destId="{765F9334-D664-4641-A4C0-FA51F3C63A50}" srcOrd="3" destOrd="0" presId="urn:microsoft.com/office/officeart/2005/8/layout/default"/>
    <dgm:cxn modelId="{5890233E-66B8-4B49-9201-D24363D48AA0}" type="presParOf" srcId="{6BED2F1E-C15D-4E48-8B88-3B25AFADC756}" destId="{5B277FC7-79E8-4526-B54B-6A965365050D}" srcOrd="4" destOrd="0" presId="urn:microsoft.com/office/officeart/2005/8/layout/default"/>
    <dgm:cxn modelId="{22ACB77E-3E2B-4139-B621-17060CBE51D2}" type="presParOf" srcId="{6BED2F1E-C15D-4E48-8B88-3B25AFADC756}" destId="{BD6EE207-DE4B-4917-9C62-C0BFE139A424}" srcOrd="5" destOrd="0" presId="urn:microsoft.com/office/officeart/2005/8/layout/default"/>
    <dgm:cxn modelId="{75AAA09C-72E2-4082-B6C2-88EF3A1E50BA}" type="presParOf" srcId="{6BED2F1E-C15D-4E48-8B88-3B25AFADC756}" destId="{EC38334E-4DDB-469B-8E3E-F94540E65856}" srcOrd="6" destOrd="0" presId="urn:microsoft.com/office/officeart/2005/8/layout/default"/>
    <dgm:cxn modelId="{BFF6D97D-5E4D-4199-B7DB-D757D5BF3172}" type="presParOf" srcId="{6BED2F1E-C15D-4E48-8B88-3B25AFADC756}" destId="{048F524C-7930-4196-822F-6CA6F03789E1}" srcOrd="7" destOrd="0" presId="urn:microsoft.com/office/officeart/2005/8/layout/default"/>
    <dgm:cxn modelId="{D5A89ABB-45C9-45BC-818F-DA30D5DE5026}" type="presParOf" srcId="{6BED2F1E-C15D-4E48-8B88-3B25AFADC756}" destId="{1933A70D-02CE-46D5-8D5F-F2D4FC836AF8}" srcOrd="8" destOrd="0" presId="urn:microsoft.com/office/officeart/2005/8/layout/default"/>
    <dgm:cxn modelId="{F7556AFE-F09F-4406-87CB-163B3D881BEF}" type="presParOf" srcId="{6BED2F1E-C15D-4E48-8B88-3B25AFADC756}" destId="{DE4EB34F-2046-4B6E-92E2-40AF0510C1CB}" srcOrd="9" destOrd="0" presId="urn:microsoft.com/office/officeart/2005/8/layout/default"/>
    <dgm:cxn modelId="{01DB34EF-37EE-452E-90C5-9D5F634FDF5C}" type="presParOf" srcId="{6BED2F1E-C15D-4E48-8B88-3B25AFADC756}" destId="{0566CE10-3773-4CD8-9993-A0C676D96230}" srcOrd="10" destOrd="0" presId="urn:microsoft.com/office/officeart/2005/8/layout/default"/>
    <dgm:cxn modelId="{14F3F037-BCB1-44A4-A9F8-95735F3D8AA2}" type="presParOf" srcId="{6BED2F1E-C15D-4E48-8B88-3B25AFADC756}" destId="{83D476EE-466B-48A3-BBF3-B362A937C495}" srcOrd="11" destOrd="0" presId="urn:microsoft.com/office/officeart/2005/8/layout/default"/>
    <dgm:cxn modelId="{A5EC9007-B0D3-49E1-97B9-A1445F141CF9}" type="presParOf" srcId="{6BED2F1E-C15D-4E48-8B88-3B25AFADC756}" destId="{B36BB7A7-72C5-47D7-BF1A-D1348EC1AB9B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854750-2E3B-488B-A277-E40935E487E0}">
      <dsp:nvSpPr>
        <dsp:cNvPr id="0" name=""/>
        <dsp:cNvSpPr/>
      </dsp:nvSpPr>
      <dsp:spPr>
        <a:xfrm>
          <a:off x="2093" y="0"/>
          <a:ext cx="1855890" cy="15863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/>
            <a:t>Phase Two</a:t>
          </a:r>
        </a:p>
      </dsp:txBody>
      <dsp:txXfrm>
        <a:off x="48555" y="46462"/>
        <a:ext cx="1762966" cy="1493406"/>
      </dsp:txXfrm>
    </dsp:sp>
    <dsp:sp modelId="{2CB98258-B35D-4BE2-AB46-F73CF18970A9}">
      <dsp:nvSpPr>
        <dsp:cNvPr id="0" name=""/>
        <dsp:cNvSpPr/>
      </dsp:nvSpPr>
      <dsp:spPr>
        <a:xfrm>
          <a:off x="2280593" y="269128"/>
          <a:ext cx="895932" cy="1048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500" kern="1200" dirty="0"/>
        </a:p>
      </dsp:txBody>
      <dsp:txXfrm>
        <a:off x="2280593" y="478742"/>
        <a:ext cx="627152" cy="628844"/>
      </dsp:txXfrm>
    </dsp:sp>
    <dsp:sp modelId="{68BAAE53-E3A3-4953-ABE0-36262793480E}">
      <dsp:nvSpPr>
        <dsp:cNvPr id="0" name=""/>
        <dsp:cNvSpPr/>
      </dsp:nvSpPr>
      <dsp:spPr>
        <a:xfrm>
          <a:off x="3548422" y="0"/>
          <a:ext cx="5070048" cy="15863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Builds a </a:t>
          </a:r>
          <a:r>
            <a:rPr lang="en-GB" sz="1900" b="1" kern="1200" dirty="0"/>
            <a:t>compelling narrative </a:t>
          </a:r>
          <a:r>
            <a:rPr lang="en-GB" sz="1900" kern="1200" dirty="0"/>
            <a:t>explaining why opioid prescribing matters for the ICS and creates a </a:t>
          </a:r>
          <a:r>
            <a:rPr lang="en-GB" sz="1900" b="1" kern="1200" dirty="0"/>
            <a:t>shared understanding </a:t>
          </a:r>
          <a:r>
            <a:rPr lang="en-GB" sz="1900" kern="1200" dirty="0"/>
            <a:t>of how chronic non-cancer pain is addressed an ICS and local level</a:t>
          </a:r>
        </a:p>
      </dsp:txBody>
      <dsp:txXfrm>
        <a:off x="3594884" y="46462"/>
        <a:ext cx="4977124" cy="14934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854750-2E3B-488B-A277-E40935E487E0}">
      <dsp:nvSpPr>
        <dsp:cNvPr id="0" name=""/>
        <dsp:cNvSpPr/>
      </dsp:nvSpPr>
      <dsp:spPr>
        <a:xfrm>
          <a:off x="2014" y="0"/>
          <a:ext cx="1868097" cy="176262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/>
            <a:t>Phase Three</a:t>
          </a:r>
        </a:p>
      </dsp:txBody>
      <dsp:txXfrm>
        <a:off x="53640" y="51626"/>
        <a:ext cx="1764845" cy="1659375"/>
      </dsp:txXfrm>
    </dsp:sp>
    <dsp:sp modelId="{2CB98258-B35D-4BE2-AB46-F73CF18970A9}">
      <dsp:nvSpPr>
        <dsp:cNvPr id="0" name=""/>
        <dsp:cNvSpPr/>
      </dsp:nvSpPr>
      <dsp:spPr>
        <a:xfrm>
          <a:off x="2280936" y="371891"/>
          <a:ext cx="870946" cy="10188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 dirty="0"/>
        </a:p>
      </dsp:txBody>
      <dsp:txXfrm>
        <a:off x="2280936" y="575660"/>
        <a:ext cx="609662" cy="611305"/>
      </dsp:txXfrm>
    </dsp:sp>
    <dsp:sp modelId="{68BAAE53-E3A3-4953-ABE0-36262793480E}">
      <dsp:nvSpPr>
        <dsp:cNvPr id="0" name=""/>
        <dsp:cNvSpPr/>
      </dsp:nvSpPr>
      <dsp:spPr>
        <a:xfrm>
          <a:off x="3513407" y="0"/>
          <a:ext cx="5105143" cy="176262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Brings </a:t>
          </a:r>
          <a:r>
            <a:rPr lang="en-GB" sz="2100" b="1" kern="1200" dirty="0"/>
            <a:t>stakeholders together </a:t>
          </a:r>
          <a:r>
            <a:rPr lang="en-GB" sz="2100" kern="1200" dirty="0"/>
            <a:t>to create a </a:t>
          </a:r>
          <a:r>
            <a:rPr lang="en-GB" sz="2100" b="1" kern="1200" dirty="0"/>
            <a:t>comprehensive map of the system </a:t>
          </a:r>
          <a:r>
            <a:rPr lang="en-GB" sz="2100" kern="1200" dirty="0"/>
            <a:t>that is understood to cause high risk opioid prescribing. </a:t>
          </a:r>
          <a:r>
            <a:rPr lang="en-GB" sz="2100" b="1" u="sng" kern="1200" dirty="0"/>
            <a:t>Agreeing a shared vision</a:t>
          </a:r>
        </a:p>
      </dsp:txBody>
      <dsp:txXfrm>
        <a:off x="3565033" y="51626"/>
        <a:ext cx="5001891" cy="16593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0E4428-86F7-42FA-B546-2E24A4332668}">
      <dsp:nvSpPr>
        <dsp:cNvPr id="0" name=""/>
        <dsp:cNvSpPr/>
      </dsp:nvSpPr>
      <dsp:spPr>
        <a:xfrm>
          <a:off x="3460" y="492011"/>
          <a:ext cx="2745480" cy="16472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Data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Prescribing data (national, PCN, GP practice)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Inequality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Service provision</a:t>
          </a:r>
        </a:p>
      </dsp:txBody>
      <dsp:txXfrm>
        <a:off x="3460" y="492011"/>
        <a:ext cx="2745480" cy="1647288"/>
      </dsp:txXfrm>
    </dsp:sp>
    <dsp:sp modelId="{CC1FB00A-856E-41FA-9317-F66490DE4779}">
      <dsp:nvSpPr>
        <dsp:cNvPr id="0" name=""/>
        <dsp:cNvSpPr/>
      </dsp:nvSpPr>
      <dsp:spPr>
        <a:xfrm>
          <a:off x="3023489" y="492011"/>
          <a:ext cx="2745480" cy="16472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Skills need and service assessment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Primary care clinician survey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Focus group with PCN pharmacists</a:t>
          </a:r>
        </a:p>
      </dsp:txBody>
      <dsp:txXfrm>
        <a:off x="3023489" y="492011"/>
        <a:ext cx="2745480" cy="1647288"/>
      </dsp:txXfrm>
    </dsp:sp>
    <dsp:sp modelId="{630DAA42-B2D6-4686-8CC2-57A64B3232E9}">
      <dsp:nvSpPr>
        <dsp:cNvPr id="0" name=""/>
        <dsp:cNvSpPr/>
      </dsp:nvSpPr>
      <dsp:spPr>
        <a:xfrm>
          <a:off x="6043517" y="492011"/>
          <a:ext cx="2745480" cy="16472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People and communities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Healthwatch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Voluntary groups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People with lived experience</a:t>
          </a:r>
        </a:p>
      </dsp:txBody>
      <dsp:txXfrm>
        <a:off x="6043517" y="492011"/>
        <a:ext cx="2745480" cy="1647288"/>
      </dsp:txXfrm>
    </dsp:sp>
    <dsp:sp modelId="{42DC47E9-143D-4808-BDE7-D807EA369503}">
      <dsp:nvSpPr>
        <dsp:cNvPr id="0" name=""/>
        <dsp:cNvSpPr/>
      </dsp:nvSpPr>
      <dsp:spPr>
        <a:xfrm>
          <a:off x="9063545" y="492011"/>
          <a:ext cx="2745480" cy="16472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Specialist pain service provision</a:t>
          </a:r>
        </a:p>
      </dsp:txBody>
      <dsp:txXfrm>
        <a:off x="9063545" y="492011"/>
        <a:ext cx="2745480" cy="1647288"/>
      </dsp:txXfrm>
    </dsp:sp>
    <dsp:sp modelId="{380DF43C-1A9E-48B7-BE89-E75023D32D1E}">
      <dsp:nvSpPr>
        <dsp:cNvPr id="0" name=""/>
        <dsp:cNvSpPr/>
      </dsp:nvSpPr>
      <dsp:spPr>
        <a:xfrm>
          <a:off x="3460" y="2413847"/>
          <a:ext cx="2745480" cy="16472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Other commissioned non-pharmacological support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Physio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IAPT</a:t>
          </a:r>
        </a:p>
      </dsp:txBody>
      <dsp:txXfrm>
        <a:off x="3460" y="2413847"/>
        <a:ext cx="2745480" cy="1647288"/>
      </dsp:txXfrm>
    </dsp:sp>
    <dsp:sp modelId="{8F5C21D6-7EB9-44B9-94A7-729E1F3263FB}">
      <dsp:nvSpPr>
        <dsp:cNvPr id="0" name=""/>
        <dsp:cNvSpPr/>
      </dsp:nvSpPr>
      <dsp:spPr>
        <a:xfrm>
          <a:off x="3023489" y="2413847"/>
          <a:ext cx="2745480" cy="16472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Substance misuse services</a:t>
          </a:r>
        </a:p>
      </dsp:txBody>
      <dsp:txXfrm>
        <a:off x="3023489" y="2413847"/>
        <a:ext cx="2745480" cy="1647288"/>
      </dsp:txXfrm>
    </dsp:sp>
    <dsp:sp modelId="{6B413B98-809B-4D29-956B-CCA106013439}">
      <dsp:nvSpPr>
        <dsp:cNvPr id="0" name=""/>
        <dsp:cNvSpPr/>
      </dsp:nvSpPr>
      <dsp:spPr>
        <a:xfrm>
          <a:off x="6043517" y="2413847"/>
          <a:ext cx="2745480" cy="16472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Social prescribers and Health and Well-being coaches</a:t>
          </a:r>
        </a:p>
      </dsp:txBody>
      <dsp:txXfrm>
        <a:off x="6043517" y="2413847"/>
        <a:ext cx="2745480" cy="1647288"/>
      </dsp:txXfrm>
    </dsp:sp>
    <dsp:sp modelId="{7BF384FC-7E9F-4659-A50B-5E9474937938}">
      <dsp:nvSpPr>
        <dsp:cNvPr id="0" name=""/>
        <dsp:cNvSpPr/>
      </dsp:nvSpPr>
      <dsp:spPr>
        <a:xfrm>
          <a:off x="9063545" y="2413847"/>
          <a:ext cx="2745480" cy="16472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i="1" kern="1200" dirty="0"/>
            <a:t>Local authorities</a:t>
          </a:r>
        </a:p>
      </dsp:txBody>
      <dsp:txXfrm>
        <a:off x="9063545" y="2413847"/>
        <a:ext cx="2745480" cy="16472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F9CDF8-8846-46CC-A6D6-A69A30D5B0E1}">
      <dsp:nvSpPr>
        <dsp:cNvPr id="0" name=""/>
        <dsp:cNvSpPr/>
      </dsp:nvSpPr>
      <dsp:spPr>
        <a:xfrm>
          <a:off x="0" y="134042"/>
          <a:ext cx="3691402" cy="22148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Services offered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 dirty="0"/>
            <a:t>pharmacological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 dirty="0"/>
            <a:t>non-pharmacological</a:t>
          </a:r>
        </a:p>
      </dsp:txBody>
      <dsp:txXfrm>
        <a:off x="0" y="134042"/>
        <a:ext cx="3691402" cy="2214841"/>
      </dsp:txXfrm>
    </dsp:sp>
    <dsp:sp modelId="{385B9BA7-F316-4BF0-AE66-09EA3FAEB481}">
      <dsp:nvSpPr>
        <dsp:cNvPr id="0" name=""/>
        <dsp:cNvSpPr/>
      </dsp:nvSpPr>
      <dsp:spPr>
        <a:xfrm>
          <a:off x="4060542" y="134042"/>
          <a:ext cx="3691402" cy="22148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Capacity/waiting list</a:t>
          </a:r>
        </a:p>
      </dsp:txBody>
      <dsp:txXfrm>
        <a:off x="4060542" y="134042"/>
        <a:ext cx="3691402" cy="2214841"/>
      </dsp:txXfrm>
    </dsp:sp>
    <dsp:sp modelId="{A0776099-8966-4A0D-BDF0-C05EFBF5C6C5}">
      <dsp:nvSpPr>
        <dsp:cNvPr id="0" name=""/>
        <dsp:cNvSpPr/>
      </dsp:nvSpPr>
      <dsp:spPr>
        <a:xfrm>
          <a:off x="8121084" y="134042"/>
          <a:ext cx="3691402" cy="22148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Inclusivity 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 dirty="0"/>
            <a:t>Location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 dirty="0"/>
            <a:t>Options for access (online/face-to-face/phone)</a:t>
          </a:r>
        </a:p>
      </dsp:txBody>
      <dsp:txXfrm>
        <a:off x="8121084" y="134042"/>
        <a:ext cx="3691402" cy="2214841"/>
      </dsp:txXfrm>
    </dsp:sp>
    <dsp:sp modelId="{552B02AF-0A34-4CCA-8703-EB65A4D5C16F}">
      <dsp:nvSpPr>
        <dsp:cNvPr id="0" name=""/>
        <dsp:cNvSpPr/>
      </dsp:nvSpPr>
      <dsp:spPr>
        <a:xfrm>
          <a:off x="0" y="2718024"/>
          <a:ext cx="3691402" cy="22148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Variation across the geography</a:t>
          </a:r>
        </a:p>
      </dsp:txBody>
      <dsp:txXfrm>
        <a:off x="0" y="2718024"/>
        <a:ext cx="3691402" cy="2214841"/>
      </dsp:txXfrm>
    </dsp:sp>
    <dsp:sp modelId="{920E77CF-2633-4E6E-8828-9973141F1A55}">
      <dsp:nvSpPr>
        <dsp:cNvPr id="0" name=""/>
        <dsp:cNvSpPr/>
      </dsp:nvSpPr>
      <dsp:spPr>
        <a:xfrm>
          <a:off x="4060542" y="2718024"/>
          <a:ext cx="3691402" cy="22148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Access to services and referral routes </a:t>
          </a:r>
        </a:p>
      </dsp:txBody>
      <dsp:txXfrm>
        <a:off x="4060542" y="2718024"/>
        <a:ext cx="3691402" cy="2214841"/>
      </dsp:txXfrm>
    </dsp:sp>
    <dsp:sp modelId="{616ECB83-B90E-4AFA-849C-632A073FE356}">
      <dsp:nvSpPr>
        <dsp:cNvPr id="0" name=""/>
        <dsp:cNvSpPr/>
      </dsp:nvSpPr>
      <dsp:spPr>
        <a:xfrm>
          <a:off x="8121084" y="2718024"/>
          <a:ext cx="3691402" cy="22148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Service and commissioning gaps</a:t>
          </a:r>
        </a:p>
      </dsp:txBody>
      <dsp:txXfrm>
        <a:off x="8121084" y="2718024"/>
        <a:ext cx="3691402" cy="22148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C9786D-68C1-425C-A9A5-CD2B8F4798A3}">
      <dsp:nvSpPr>
        <dsp:cNvPr id="0" name=""/>
        <dsp:cNvSpPr/>
      </dsp:nvSpPr>
      <dsp:spPr>
        <a:xfrm>
          <a:off x="740125" y="1863"/>
          <a:ext cx="2398461" cy="1439076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People and communities event</a:t>
          </a:r>
        </a:p>
      </dsp:txBody>
      <dsp:txXfrm>
        <a:off x="740125" y="1863"/>
        <a:ext cx="2398461" cy="1439076"/>
      </dsp:txXfrm>
    </dsp:sp>
    <dsp:sp modelId="{3CFB94CC-5D6C-4D8C-9E44-9AD3FB4C1D61}">
      <dsp:nvSpPr>
        <dsp:cNvPr id="0" name=""/>
        <dsp:cNvSpPr/>
      </dsp:nvSpPr>
      <dsp:spPr>
        <a:xfrm>
          <a:off x="3397883" y="60232"/>
          <a:ext cx="2398461" cy="1439076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Accept that the system map may not be perfect at first and be transparent</a:t>
          </a:r>
        </a:p>
      </dsp:txBody>
      <dsp:txXfrm>
        <a:off x="3397883" y="60232"/>
        <a:ext cx="2398461" cy="1439076"/>
      </dsp:txXfrm>
    </dsp:sp>
    <dsp:sp modelId="{FE048BCE-4BA4-4794-ABDE-B9C5CFA6FF0D}">
      <dsp:nvSpPr>
        <dsp:cNvPr id="0" name=""/>
        <dsp:cNvSpPr/>
      </dsp:nvSpPr>
      <dsp:spPr>
        <a:xfrm>
          <a:off x="6016739" y="1863"/>
          <a:ext cx="2398461" cy="1439076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Create a report that is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Accessible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Summarises key findings and gaps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Gives data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Visual system map</a:t>
          </a:r>
        </a:p>
      </dsp:txBody>
      <dsp:txXfrm>
        <a:off x="6016739" y="1863"/>
        <a:ext cx="2398461" cy="1439076"/>
      </dsp:txXfrm>
    </dsp:sp>
    <dsp:sp modelId="{6EA7ECC8-F941-4399-8A76-38EA290D6160}">
      <dsp:nvSpPr>
        <dsp:cNvPr id="0" name=""/>
        <dsp:cNvSpPr/>
      </dsp:nvSpPr>
      <dsp:spPr>
        <a:xfrm>
          <a:off x="8655046" y="1863"/>
          <a:ext cx="2398461" cy="1439076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Report reviewed at ICS Integrated Pharmacy Medicines Optimisation board (IPMO) for comment before wider sharing</a:t>
          </a:r>
        </a:p>
      </dsp:txBody>
      <dsp:txXfrm>
        <a:off x="8655046" y="1863"/>
        <a:ext cx="2398461" cy="1439076"/>
      </dsp:txXfrm>
    </dsp:sp>
    <dsp:sp modelId="{45E5F0B8-8CB0-4786-9327-E823C4AA0EF6}">
      <dsp:nvSpPr>
        <dsp:cNvPr id="0" name=""/>
        <dsp:cNvSpPr/>
      </dsp:nvSpPr>
      <dsp:spPr>
        <a:xfrm>
          <a:off x="740125" y="1680786"/>
          <a:ext cx="2398461" cy="143907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Choose between on-line and face-to-face events carefully</a:t>
          </a:r>
        </a:p>
      </dsp:txBody>
      <dsp:txXfrm>
        <a:off x="740125" y="1680786"/>
        <a:ext cx="2398461" cy="1439076"/>
      </dsp:txXfrm>
    </dsp:sp>
    <dsp:sp modelId="{9A617E61-6862-44E8-9731-A7B3AFFA8927}">
      <dsp:nvSpPr>
        <dsp:cNvPr id="0" name=""/>
        <dsp:cNvSpPr/>
      </dsp:nvSpPr>
      <dsp:spPr>
        <a:xfrm>
          <a:off x="3378432" y="1680786"/>
          <a:ext cx="2398461" cy="143907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Think wider than pain services</a:t>
          </a:r>
        </a:p>
      </dsp:txBody>
      <dsp:txXfrm>
        <a:off x="3378432" y="1680786"/>
        <a:ext cx="2398461" cy="1439076"/>
      </dsp:txXfrm>
    </dsp:sp>
    <dsp:sp modelId="{6A7C1773-1BED-425C-A745-21808D7314B4}">
      <dsp:nvSpPr>
        <dsp:cNvPr id="0" name=""/>
        <dsp:cNvSpPr/>
      </dsp:nvSpPr>
      <dsp:spPr>
        <a:xfrm>
          <a:off x="6016739" y="1680786"/>
          <a:ext cx="2398461" cy="143907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Good data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variation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potential health inequalities</a:t>
          </a:r>
        </a:p>
      </dsp:txBody>
      <dsp:txXfrm>
        <a:off x="6016739" y="1680786"/>
        <a:ext cx="2398461" cy="1439076"/>
      </dsp:txXfrm>
    </dsp:sp>
    <dsp:sp modelId="{437008F9-E5DB-44F6-88AC-6C8BEFE33500}">
      <dsp:nvSpPr>
        <dsp:cNvPr id="0" name=""/>
        <dsp:cNvSpPr/>
      </dsp:nvSpPr>
      <dsp:spPr>
        <a:xfrm>
          <a:off x="8655046" y="1680786"/>
          <a:ext cx="2398461" cy="143907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Understanding the upskilling need</a:t>
          </a:r>
        </a:p>
      </dsp:txBody>
      <dsp:txXfrm>
        <a:off x="8655046" y="1680786"/>
        <a:ext cx="2398461" cy="1439076"/>
      </dsp:txXfrm>
    </dsp:sp>
    <dsp:sp modelId="{5DA4AC99-41BA-4C09-89BF-BB10241B48F1}">
      <dsp:nvSpPr>
        <dsp:cNvPr id="0" name=""/>
        <dsp:cNvSpPr/>
      </dsp:nvSpPr>
      <dsp:spPr>
        <a:xfrm>
          <a:off x="2059278" y="3359708"/>
          <a:ext cx="2398461" cy="143907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Sharing lived experience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Videos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At action planning</a:t>
          </a:r>
        </a:p>
      </dsp:txBody>
      <dsp:txXfrm>
        <a:off x="2059278" y="3359708"/>
        <a:ext cx="2398461" cy="1439076"/>
      </dsp:txXfrm>
    </dsp:sp>
    <dsp:sp modelId="{E3DF5B17-34CC-49F7-9A6C-FA88F0ECE23B}">
      <dsp:nvSpPr>
        <dsp:cNvPr id="0" name=""/>
        <dsp:cNvSpPr/>
      </dsp:nvSpPr>
      <dsp:spPr>
        <a:xfrm>
          <a:off x="4697585" y="3359708"/>
          <a:ext cx="2398461" cy="143907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Dividing the scoping between colleagues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Clinical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People and communities</a:t>
          </a:r>
        </a:p>
      </dsp:txBody>
      <dsp:txXfrm>
        <a:off x="4697585" y="3359708"/>
        <a:ext cx="2398461" cy="1439076"/>
      </dsp:txXfrm>
    </dsp:sp>
    <dsp:sp modelId="{9C113F8F-7A4B-456F-A214-CD14C1176141}">
      <dsp:nvSpPr>
        <dsp:cNvPr id="0" name=""/>
        <dsp:cNvSpPr/>
      </dsp:nvSpPr>
      <dsp:spPr>
        <a:xfrm>
          <a:off x="7335893" y="3358514"/>
          <a:ext cx="2398461" cy="143907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One on one conversations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Share questions before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kern="1200" dirty="0"/>
            <a:t>Book an appointment</a:t>
          </a:r>
        </a:p>
      </dsp:txBody>
      <dsp:txXfrm>
        <a:off x="7335893" y="3358514"/>
        <a:ext cx="2398461" cy="143907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40B521-6B1C-40A4-A363-8A247836F5D2}">
      <dsp:nvSpPr>
        <dsp:cNvPr id="0" name=""/>
        <dsp:cNvSpPr/>
      </dsp:nvSpPr>
      <dsp:spPr>
        <a:xfrm>
          <a:off x="140400" y="1466"/>
          <a:ext cx="3422250" cy="205335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Covid-19 has had an impact. Services and people have changed.</a:t>
          </a:r>
        </a:p>
      </dsp:txBody>
      <dsp:txXfrm>
        <a:off x="140400" y="1466"/>
        <a:ext cx="3422250" cy="2053350"/>
      </dsp:txXfrm>
    </dsp:sp>
    <dsp:sp modelId="{4649CC94-967A-491B-9D86-E18D35AD59D0}">
      <dsp:nvSpPr>
        <dsp:cNvPr id="0" name=""/>
        <dsp:cNvSpPr/>
      </dsp:nvSpPr>
      <dsp:spPr>
        <a:xfrm>
          <a:off x="3904875" y="1466"/>
          <a:ext cx="3422250" cy="205335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Involve the ICS communication team early</a:t>
          </a:r>
        </a:p>
      </dsp:txBody>
      <dsp:txXfrm>
        <a:off x="3904875" y="1466"/>
        <a:ext cx="3422250" cy="2053350"/>
      </dsp:txXfrm>
    </dsp:sp>
    <dsp:sp modelId="{B99A1F3C-212B-4841-802E-9465F6BA6626}">
      <dsp:nvSpPr>
        <dsp:cNvPr id="0" name=""/>
        <dsp:cNvSpPr/>
      </dsp:nvSpPr>
      <dsp:spPr>
        <a:xfrm>
          <a:off x="7669350" y="1466"/>
          <a:ext cx="3422250" cy="205335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Try harder to involve local authorities earlier</a:t>
          </a:r>
        </a:p>
      </dsp:txBody>
      <dsp:txXfrm>
        <a:off x="7669350" y="1466"/>
        <a:ext cx="3422250" cy="2053350"/>
      </dsp:txXfrm>
    </dsp:sp>
    <dsp:sp modelId="{CBC600A7-7DF8-49E2-A645-40CDA428A5DF}">
      <dsp:nvSpPr>
        <dsp:cNvPr id="0" name=""/>
        <dsp:cNvSpPr/>
      </dsp:nvSpPr>
      <dsp:spPr>
        <a:xfrm>
          <a:off x="140400" y="2397041"/>
          <a:ext cx="3422250" cy="205335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Agree the action planning event date early</a:t>
          </a:r>
        </a:p>
      </dsp:txBody>
      <dsp:txXfrm>
        <a:off x="140400" y="2397041"/>
        <a:ext cx="3422250" cy="2053350"/>
      </dsp:txXfrm>
    </dsp:sp>
    <dsp:sp modelId="{1ED24C03-0FBA-4854-A8FE-2A759450A78C}">
      <dsp:nvSpPr>
        <dsp:cNvPr id="0" name=""/>
        <dsp:cNvSpPr/>
      </dsp:nvSpPr>
      <dsp:spPr>
        <a:xfrm>
          <a:off x="3904875" y="2397041"/>
          <a:ext cx="3422250" cy="205335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System mapping is likely to take 6-8 weeks</a:t>
          </a:r>
        </a:p>
      </dsp:txBody>
      <dsp:txXfrm>
        <a:off x="3904875" y="2397041"/>
        <a:ext cx="3422250" cy="2053350"/>
      </dsp:txXfrm>
    </dsp:sp>
    <dsp:sp modelId="{023F2CFB-3DA8-4489-90AC-E0AC1C57B8B1}">
      <dsp:nvSpPr>
        <dsp:cNvPr id="0" name=""/>
        <dsp:cNvSpPr/>
      </dsp:nvSpPr>
      <dsp:spPr>
        <a:xfrm>
          <a:off x="7669350" y="2397041"/>
          <a:ext cx="3422250" cy="205335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Collating and analysing the data, and writing the report takes significant time so start early</a:t>
          </a:r>
        </a:p>
      </dsp:txBody>
      <dsp:txXfrm>
        <a:off x="7669350" y="2397041"/>
        <a:ext cx="3422250" cy="205335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CF2543-AB78-464E-97A4-D8F929F0EFF8}">
      <dsp:nvSpPr>
        <dsp:cNvPr id="0" name=""/>
        <dsp:cNvSpPr/>
      </dsp:nvSpPr>
      <dsp:spPr>
        <a:xfrm>
          <a:off x="1486065" y="1566"/>
          <a:ext cx="2740505" cy="16443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Involvement of people with lived experience (and carers) with the programme</a:t>
          </a:r>
        </a:p>
      </dsp:txBody>
      <dsp:txXfrm>
        <a:off x="1486065" y="1566"/>
        <a:ext cx="2740505" cy="1644303"/>
      </dsp:txXfrm>
    </dsp:sp>
    <dsp:sp modelId="{3F866788-7703-4319-B38D-F6CB7415A3A7}">
      <dsp:nvSpPr>
        <dsp:cNvPr id="0" name=""/>
        <dsp:cNvSpPr/>
      </dsp:nvSpPr>
      <dsp:spPr>
        <a:xfrm>
          <a:off x="4500621" y="1566"/>
          <a:ext cx="2740505" cy="16443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Identify advocates/good practice</a:t>
          </a:r>
        </a:p>
      </dsp:txBody>
      <dsp:txXfrm>
        <a:off x="4500621" y="1566"/>
        <a:ext cx="2740505" cy="1644303"/>
      </dsp:txXfrm>
    </dsp:sp>
    <dsp:sp modelId="{5B277FC7-79E8-4526-B54B-6A965365050D}">
      <dsp:nvSpPr>
        <dsp:cNvPr id="0" name=""/>
        <dsp:cNvSpPr/>
      </dsp:nvSpPr>
      <dsp:spPr>
        <a:xfrm>
          <a:off x="7515178" y="1566"/>
          <a:ext cx="2740505" cy="16443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Build relationships and enthusiasm </a:t>
          </a:r>
        </a:p>
      </dsp:txBody>
      <dsp:txXfrm>
        <a:off x="7515178" y="1566"/>
        <a:ext cx="2740505" cy="1644303"/>
      </dsp:txXfrm>
    </dsp:sp>
    <dsp:sp modelId="{EC38334E-4DDB-469B-8E3E-F94540E65856}">
      <dsp:nvSpPr>
        <dsp:cNvPr id="0" name=""/>
        <dsp:cNvSpPr/>
      </dsp:nvSpPr>
      <dsp:spPr>
        <a:xfrm>
          <a:off x="1486065" y="1919920"/>
          <a:ext cx="2740505" cy="16443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Listen to the system (service users and services)</a:t>
          </a:r>
        </a:p>
      </dsp:txBody>
      <dsp:txXfrm>
        <a:off x="1486065" y="1919920"/>
        <a:ext cx="2740505" cy="1644303"/>
      </dsp:txXfrm>
    </dsp:sp>
    <dsp:sp modelId="{1933A70D-02CE-46D5-8D5F-F2D4FC836AF8}">
      <dsp:nvSpPr>
        <dsp:cNvPr id="0" name=""/>
        <dsp:cNvSpPr/>
      </dsp:nvSpPr>
      <dsp:spPr>
        <a:xfrm>
          <a:off x="4500621" y="1919920"/>
          <a:ext cx="2740505" cy="16443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Create a good first version of the system map that has been through local governance and IPMO review that can be shared widely</a:t>
          </a:r>
        </a:p>
      </dsp:txBody>
      <dsp:txXfrm>
        <a:off x="4500621" y="1919920"/>
        <a:ext cx="2740505" cy="1644303"/>
      </dsp:txXfrm>
    </dsp:sp>
    <dsp:sp modelId="{0566CE10-3773-4CD8-9993-A0C676D96230}">
      <dsp:nvSpPr>
        <dsp:cNvPr id="0" name=""/>
        <dsp:cNvSpPr/>
      </dsp:nvSpPr>
      <dsp:spPr>
        <a:xfrm>
          <a:off x="7515178" y="1919920"/>
          <a:ext cx="2740505" cy="16443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Identify key findings</a:t>
          </a:r>
        </a:p>
      </dsp:txBody>
      <dsp:txXfrm>
        <a:off x="7515178" y="1919920"/>
        <a:ext cx="2740505" cy="1644303"/>
      </dsp:txXfrm>
    </dsp:sp>
    <dsp:sp modelId="{B36BB7A7-72C5-47D7-BF1A-D1348EC1AB9B}">
      <dsp:nvSpPr>
        <dsp:cNvPr id="0" name=""/>
        <dsp:cNvSpPr/>
      </dsp:nvSpPr>
      <dsp:spPr>
        <a:xfrm>
          <a:off x="4500621" y="3838274"/>
          <a:ext cx="2740505" cy="16443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Have a date and venue for the action planning event (face to face or on-line)</a:t>
          </a:r>
        </a:p>
      </dsp:txBody>
      <dsp:txXfrm>
        <a:off x="4500621" y="3838274"/>
        <a:ext cx="2740505" cy="16443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3BCDDD-4662-4E8D-8369-98E2512D4C47}" type="datetimeFigureOut">
              <a:rPr lang="en-GB" smtClean="0"/>
              <a:t>22/09/2022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77A550-05AB-42F2-91C3-2234609B4C4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0066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77A550-05AB-42F2-91C3-2234609B4C49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3096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77A550-05AB-42F2-91C3-2234609B4C49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7774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8865942-4DE4-4B84-8AF6-05B4FB97F9F3}"/>
              </a:ext>
            </a:extLst>
          </p:cNvPr>
          <p:cNvSpPr/>
          <p:nvPr userDrawn="1"/>
        </p:nvSpPr>
        <p:spPr>
          <a:xfrm>
            <a:off x="0" y="1081653"/>
            <a:ext cx="12192000" cy="40233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55216-9252-4635-B49F-61B5F92AC5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1320" y="1626592"/>
            <a:ext cx="10738081" cy="2387600"/>
          </a:xfrm>
        </p:spPr>
        <p:txBody>
          <a:bodyPr anchor="b">
            <a:normAutofit/>
          </a:bodyPr>
          <a:lstStyle>
            <a:lvl1pPr algn="l">
              <a:lnSpc>
                <a:spcPts val="45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 goes here… presentation title goes here … presentation title goes here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A8AA76-E563-43A5-A458-2E84F809B1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1320" y="4230482"/>
            <a:ext cx="10738081" cy="642567"/>
          </a:xfrm>
        </p:spPr>
        <p:txBody>
          <a:bodyPr>
            <a:norm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200" b="1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Presenter’s name</a:t>
            </a:r>
          </a:p>
          <a:p>
            <a:r>
              <a:rPr lang="en-US" dirty="0"/>
              <a:t>Event name (optional)</a:t>
            </a:r>
          </a:p>
          <a:p>
            <a:r>
              <a:rPr lang="en-US" dirty="0"/>
              <a:t>Today’s date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FBD904-903C-4935-9151-E92104783D87}"/>
              </a:ext>
            </a:extLst>
          </p:cNvPr>
          <p:cNvSpPr txBox="1"/>
          <p:nvPr userDrawn="1"/>
        </p:nvSpPr>
        <p:spPr>
          <a:xfrm>
            <a:off x="954618" y="725302"/>
            <a:ext cx="170880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GB" sz="1050" b="1" dirty="0"/>
              <a:t>National Patient Safety</a:t>
            </a:r>
            <a:br>
              <a:rPr lang="en-GB" sz="1050" b="1" dirty="0"/>
            </a:br>
            <a:r>
              <a:rPr lang="en-GB" sz="1050" b="1" dirty="0"/>
              <a:t>Improvement Programmes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6C3A39C-6FD4-48C0-81EA-2C8FB63CF494}"/>
              </a:ext>
            </a:extLst>
          </p:cNvPr>
          <p:cNvGrpSpPr/>
          <p:nvPr userDrawn="1"/>
        </p:nvGrpSpPr>
        <p:grpSpPr>
          <a:xfrm>
            <a:off x="954617" y="1082062"/>
            <a:ext cx="2400000" cy="893984"/>
            <a:chOff x="2793304" y="1260493"/>
            <a:chExt cx="1800000" cy="893984"/>
          </a:xfrm>
        </p:grpSpPr>
        <p:sp>
          <p:nvSpPr>
            <p:cNvPr id="14" name="Rectangle: Top Corners Rounded 13">
              <a:extLst>
                <a:ext uri="{FF2B5EF4-FFF2-40B4-BE49-F238E27FC236}">
                  <a16:creationId xmlns:a16="http://schemas.microsoft.com/office/drawing/2014/main" id="{995A64C4-470F-44B9-8CCF-F6BE97F1D7DB}"/>
                </a:ext>
              </a:extLst>
            </p:cNvPr>
            <p:cNvSpPr/>
            <p:nvPr userDrawn="1"/>
          </p:nvSpPr>
          <p:spPr>
            <a:xfrm flipH="1" flipV="1">
              <a:off x="2793304" y="1440493"/>
              <a:ext cx="1800000" cy="713984"/>
            </a:xfrm>
            <a:prstGeom prst="round2Same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GB" sz="1800" b="1" dirty="0">
                <a:solidFill>
                  <a:schemeClr val="tx2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951D7C7-5EA7-45CB-90FE-C8EE33EE6965}"/>
                </a:ext>
              </a:extLst>
            </p:cNvPr>
            <p:cNvSpPr/>
            <p:nvPr userDrawn="1"/>
          </p:nvSpPr>
          <p:spPr>
            <a:xfrm>
              <a:off x="2793304" y="1260493"/>
              <a:ext cx="360000" cy="18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8B58CB1-21EA-4230-968C-9F47C3BE7F27}"/>
                </a:ext>
              </a:extLst>
            </p:cNvPr>
            <p:cNvSpPr/>
            <p:nvPr userDrawn="1"/>
          </p:nvSpPr>
          <p:spPr>
            <a:xfrm>
              <a:off x="3153208" y="1260493"/>
              <a:ext cx="360000" cy="18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4349AFD-38A9-437F-885B-CDD35781E8B3}"/>
                </a:ext>
              </a:extLst>
            </p:cNvPr>
            <p:cNvSpPr/>
            <p:nvPr userDrawn="1"/>
          </p:nvSpPr>
          <p:spPr>
            <a:xfrm>
              <a:off x="3513112" y="1260493"/>
              <a:ext cx="360000" cy="18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4202C07-BB0C-482F-9FC4-B49223C1DCAF}"/>
                </a:ext>
              </a:extLst>
            </p:cNvPr>
            <p:cNvSpPr/>
            <p:nvPr userDrawn="1"/>
          </p:nvSpPr>
          <p:spPr>
            <a:xfrm>
              <a:off x="3873016" y="1260493"/>
              <a:ext cx="360000" cy="18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CEB14E3-F0F8-4448-910C-0EC6302883E8}"/>
                </a:ext>
              </a:extLst>
            </p:cNvPr>
            <p:cNvSpPr/>
            <p:nvPr userDrawn="1"/>
          </p:nvSpPr>
          <p:spPr>
            <a:xfrm>
              <a:off x="4232920" y="1260493"/>
              <a:ext cx="360000" cy="180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11927EF4-6C5F-448D-94A7-405B0948A0C5}"/>
              </a:ext>
            </a:extLst>
          </p:cNvPr>
          <p:cNvSpPr txBox="1"/>
          <p:nvPr userDrawn="1"/>
        </p:nvSpPr>
        <p:spPr>
          <a:xfrm>
            <a:off x="971319" y="1458495"/>
            <a:ext cx="1300356" cy="3359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GB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Medicines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9EC29C-8735-46A8-B389-C1998DAE27AA}"/>
              </a:ext>
            </a:extLst>
          </p:cNvPr>
          <p:cNvSpPr txBox="1"/>
          <p:nvPr userDrawn="1"/>
        </p:nvSpPr>
        <p:spPr>
          <a:xfrm>
            <a:off x="971319" y="5611536"/>
            <a:ext cx="3724405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 dirty="0">
                <a:solidFill>
                  <a:schemeClr val="tx1"/>
                </a:solidFill>
              </a:rPr>
              <a:t>Delivered by:</a:t>
            </a:r>
          </a:p>
          <a:p>
            <a:r>
              <a:rPr lang="en-GB" sz="1000" dirty="0">
                <a:solidFill>
                  <a:schemeClr val="tx1"/>
                </a:solidFill>
              </a:rPr>
              <a:t>The Medication Safety Officer Network</a:t>
            </a:r>
          </a:p>
          <a:p>
            <a:endParaRPr lang="en-GB" sz="1000" dirty="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DC39BC9-21A2-4AB5-A532-55DF66FFCE25}"/>
              </a:ext>
            </a:extLst>
          </p:cNvPr>
          <p:cNvSpPr txBox="1"/>
          <p:nvPr userDrawn="1"/>
        </p:nvSpPr>
        <p:spPr>
          <a:xfrm>
            <a:off x="7832943" y="5611537"/>
            <a:ext cx="3724405" cy="5640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sz="1000" i="0" dirty="0">
                <a:solidFill>
                  <a:schemeClr val="tx1"/>
                </a:solidFill>
              </a:rPr>
              <a:t>Led by:</a:t>
            </a:r>
          </a:p>
          <a:p>
            <a:pPr>
              <a:lnSpc>
                <a:spcPts val="1500"/>
              </a:lnSpc>
            </a:pPr>
            <a:r>
              <a:rPr lang="en-GB" sz="1200" b="1" i="0" dirty="0">
                <a:solidFill>
                  <a:schemeClr val="tx1"/>
                </a:solidFill>
              </a:rPr>
              <a:t>NHS England</a:t>
            </a:r>
          </a:p>
          <a:p>
            <a:pPr>
              <a:lnSpc>
                <a:spcPts val="1500"/>
              </a:lnSpc>
            </a:pPr>
            <a:r>
              <a:rPr lang="en-GB" sz="1200" b="1" i="0" dirty="0">
                <a:solidFill>
                  <a:schemeClr val="tx1"/>
                </a:solidFill>
              </a:rPr>
              <a:t>NHS Improvement</a:t>
            </a:r>
            <a:endParaRPr lang="en-GB" sz="1800" b="1" i="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A9697F-1876-4A8A-8E5B-1A6C9909A20A}"/>
              </a:ext>
            </a:extLst>
          </p:cNvPr>
          <p:cNvSpPr/>
          <p:nvPr userDrawn="1"/>
        </p:nvSpPr>
        <p:spPr>
          <a:xfrm>
            <a:off x="1" y="5105115"/>
            <a:ext cx="12191999" cy="3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F7C3C38-3AD7-463B-9726-80BD222453BD}"/>
              </a:ext>
            </a:extLst>
          </p:cNvPr>
          <p:cNvSpPr txBox="1"/>
          <p:nvPr userDrawn="1"/>
        </p:nvSpPr>
        <p:spPr>
          <a:xfrm>
            <a:off x="1266706" y="5146296"/>
            <a:ext cx="2150397" cy="2716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sz="12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@NatPatSIP / @MatNeoSIP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56A0F14-9E35-4399-A0A1-F9654287CCCB}"/>
              </a:ext>
            </a:extLst>
          </p:cNvPr>
          <p:cNvSpPr txBox="1"/>
          <p:nvPr userDrawn="1"/>
        </p:nvSpPr>
        <p:spPr>
          <a:xfrm>
            <a:off x="7696733" y="5133770"/>
            <a:ext cx="3982180" cy="284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sz="1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Future.nhs.uk/medicinessafetyimprovement/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93993E-6359-4D67-863C-59C2B1F5D3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18" y="6028493"/>
            <a:ext cx="1302557" cy="115200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372C2BF-5E3C-491C-8B57-809EC9C7A9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17" y="5205653"/>
            <a:ext cx="221538" cy="180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E25C44C-A0C6-40E4-AC99-1D3F880EA5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0457"/>
            <a:ext cx="12193200" cy="474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62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0DF2C-C752-4577-9EB6-CE092688D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F8EC2-E5B3-4CCF-8572-11C199DB2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Frutiger" panose="020B0500000000000000" pitchFamily="34" charset="0"/>
              <a:buChar char="&gt;"/>
              <a:defRPr>
                <a:solidFill>
                  <a:schemeClr val="accent2"/>
                </a:solidFill>
              </a:defRPr>
            </a:lvl1pPr>
            <a:lvl2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Frutiger" panose="020B0500000000000000" pitchFamily="34" charset="0"/>
              <a:buChar char="&gt;"/>
              <a:defRPr>
                <a:solidFill>
                  <a:schemeClr val="accent3"/>
                </a:solidFill>
              </a:defRPr>
            </a:lvl2pPr>
            <a:lvl3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Frutiger" panose="020B0500000000000000" pitchFamily="34" charset="0"/>
              <a:buChar char="&gt;"/>
              <a:defRPr>
                <a:solidFill>
                  <a:schemeClr val="accent4"/>
                </a:solidFill>
              </a:defRPr>
            </a:lvl3pPr>
            <a:lvl4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Frutiger" panose="020B0500000000000000" pitchFamily="34" charset="0"/>
              <a:buChar char="&gt;"/>
              <a:defRPr>
                <a:solidFill>
                  <a:schemeClr val="accent5"/>
                </a:solidFill>
              </a:defRPr>
            </a:lvl4pPr>
            <a:lvl5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Frutiger" panose="020B0500000000000000" pitchFamily="34" charset="0"/>
              <a:buChar char="&gt;"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B23850C-E54D-404E-9D41-6E8F52C123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9756" y="6265344"/>
            <a:ext cx="4114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9B19B67-BE4D-4FF1-BFE9-C21074F343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1847" y="6265344"/>
            <a:ext cx="692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444E201-67E6-4C84-91CE-EF6C201C1F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1A9DD0-A58F-4E8B-9B37-0EC02E2683A8}"/>
              </a:ext>
            </a:extLst>
          </p:cNvPr>
          <p:cNvSpPr/>
          <p:nvPr userDrawn="1"/>
        </p:nvSpPr>
        <p:spPr>
          <a:xfrm>
            <a:off x="0" y="6768000"/>
            <a:ext cx="12192000" cy="9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CDBAA4C-2008-49F5-A598-6E1D0080E963}"/>
              </a:ext>
            </a:extLst>
          </p:cNvPr>
          <p:cNvSpPr/>
          <p:nvPr userDrawn="1"/>
        </p:nvSpPr>
        <p:spPr>
          <a:xfrm>
            <a:off x="0" y="6677383"/>
            <a:ext cx="12192000" cy="9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266773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42E330C-0CFA-4CC9-BE56-153ECD7E4B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9756" y="6265344"/>
            <a:ext cx="4114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4461AAE-DCCD-48F8-BD40-E6EC6025AB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1847" y="6265344"/>
            <a:ext cx="692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444E201-67E6-4C84-91CE-EF6C201C1F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C0607F-33E0-482C-9947-D3E1B94C18AE}"/>
              </a:ext>
            </a:extLst>
          </p:cNvPr>
          <p:cNvSpPr/>
          <p:nvPr userDrawn="1"/>
        </p:nvSpPr>
        <p:spPr>
          <a:xfrm>
            <a:off x="0" y="6768000"/>
            <a:ext cx="12192000" cy="9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77B455-B769-43A5-BF56-7B73C5D743CF}"/>
              </a:ext>
            </a:extLst>
          </p:cNvPr>
          <p:cNvSpPr/>
          <p:nvPr userDrawn="1"/>
        </p:nvSpPr>
        <p:spPr>
          <a:xfrm>
            <a:off x="0" y="6677383"/>
            <a:ext cx="12192000" cy="9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717115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614920" y="1343804"/>
            <a:ext cx="10316899" cy="224412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609601" y="548641"/>
            <a:ext cx="8756073" cy="611649"/>
          </a:xfrm>
          <a:prstGeom prst="rect">
            <a:avLst/>
          </a:prstGeom>
        </p:spPr>
        <p:txBody>
          <a:bodyPr/>
          <a:lstStyle>
            <a:lvl1pPr>
              <a:defRPr sz="3600" b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sz="2800" dirty="0">
              <a:solidFill>
                <a:srgbClr val="005EB8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88419" y="6372537"/>
            <a:ext cx="863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34F92BC6-D7C3-584B-87F2-0B845776A5AD}" type="slidenum">
              <a:rPr lang="en-US" sz="12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‹#›</a:t>
            </a:fld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endParaRPr lang="en-US" sz="12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20902" y="6333440"/>
            <a:ext cx="76308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accent3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12" name="Picture 11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7ADC841C-5A22-4563-A975-9750BB6F94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61546" y="293024"/>
            <a:ext cx="1440873" cy="43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008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62582-7F6D-4452-B126-D56CDF3F6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A996D-A639-4057-85C4-B5F70DF27D5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59756" y="6265344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A9683B-3998-4AD2-80AE-BC8A9621B4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21847" y="6265344"/>
            <a:ext cx="692064" cy="365125"/>
          </a:xfrm>
          <a:prstGeom prst="rect">
            <a:avLst/>
          </a:prstGeom>
        </p:spPr>
        <p:txBody>
          <a:bodyPr/>
          <a:lstStyle/>
          <a:p>
            <a:fld id="{C444E201-67E6-4C84-91CE-EF6C201C1F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78001D-25F2-4A15-80A9-964C5C5F3A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438" y="2219325"/>
            <a:ext cx="5905500" cy="37544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8B24FA9-0DCD-447E-800A-BDBB7B134FE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89775" y="2219325"/>
            <a:ext cx="4622800" cy="3754438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849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A704A2-86C3-46C3-8411-930CE4216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0" y="1094629"/>
            <a:ext cx="10752000" cy="89700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695D32-DFD8-4E2C-9789-FB430199B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000" y="2229634"/>
            <a:ext cx="10752000" cy="394732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44D50-42E1-4AC6-ADD7-E0FE861B12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0000" y="6492875"/>
            <a:ext cx="4114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|     Medicines Safety Improvement Programme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0D8CD4-150D-47A0-8FBD-6E79783B04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091" y="6492875"/>
            <a:ext cx="692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444E201-67E6-4C84-91CE-EF6C201C1FB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B4411BEE-01DD-4FD4-A75E-A7070EC1ECF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10810415" y="355403"/>
            <a:ext cx="901585" cy="36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995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01">
          <p15:clr>
            <a:srgbClr val="F26B43"/>
          </p15:clr>
        </p15:guide>
        <p15:guide id="2" pos="7376">
          <p15:clr>
            <a:srgbClr val="F26B43"/>
          </p15:clr>
        </p15:guide>
        <p15:guide id="3" orient="horz" pos="451">
          <p15:clr>
            <a:srgbClr val="F26B43"/>
          </p15:clr>
        </p15:guide>
        <p15:guide id="4" orient="horz" pos="409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8410840-9751-4A0A-A498-9F87CF2AE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959" y="1321318"/>
            <a:ext cx="10738081" cy="2387600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dirty="0"/>
              <a:t>Taking a systems approach to high-risk opioid prescribing </a:t>
            </a:r>
            <a:br>
              <a:rPr lang="en-GB" dirty="0"/>
            </a:br>
            <a:r>
              <a:rPr lang="en-GB" dirty="0"/>
              <a:t>Reflections and learning – Phase two and three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8EBA7B54-3DF9-4097-AD61-2D21E2B7F8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Gill Gookey, Medicines Safety Lead Pharmacist, Gill.gookey@nottingham.ac.uk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C6DEEA-01FB-6710-F846-64F80E100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5312" y="120524"/>
            <a:ext cx="1950889" cy="7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7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92"/>
    </mc:Choice>
    <mc:Fallback xmlns="">
      <p:transition spd="slow" advTm="1309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5E5D735-B000-43F7-AA19-95E4C1B9C3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30045" y="-245344"/>
            <a:ext cx="9093093" cy="6875813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77DB6B-30C2-4FF1-A615-DBCE82C7B3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B74345-0713-4C48-A8FF-D75E90CCAA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444E201-67E6-4C84-91CE-EF6C201C1FBB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3" name="Arrow: Left-Right 2">
            <a:extLst>
              <a:ext uri="{FF2B5EF4-FFF2-40B4-BE49-F238E27FC236}">
                <a16:creationId xmlns:a16="http://schemas.microsoft.com/office/drawing/2014/main" id="{46563D5E-8E91-6951-30AD-788AF52969E3}"/>
              </a:ext>
            </a:extLst>
          </p:cNvPr>
          <p:cNvSpPr/>
          <p:nvPr/>
        </p:nvSpPr>
        <p:spPr>
          <a:xfrm rot="5400000">
            <a:off x="289210" y="1617429"/>
            <a:ext cx="3462731" cy="2806182"/>
          </a:xfrm>
          <a:prstGeom prst="left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/>
              <a:t>We are here </a:t>
            </a:r>
          </a:p>
        </p:txBody>
      </p:sp>
    </p:spTree>
    <p:extLst>
      <p:ext uri="{BB962C8B-B14F-4D97-AF65-F5344CB8AC3E}">
        <p14:creationId xmlns:p14="http://schemas.microsoft.com/office/powerpoint/2010/main" val="334992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346"/>
    </mc:Choice>
    <mc:Fallback xmlns="">
      <p:transition spd="slow" advTm="1434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DB2BF-10F6-4710-B844-500872921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879" y="335456"/>
            <a:ext cx="5168423" cy="1161683"/>
          </a:xfrm>
        </p:spPr>
        <p:txBody>
          <a:bodyPr>
            <a:normAutofit/>
          </a:bodyPr>
          <a:lstStyle/>
          <a:p>
            <a:r>
              <a:rPr lang="en-GB" dirty="0"/>
              <a:t>Phase two and three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77DB6B-30C2-4FF1-A615-DBCE82C7B3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B74345-0713-4C48-A8FF-D75E90CCAA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444E201-67E6-4C84-91CE-EF6C201C1FBB}" type="slidenum">
              <a:rPr lang="en-GB" smtClean="0"/>
              <a:pPr/>
              <a:t>3</a:t>
            </a:fld>
            <a:endParaRPr lang="en-GB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C4BCC04A-5F42-6228-6EFA-CA77DCB9E3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7978594"/>
              </p:ext>
            </p:extLst>
          </p:nvPr>
        </p:nvGraphicFramePr>
        <p:xfrm>
          <a:off x="271508" y="1113403"/>
          <a:ext cx="8620565" cy="1586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BFCB6E9-B63E-E8F9-4BC1-DA065439B48E}"/>
              </a:ext>
            </a:extLst>
          </p:cNvPr>
          <p:cNvGraphicFramePr/>
          <p:nvPr/>
        </p:nvGraphicFramePr>
        <p:xfrm>
          <a:off x="271508" y="2935205"/>
          <a:ext cx="8620565" cy="1762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Right Brace 2">
            <a:extLst>
              <a:ext uri="{FF2B5EF4-FFF2-40B4-BE49-F238E27FC236}">
                <a16:creationId xmlns:a16="http://schemas.microsoft.com/office/drawing/2014/main" id="{60261032-BE9C-18AD-B5CF-53866865BCFE}"/>
              </a:ext>
            </a:extLst>
          </p:cNvPr>
          <p:cNvSpPr/>
          <p:nvPr/>
        </p:nvSpPr>
        <p:spPr>
          <a:xfrm>
            <a:off x="8892073" y="1134063"/>
            <a:ext cx="1240972" cy="356377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A60E85-CD67-7BB4-962C-C6ABBAEF38E2}"/>
              </a:ext>
            </a:extLst>
          </p:cNvPr>
          <p:cNvSpPr txBox="1"/>
          <p:nvPr/>
        </p:nvSpPr>
        <p:spPr>
          <a:xfrm>
            <a:off x="10057972" y="853994"/>
            <a:ext cx="1666149" cy="4123908"/>
          </a:xfrm>
          <a:prstGeom prst="roundRect">
            <a:avLst/>
          </a:prstGeom>
          <a:gradFill>
            <a:gsLst>
              <a:gs pos="0">
                <a:schemeClr val="tx2"/>
              </a:gs>
              <a:gs pos="100000">
                <a:schemeClr val="accent3"/>
              </a:gs>
              <a:gs pos="0">
                <a:schemeClr val="tx2"/>
              </a:gs>
              <a:gs pos="100000">
                <a:schemeClr val="accent3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Blended into </a:t>
            </a:r>
            <a:r>
              <a:rPr lang="en-GB" b="1" dirty="0"/>
              <a:t>one</a:t>
            </a:r>
            <a:r>
              <a:rPr lang="en-GB" dirty="0"/>
              <a:t> system mapping process that created a report to be sense checked and improved by the system and form the basis of action planning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B4D8FB-53B0-7E4A-E1EC-0585AD0DD688}"/>
              </a:ext>
            </a:extLst>
          </p:cNvPr>
          <p:cNvSpPr txBox="1"/>
          <p:nvPr/>
        </p:nvSpPr>
        <p:spPr>
          <a:xfrm>
            <a:off x="6096000" y="5112256"/>
            <a:ext cx="2516956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Deferred until phase 5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0442C4C-A0CE-CFE3-3B0A-37F4B44E1E63}"/>
              </a:ext>
            </a:extLst>
          </p:cNvPr>
          <p:cNvCxnSpPr>
            <a:stCxn id="8" idx="0"/>
          </p:cNvCxnSpPr>
          <p:nvPr/>
        </p:nvCxnSpPr>
        <p:spPr>
          <a:xfrm flipV="1">
            <a:off x="7354478" y="4223208"/>
            <a:ext cx="14140" cy="88904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3967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789"/>
    </mc:Choice>
    <mc:Fallback xmlns="">
      <p:transition spd="slow" advTm="10678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28C43-0A0C-26FE-6E94-9A63C40FF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208" y="256931"/>
            <a:ext cx="10752000" cy="897008"/>
          </a:xfrm>
        </p:spPr>
        <p:txBody>
          <a:bodyPr/>
          <a:lstStyle/>
          <a:p>
            <a:r>
              <a:rPr lang="en-GB" dirty="0"/>
              <a:t>What was included in the system mapping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8835D65-EB28-F202-B999-44A07D63243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1847" y="895546"/>
          <a:ext cx="11812487" cy="45531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E41C36-285E-30D7-8715-B9D63E2772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3CC865-15AE-60A4-D97A-A5015A302A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444E201-67E6-4C84-91CE-EF6C201C1FBB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24FFA9E3-4926-B8F5-0D43-1CA6E1F2351C}"/>
              </a:ext>
            </a:extLst>
          </p:cNvPr>
          <p:cNvSpPr/>
          <p:nvPr/>
        </p:nvSpPr>
        <p:spPr>
          <a:xfrm>
            <a:off x="813911" y="5266583"/>
            <a:ext cx="9464511" cy="820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Identify advocates/ examples of good practice</a:t>
            </a:r>
          </a:p>
        </p:txBody>
      </p:sp>
    </p:spTree>
    <p:extLst>
      <p:ext uri="{BB962C8B-B14F-4D97-AF65-F5344CB8AC3E}">
        <p14:creationId xmlns:p14="http://schemas.microsoft.com/office/powerpoint/2010/main" val="365422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552"/>
    </mc:Choice>
    <mc:Fallback xmlns="">
      <p:transition spd="slow" advTm="109552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28C43-0A0C-26FE-6E94-9A63C40FF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208" y="256931"/>
            <a:ext cx="10752000" cy="897008"/>
          </a:xfrm>
        </p:spPr>
        <p:txBody>
          <a:bodyPr/>
          <a:lstStyle/>
          <a:p>
            <a:r>
              <a:rPr lang="en-GB" dirty="0"/>
              <a:t>What was considered in the system mapping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8835D65-EB28-F202-B999-44A07D63243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1847" y="895546"/>
          <a:ext cx="11812487" cy="5066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E41C36-285E-30D7-8715-B9D63E2772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3CC865-15AE-60A4-D97A-A5015A302A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444E201-67E6-4C84-91CE-EF6C201C1FBB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873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233"/>
    </mc:Choice>
    <mc:Fallback xmlns="">
      <p:transition spd="slow" advTm="72233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7ECC1-14A8-7416-0F6C-50326C89A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563" y="227531"/>
            <a:ext cx="10752000" cy="897008"/>
          </a:xfrm>
        </p:spPr>
        <p:txBody>
          <a:bodyPr/>
          <a:lstStyle/>
          <a:p>
            <a:r>
              <a:rPr lang="en-GB" dirty="0"/>
              <a:t>What went well (yellow boxes are key learning) </a:t>
            </a:r>
            <a:br>
              <a:rPr lang="en-GB" dirty="0"/>
            </a:br>
            <a:r>
              <a:rPr lang="en-GB" dirty="0"/>
              <a:t>– phase two and three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0D71D9E-8E18-51F6-F041-431773D06D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0897740"/>
              </p:ext>
            </p:extLst>
          </p:nvPr>
        </p:nvGraphicFramePr>
        <p:xfrm>
          <a:off x="121846" y="1234911"/>
          <a:ext cx="11793633" cy="4800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D2EC4D-E219-E0DA-0138-2F21E4A77E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B9D4F5-FE7F-78F5-2466-2705481DF1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444E201-67E6-4C84-91CE-EF6C201C1FBB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912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3510"/>
    </mc:Choice>
    <mc:Fallback xmlns="">
      <p:transition spd="slow" advTm="27351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7ECC1-14A8-7416-0F6C-50326C89A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781" y="335404"/>
            <a:ext cx="10752000" cy="897008"/>
          </a:xfrm>
        </p:spPr>
        <p:txBody>
          <a:bodyPr/>
          <a:lstStyle/>
          <a:p>
            <a:r>
              <a:rPr lang="en-GB" dirty="0"/>
              <a:t>What did we learn for next time – phase two and three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E9E5DCD-4268-4E37-8709-3DC908339D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3608403"/>
              </p:ext>
            </p:extLst>
          </p:nvPr>
        </p:nvGraphicFramePr>
        <p:xfrm>
          <a:off x="361781" y="1310327"/>
          <a:ext cx="11232000" cy="4451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D2EC4D-E219-E0DA-0138-2F21E4A77E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B9D4F5-FE7F-78F5-2466-2705481DF1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444E201-67E6-4C84-91CE-EF6C201C1FBB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2533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555"/>
    </mc:Choice>
    <mc:Fallback xmlns="">
      <p:transition spd="slow" advTm="84555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F636D-2BC0-BF26-5610-2A23626DD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404" y="410818"/>
            <a:ext cx="10752000" cy="897008"/>
          </a:xfrm>
        </p:spPr>
        <p:txBody>
          <a:bodyPr/>
          <a:lstStyle/>
          <a:p>
            <a:r>
              <a:rPr lang="en-GB" dirty="0"/>
              <a:t>Key outcomes to achieve – phase two and three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E35BB01-D6F4-A56A-A0C1-1919FD3669C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1847" y="963038"/>
          <a:ext cx="11741749" cy="5484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60651F-E29F-6971-5925-240920D2A1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/>
              <a:t>|     National Patient Safety Improvement Programmes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881B45-710D-9C6A-38C3-0AA08AB15C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444E201-67E6-4C84-91CE-EF6C201C1FBB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050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537"/>
    </mc:Choice>
    <mc:Fallback xmlns="">
      <p:transition spd="slow" advTm="85537"/>
    </mc:Fallback>
  </mc:AlternateContent>
</p:sld>
</file>

<file path=ppt/theme/theme1.xml><?xml version="1.0" encoding="utf-8"?>
<a:theme xmlns:a="http://schemas.openxmlformats.org/drawingml/2006/main" name="1_Office Theme">
  <a:themeElements>
    <a:clrScheme name="NHS NatPatSIP">
      <a:dk1>
        <a:srgbClr val="231F20"/>
      </a:dk1>
      <a:lt1>
        <a:sysClr val="window" lastClr="FFFFFF"/>
      </a:lt1>
      <a:dk2>
        <a:srgbClr val="005EB8"/>
      </a:dk2>
      <a:lt2>
        <a:srgbClr val="E8EDEE"/>
      </a:lt2>
      <a:accent1>
        <a:srgbClr val="005EB8"/>
      </a:accent1>
      <a:accent2>
        <a:srgbClr val="330072"/>
      </a:accent2>
      <a:accent3>
        <a:srgbClr val="78BE20"/>
      </a:accent3>
      <a:accent4>
        <a:srgbClr val="AE2573"/>
      </a:accent4>
      <a:accent5>
        <a:srgbClr val="00A499"/>
      </a:accent5>
      <a:accent6>
        <a:srgbClr val="ED8B00"/>
      </a:accent6>
      <a:hlink>
        <a:srgbClr val="005EB8"/>
      </a:hlink>
      <a:folHlink>
        <a:srgbClr val="76869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678E7D7BDE4B4CB4E9B15006B7465C" ma:contentTypeVersion="16" ma:contentTypeDescription="Create a new document." ma:contentTypeScope="" ma:versionID="63c293809fd5950cca4f5ad2b76f02c4">
  <xsd:schema xmlns:xsd="http://www.w3.org/2001/XMLSchema" xmlns:xs="http://www.w3.org/2001/XMLSchema" xmlns:p="http://schemas.microsoft.com/office/2006/metadata/properties" xmlns:ns2="39d06a62-e99b-49c3-830f-4227cc5f2fb6" xmlns:ns3="a555fdd4-b414-49fa-8344-9645b521ef34" targetNamespace="http://schemas.microsoft.com/office/2006/metadata/properties" ma:root="true" ma:fieldsID="0767169b0744d6301bb843a0c46d4fdb" ns2:_="" ns3:_="">
    <xsd:import namespace="39d06a62-e99b-49c3-830f-4227cc5f2fb6"/>
    <xsd:import namespace="a555fdd4-b414-49fa-8344-9645b521ef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d06a62-e99b-49c3-830f-4227cc5f2f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6624216-d583-4636-a04d-17921d6eaf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55fdd4-b414-49fa-8344-9645b521ef3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ff42017-29d0-4bf3-aaa2-d95b328dfa11}" ma:internalName="TaxCatchAll" ma:showField="CatchAllData" ma:web="a555fdd4-b414-49fa-8344-9645b521ef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9d06a62-e99b-49c3-830f-4227cc5f2fb6">
      <Terms xmlns="http://schemas.microsoft.com/office/infopath/2007/PartnerControls"/>
    </lcf76f155ced4ddcb4097134ff3c332f>
    <TaxCatchAll xmlns="a555fdd4-b414-49fa-8344-9645b521ef34" xsi:nil="true"/>
  </documentManagement>
</p:properties>
</file>

<file path=customXml/itemProps1.xml><?xml version="1.0" encoding="utf-8"?>
<ds:datastoreItem xmlns:ds="http://schemas.openxmlformats.org/officeDocument/2006/customXml" ds:itemID="{AB0C9DC2-FCDE-44CD-80BA-4A74C2F0D01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8613605-0C81-4248-8423-1344D07646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d06a62-e99b-49c3-830f-4227cc5f2fb6"/>
    <ds:schemaRef ds:uri="a555fdd4-b414-49fa-8344-9645b521ef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2D7165A-834B-45BE-BBAB-36461CEDCA01}">
  <ds:schemaRefs>
    <ds:schemaRef ds:uri="http://schemas.microsoft.com/office/2006/metadata/properties"/>
    <ds:schemaRef ds:uri="http://schemas.microsoft.com/office/infopath/2007/PartnerControls"/>
    <ds:schemaRef ds:uri="39d06a62-e99b-49c3-830f-4227cc5f2fb6"/>
    <ds:schemaRef ds:uri="a555fdd4-b414-49fa-8344-9645b521ef3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16096</TotalTime>
  <Words>563</Words>
  <Application>Microsoft Office PowerPoint</Application>
  <PresentationFormat>Widescreen</PresentationFormat>
  <Paragraphs>96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Frutiger</vt:lpstr>
      <vt:lpstr>1_Office Theme</vt:lpstr>
      <vt:lpstr> Taking a systems approach to high-risk opioid prescribing  Reflections and learning – Phase two and three</vt:lpstr>
      <vt:lpstr>PowerPoint Presentation</vt:lpstr>
      <vt:lpstr>Phase two and three</vt:lpstr>
      <vt:lpstr>What was included in the system mapping</vt:lpstr>
      <vt:lpstr>What was considered in the system mapping</vt:lpstr>
      <vt:lpstr>What went well (yellow boxes are key learning)  – phase two and three</vt:lpstr>
      <vt:lpstr>What did we learn for next time – phase two and three</vt:lpstr>
      <vt:lpstr>Key outcomes to achieve – phase two and three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Opioids</dc:title>
  <dc:creator>Gill Gookey</dc:creator>
  <cp:lastModifiedBy>Chanice Jenkins</cp:lastModifiedBy>
  <cp:revision>12</cp:revision>
  <dcterms:created xsi:type="dcterms:W3CDTF">2021-09-02T07:38:49Z</dcterms:created>
  <dcterms:modified xsi:type="dcterms:W3CDTF">2022-09-22T08:01:12Z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0x01010024678E7D7BDE4B4CB4E9B15006B7465C</vt:lpwstr>
  </property>
  <property fmtid="{D5CDD505-2E9C-101B-9397-08002B2CF9AE}" pid="3" name="MediaServiceImageTags">
    <vt:lpwstr/>
  </property>
</Properties>
</file>