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Lst>
  <p:sldSz cx="9601200" cy="12801600" type="A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D4D4F"/>
    <a:srgbClr val="245170"/>
    <a:srgbClr val="ABCCC6"/>
    <a:srgbClr val="F1F2F2"/>
    <a:srgbClr val="36987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4B63BF8-B617-42DB-86E7-B46FA5AC9F85}" v="2" dt="2025-04-11T10:43:56.82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025" autoAdjust="0"/>
    <p:restoredTop sz="96224" autoAdjust="0"/>
  </p:normalViewPr>
  <p:slideViewPr>
    <p:cSldViewPr snapToGrid="0">
      <p:cViewPr varScale="1">
        <p:scale>
          <a:sx n="58" d="100"/>
          <a:sy n="58" d="100"/>
        </p:scale>
        <p:origin x="2982"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microsoft.com/office/2015/10/relationships/revisionInfo" Target="revisionInfo.xml"/><Relationship Id="rId3" Type="http://schemas.openxmlformats.org/officeDocument/2006/relationships/presProps" Target="presProps.xml"/><Relationship Id="rId7" Type="http://schemas.microsoft.com/office/2016/11/relationships/changesInfo" Target="changesInfos/changesInfo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ichard Mcbain" userId="2813983b-cb63-4d5f-a300-ab198211067e" providerId="ADAL" clId="{04B63BF8-B617-42DB-86E7-B46FA5AC9F85}"/>
    <pc:docChg chg="custSel modSld">
      <pc:chgData name="Richard Mcbain" userId="2813983b-cb63-4d5f-a300-ab198211067e" providerId="ADAL" clId="{04B63BF8-B617-42DB-86E7-B46FA5AC9F85}" dt="2025-04-11T10:45:34.409" v="275" actId="114"/>
      <pc:docMkLst>
        <pc:docMk/>
      </pc:docMkLst>
      <pc:sldChg chg="addSp delSp modSp mod">
        <pc:chgData name="Richard Mcbain" userId="2813983b-cb63-4d5f-a300-ab198211067e" providerId="ADAL" clId="{04B63BF8-B617-42DB-86E7-B46FA5AC9F85}" dt="2025-04-11T10:45:34.409" v="275" actId="114"/>
        <pc:sldMkLst>
          <pc:docMk/>
          <pc:sldMk cId="2717634793" sldId="256"/>
        </pc:sldMkLst>
        <pc:spChg chg="add mod">
          <ac:chgData name="Richard Mcbain" userId="2813983b-cb63-4d5f-a300-ab198211067e" providerId="ADAL" clId="{04B63BF8-B617-42DB-86E7-B46FA5AC9F85}" dt="2025-04-11T10:43:52.322" v="71" actId="20577"/>
          <ac:spMkLst>
            <pc:docMk/>
            <pc:sldMk cId="2717634793" sldId="256"/>
            <ac:spMk id="11" creationId="{2AC5A38E-C80F-BC5E-FD74-D440CF8B323D}"/>
          </ac:spMkLst>
        </pc:spChg>
        <pc:spChg chg="del mod">
          <ac:chgData name="Richard Mcbain" userId="2813983b-cb63-4d5f-a300-ab198211067e" providerId="ADAL" clId="{04B63BF8-B617-42DB-86E7-B46FA5AC9F85}" dt="2025-04-11T10:43:39.596" v="44" actId="478"/>
          <ac:spMkLst>
            <pc:docMk/>
            <pc:sldMk cId="2717634793" sldId="256"/>
            <ac:spMk id="14" creationId="{1F2B8C39-37D1-7C87-DD50-3216C34E38C9}"/>
          </ac:spMkLst>
        </pc:spChg>
        <pc:spChg chg="add mod">
          <ac:chgData name="Richard Mcbain" userId="2813983b-cb63-4d5f-a300-ab198211067e" providerId="ADAL" clId="{04B63BF8-B617-42DB-86E7-B46FA5AC9F85}" dt="2025-04-11T10:45:34.409" v="275" actId="114"/>
          <ac:spMkLst>
            <pc:docMk/>
            <pc:sldMk cId="2717634793" sldId="256"/>
            <ac:spMk id="16" creationId="{6B75F3F3-C3A3-8987-FCDD-D0F0933AF38B}"/>
          </ac:spMkLst>
        </pc:spChg>
        <pc:spChg chg="mod">
          <ac:chgData name="Richard Mcbain" userId="2813983b-cb63-4d5f-a300-ab198211067e" providerId="ADAL" clId="{04B63BF8-B617-42DB-86E7-B46FA5AC9F85}" dt="2025-04-11T10:44:01.027" v="73" actId="1076"/>
          <ac:spMkLst>
            <pc:docMk/>
            <pc:sldMk cId="2717634793" sldId="256"/>
            <ac:spMk id="20" creationId="{C0C48210-3B18-5228-8C1D-B423969D0F76}"/>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20090" y="2095078"/>
            <a:ext cx="8161020" cy="4456853"/>
          </a:xfrm>
        </p:spPr>
        <p:txBody>
          <a:bodyPr anchor="b"/>
          <a:lstStyle>
            <a:lvl1pPr algn="ctr">
              <a:defRPr sz="6300"/>
            </a:lvl1pPr>
          </a:lstStyle>
          <a:p>
            <a:r>
              <a:rPr lang="en-GB"/>
              <a:t>Click to edit Master title style</a:t>
            </a:r>
            <a:endParaRPr lang="en-US" dirty="0"/>
          </a:p>
        </p:txBody>
      </p:sp>
      <p:sp>
        <p:nvSpPr>
          <p:cNvPr id="3" name="Subtitle 2"/>
          <p:cNvSpPr>
            <a:spLocks noGrp="1"/>
          </p:cNvSpPr>
          <p:nvPr>
            <p:ph type="subTitle" idx="1"/>
          </p:nvPr>
        </p:nvSpPr>
        <p:spPr>
          <a:xfrm>
            <a:off x="1200150" y="6723804"/>
            <a:ext cx="7200900" cy="3090756"/>
          </a:xfrm>
        </p:spPr>
        <p:txBody>
          <a:bodyPr/>
          <a:lstStyle>
            <a:lvl1pPr marL="0" indent="0" algn="ctr">
              <a:buNone/>
              <a:defRPr sz="2520"/>
            </a:lvl1pPr>
            <a:lvl2pPr marL="480060" indent="0" algn="ctr">
              <a:buNone/>
              <a:defRPr sz="2100"/>
            </a:lvl2pPr>
            <a:lvl3pPr marL="960120" indent="0" algn="ctr">
              <a:buNone/>
              <a:defRPr sz="1890"/>
            </a:lvl3pPr>
            <a:lvl4pPr marL="1440180" indent="0" algn="ctr">
              <a:buNone/>
              <a:defRPr sz="1680"/>
            </a:lvl4pPr>
            <a:lvl5pPr marL="1920240" indent="0" algn="ctr">
              <a:buNone/>
              <a:defRPr sz="1680"/>
            </a:lvl5pPr>
            <a:lvl6pPr marL="2400300" indent="0" algn="ctr">
              <a:buNone/>
              <a:defRPr sz="1680"/>
            </a:lvl6pPr>
            <a:lvl7pPr marL="2880360" indent="0" algn="ctr">
              <a:buNone/>
              <a:defRPr sz="1680"/>
            </a:lvl7pPr>
            <a:lvl8pPr marL="3360420" indent="0" algn="ctr">
              <a:buNone/>
              <a:defRPr sz="1680"/>
            </a:lvl8pPr>
            <a:lvl9pPr marL="3840480" indent="0" algn="ctr">
              <a:buNone/>
              <a:defRPr sz="1680"/>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6CDB8DFB-9039-4A7D-B92C-39DBBC4E4FED}" type="datetimeFigureOut">
              <a:rPr lang="en-GB" smtClean="0"/>
              <a:t>11/04/2025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5AAF745-FBFB-4D6D-8526-FABE20C74843}" type="slidenum">
              <a:rPr lang="en-GB" smtClean="0"/>
              <a:t>‹#›</a:t>
            </a:fld>
            <a:endParaRPr lang="en-GB"/>
          </a:p>
        </p:txBody>
      </p:sp>
    </p:spTree>
    <p:extLst>
      <p:ext uri="{BB962C8B-B14F-4D97-AF65-F5344CB8AC3E}">
        <p14:creationId xmlns:p14="http://schemas.microsoft.com/office/powerpoint/2010/main" val="11738173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6CDB8DFB-9039-4A7D-B92C-39DBBC4E4FED}" type="datetimeFigureOut">
              <a:rPr lang="en-GB" smtClean="0"/>
              <a:t>11/04/2025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5AAF745-FBFB-4D6D-8526-FABE20C74843}" type="slidenum">
              <a:rPr lang="en-GB" smtClean="0"/>
              <a:t>‹#›</a:t>
            </a:fld>
            <a:endParaRPr lang="en-GB"/>
          </a:p>
        </p:txBody>
      </p:sp>
    </p:spTree>
    <p:extLst>
      <p:ext uri="{BB962C8B-B14F-4D97-AF65-F5344CB8AC3E}">
        <p14:creationId xmlns:p14="http://schemas.microsoft.com/office/powerpoint/2010/main" val="39066973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0859" y="681567"/>
            <a:ext cx="2070259" cy="10848764"/>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660083" y="681567"/>
            <a:ext cx="6090761" cy="10848764"/>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6CDB8DFB-9039-4A7D-B92C-39DBBC4E4FED}" type="datetimeFigureOut">
              <a:rPr lang="en-GB" smtClean="0"/>
              <a:t>11/04/2025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5AAF745-FBFB-4D6D-8526-FABE20C74843}" type="slidenum">
              <a:rPr lang="en-GB" smtClean="0"/>
              <a:t>‹#›</a:t>
            </a:fld>
            <a:endParaRPr lang="en-GB"/>
          </a:p>
        </p:txBody>
      </p:sp>
    </p:spTree>
    <p:extLst>
      <p:ext uri="{BB962C8B-B14F-4D97-AF65-F5344CB8AC3E}">
        <p14:creationId xmlns:p14="http://schemas.microsoft.com/office/powerpoint/2010/main" val="29025497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6CDB8DFB-9039-4A7D-B92C-39DBBC4E4FED}" type="datetimeFigureOut">
              <a:rPr lang="en-GB" smtClean="0"/>
              <a:t>11/04/2025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5AAF745-FBFB-4D6D-8526-FABE20C74843}" type="slidenum">
              <a:rPr lang="en-GB" smtClean="0"/>
              <a:t>‹#›</a:t>
            </a:fld>
            <a:endParaRPr lang="en-GB"/>
          </a:p>
        </p:txBody>
      </p:sp>
    </p:spTree>
    <p:extLst>
      <p:ext uri="{BB962C8B-B14F-4D97-AF65-F5344CB8AC3E}">
        <p14:creationId xmlns:p14="http://schemas.microsoft.com/office/powerpoint/2010/main" val="33388722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55082" y="3191514"/>
            <a:ext cx="8281035" cy="5325109"/>
          </a:xfrm>
        </p:spPr>
        <p:txBody>
          <a:bodyPr anchor="b"/>
          <a:lstStyle>
            <a:lvl1pPr>
              <a:defRPr sz="6300"/>
            </a:lvl1pPr>
          </a:lstStyle>
          <a:p>
            <a:r>
              <a:rPr lang="en-GB"/>
              <a:t>Click to edit Master title style</a:t>
            </a:r>
            <a:endParaRPr lang="en-US" dirty="0"/>
          </a:p>
        </p:txBody>
      </p:sp>
      <p:sp>
        <p:nvSpPr>
          <p:cNvPr id="3" name="Text Placeholder 2"/>
          <p:cNvSpPr>
            <a:spLocks noGrp="1"/>
          </p:cNvSpPr>
          <p:nvPr>
            <p:ph type="body" idx="1"/>
          </p:nvPr>
        </p:nvSpPr>
        <p:spPr>
          <a:xfrm>
            <a:off x="655082" y="8567000"/>
            <a:ext cx="8281035" cy="2800349"/>
          </a:xfrm>
        </p:spPr>
        <p:txBody>
          <a:bodyPr/>
          <a:lstStyle>
            <a:lvl1pPr marL="0" indent="0">
              <a:buNone/>
              <a:defRPr sz="2520">
                <a:solidFill>
                  <a:schemeClr val="tx1">
                    <a:tint val="82000"/>
                  </a:schemeClr>
                </a:solidFill>
              </a:defRPr>
            </a:lvl1pPr>
            <a:lvl2pPr marL="480060" indent="0">
              <a:buNone/>
              <a:defRPr sz="2100">
                <a:solidFill>
                  <a:schemeClr val="tx1">
                    <a:tint val="82000"/>
                  </a:schemeClr>
                </a:solidFill>
              </a:defRPr>
            </a:lvl2pPr>
            <a:lvl3pPr marL="960120" indent="0">
              <a:buNone/>
              <a:defRPr sz="1890">
                <a:solidFill>
                  <a:schemeClr val="tx1">
                    <a:tint val="82000"/>
                  </a:schemeClr>
                </a:solidFill>
              </a:defRPr>
            </a:lvl3pPr>
            <a:lvl4pPr marL="1440180" indent="0">
              <a:buNone/>
              <a:defRPr sz="1680">
                <a:solidFill>
                  <a:schemeClr val="tx1">
                    <a:tint val="82000"/>
                  </a:schemeClr>
                </a:solidFill>
              </a:defRPr>
            </a:lvl4pPr>
            <a:lvl5pPr marL="1920240" indent="0">
              <a:buNone/>
              <a:defRPr sz="1680">
                <a:solidFill>
                  <a:schemeClr val="tx1">
                    <a:tint val="82000"/>
                  </a:schemeClr>
                </a:solidFill>
              </a:defRPr>
            </a:lvl5pPr>
            <a:lvl6pPr marL="2400300" indent="0">
              <a:buNone/>
              <a:defRPr sz="1680">
                <a:solidFill>
                  <a:schemeClr val="tx1">
                    <a:tint val="82000"/>
                  </a:schemeClr>
                </a:solidFill>
              </a:defRPr>
            </a:lvl6pPr>
            <a:lvl7pPr marL="2880360" indent="0">
              <a:buNone/>
              <a:defRPr sz="1680">
                <a:solidFill>
                  <a:schemeClr val="tx1">
                    <a:tint val="82000"/>
                  </a:schemeClr>
                </a:solidFill>
              </a:defRPr>
            </a:lvl7pPr>
            <a:lvl8pPr marL="3360420" indent="0">
              <a:buNone/>
              <a:defRPr sz="1680">
                <a:solidFill>
                  <a:schemeClr val="tx1">
                    <a:tint val="82000"/>
                  </a:schemeClr>
                </a:solidFill>
              </a:defRPr>
            </a:lvl8pPr>
            <a:lvl9pPr marL="3840480" indent="0">
              <a:buNone/>
              <a:defRPr sz="1680">
                <a:solidFill>
                  <a:schemeClr val="tx1">
                    <a:tint val="82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6CDB8DFB-9039-4A7D-B92C-39DBBC4E4FED}" type="datetimeFigureOut">
              <a:rPr lang="en-GB" smtClean="0"/>
              <a:t>11/04/2025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5AAF745-FBFB-4D6D-8526-FABE20C74843}" type="slidenum">
              <a:rPr lang="en-GB" smtClean="0"/>
              <a:t>‹#›</a:t>
            </a:fld>
            <a:endParaRPr lang="en-GB"/>
          </a:p>
        </p:txBody>
      </p:sp>
    </p:spTree>
    <p:extLst>
      <p:ext uri="{BB962C8B-B14F-4D97-AF65-F5344CB8AC3E}">
        <p14:creationId xmlns:p14="http://schemas.microsoft.com/office/powerpoint/2010/main" val="26956521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660083" y="3407833"/>
            <a:ext cx="4080510" cy="812249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4860608" y="3407833"/>
            <a:ext cx="4080510" cy="812249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6CDB8DFB-9039-4A7D-B92C-39DBBC4E4FED}" type="datetimeFigureOut">
              <a:rPr lang="en-GB" smtClean="0"/>
              <a:t>11/04/2025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5AAF745-FBFB-4D6D-8526-FABE20C74843}" type="slidenum">
              <a:rPr lang="en-GB" smtClean="0"/>
              <a:t>‹#›</a:t>
            </a:fld>
            <a:endParaRPr lang="en-GB"/>
          </a:p>
        </p:txBody>
      </p:sp>
    </p:spTree>
    <p:extLst>
      <p:ext uri="{BB962C8B-B14F-4D97-AF65-F5344CB8AC3E}">
        <p14:creationId xmlns:p14="http://schemas.microsoft.com/office/powerpoint/2010/main" val="24971888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61333" y="681570"/>
            <a:ext cx="8281035" cy="2474384"/>
          </a:xfrm>
        </p:spPr>
        <p:txBody>
          <a:bodyPr/>
          <a:lstStyle/>
          <a:p>
            <a:r>
              <a:rPr lang="en-GB"/>
              <a:t>Click to edit Master title style</a:t>
            </a:r>
            <a:endParaRPr lang="en-US" dirty="0"/>
          </a:p>
        </p:txBody>
      </p:sp>
      <p:sp>
        <p:nvSpPr>
          <p:cNvPr id="3" name="Text Placeholder 2"/>
          <p:cNvSpPr>
            <a:spLocks noGrp="1"/>
          </p:cNvSpPr>
          <p:nvPr>
            <p:ph type="body" idx="1"/>
          </p:nvPr>
        </p:nvSpPr>
        <p:spPr>
          <a:xfrm>
            <a:off x="661334" y="3138171"/>
            <a:ext cx="4061757" cy="1537969"/>
          </a:xfrm>
        </p:spPr>
        <p:txBody>
          <a:bodyPr anchor="b"/>
          <a:lstStyle>
            <a:lvl1pPr marL="0" indent="0">
              <a:buNone/>
              <a:defRPr sz="2520" b="1"/>
            </a:lvl1pPr>
            <a:lvl2pPr marL="480060" indent="0">
              <a:buNone/>
              <a:defRPr sz="2100" b="1"/>
            </a:lvl2pPr>
            <a:lvl3pPr marL="960120" indent="0">
              <a:buNone/>
              <a:defRPr sz="1890" b="1"/>
            </a:lvl3pPr>
            <a:lvl4pPr marL="1440180" indent="0">
              <a:buNone/>
              <a:defRPr sz="1680" b="1"/>
            </a:lvl4pPr>
            <a:lvl5pPr marL="1920240" indent="0">
              <a:buNone/>
              <a:defRPr sz="1680" b="1"/>
            </a:lvl5pPr>
            <a:lvl6pPr marL="2400300" indent="0">
              <a:buNone/>
              <a:defRPr sz="1680" b="1"/>
            </a:lvl6pPr>
            <a:lvl7pPr marL="2880360" indent="0">
              <a:buNone/>
              <a:defRPr sz="1680" b="1"/>
            </a:lvl7pPr>
            <a:lvl8pPr marL="3360420" indent="0">
              <a:buNone/>
              <a:defRPr sz="1680" b="1"/>
            </a:lvl8pPr>
            <a:lvl9pPr marL="3840480" indent="0">
              <a:buNone/>
              <a:defRPr sz="1680" b="1"/>
            </a:lvl9pPr>
          </a:lstStyle>
          <a:p>
            <a:pPr lvl="0"/>
            <a:r>
              <a:rPr lang="en-GB"/>
              <a:t>Click to edit Master text styles</a:t>
            </a:r>
          </a:p>
        </p:txBody>
      </p:sp>
      <p:sp>
        <p:nvSpPr>
          <p:cNvPr id="4" name="Content Placeholder 3"/>
          <p:cNvSpPr>
            <a:spLocks noGrp="1"/>
          </p:cNvSpPr>
          <p:nvPr>
            <p:ph sz="half" idx="2"/>
          </p:nvPr>
        </p:nvSpPr>
        <p:spPr>
          <a:xfrm>
            <a:off x="661334" y="4676140"/>
            <a:ext cx="4061757" cy="687789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4860608" y="3138171"/>
            <a:ext cx="4081761" cy="1537969"/>
          </a:xfrm>
        </p:spPr>
        <p:txBody>
          <a:bodyPr anchor="b"/>
          <a:lstStyle>
            <a:lvl1pPr marL="0" indent="0">
              <a:buNone/>
              <a:defRPr sz="2520" b="1"/>
            </a:lvl1pPr>
            <a:lvl2pPr marL="480060" indent="0">
              <a:buNone/>
              <a:defRPr sz="2100" b="1"/>
            </a:lvl2pPr>
            <a:lvl3pPr marL="960120" indent="0">
              <a:buNone/>
              <a:defRPr sz="1890" b="1"/>
            </a:lvl3pPr>
            <a:lvl4pPr marL="1440180" indent="0">
              <a:buNone/>
              <a:defRPr sz="1680" b="1"/>
            </a:lvl4pPr>
            <a:lvl5pPr marL="1920240" indent="0">
              <a:buNone/>
              <a:defRPr sz="1680" b="1"/>
            </a:lvl5pPr>
            <a:lvl6pPr marL="2400300" indent="0">
              <a:buNone/>
              <a:defRPr sz="1680" b="1"/>
            </a:lvl6pPr>
            <a:lvl7pPr marL="2880360" indent="0">
              <a:buNone/>
              <a:defRPr sz="1680" b="1"/>
            </a:lvl7pPr>
            <a:lvl8pPr marL="3360420" indent="0">
              <a:buNone/>
              <a:defRPr sz="1680" b="1"/>
            </a:lvl8pPr>
            <a:lvl9pPr marL="3840480" indent="0">
              <a:buNone/>
              <a:defRPr sz="1680" b="1"/>
            </a:lvl9pPr>
          </a:lstStyle>
          <a:p>
            <a:pPr lvl="0"/>
            <a:r>
              <a:rPr lang="en-GB"/>
              <a:t>Click to edit Master text styles</a:t>
            </a:r>
          </a:p>
        </p:txBody>
      </p:sp>
      <p:sp>
        <p:nvSpPr>
          <p:cNvPr id="6" name="Content Placeholder 5"/>
          <p:cNvSpPr>
            <a:spLocks noGrp="1"/>
          </p:cNvSpPr>
          <p:nvPr>
            <p:ph sz="quarter" idx="4"/>
          </p:nvPr>
        </p:nvSpPr>
        <p:spPr>
          <a:xfrm>
            <a:off x="4860608" y="4676140"/>
            <a:ext cx="4081761" cy="687789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6CDB8DFB-9039-4A7D-B92C-39DBBC4E4FED}" type="datetimeFigureOut">
              <a:rPr lang="en-GB" smtClean="0"/>
              <a:t>11/04/2025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C5AAF745-FBFB-4D6D-8526-FABE20C74843}" type="slidenum">
              <a:rPr lang="en-GB" smtClean="0"/>
              <a:t>‹#›</a:t>
            </a:fld>
            <a:endParaRPr lang="en-GB"/>
          </a:p>
        </p:txBody>
      </p:sp>
    </p:spTree>
    <p:extLst>
      <p:ext uri="{BB962C8B-B14F-4D97-AF65-F5344CB8AC3E}">
        <p14:creationId xmlns:p14="http://schemas.microsoft.com/office/powerpoint/2010/main" val="5256410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6CDB8DFB-9039-4A7D-B92C-39DBBC4E4FED}" type="datetimeFigureOut">
              <a:rPr lang="en-GB" smtClean="0"/>
              <a:t>11/04/2025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C5AAF745-FBFB-4D6D-8526-FABE20C74843}" type="slidenum">
              <a:rPr lang="en-GB" smtClean="0"/>
              <a:t>‹#›</a:t>
            </a:fld>
            <a:endParaRPr lang="en-GB"/>
          </a:p>
        </p:txBody>
      </p:sp>
    </p:spTree>
    <p:extLst>
      <p:ext uri="{BB962C8B-B14F-4D97-AF65-F5344CB8AC3E}">
        <p14:creationId xmlns:p14="http://schemas.microsoft.com/office/powerpoint/2010/main" val="9082833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CDB8DFB-9039-4A7D-B92C-39DBBC4E4FED}" type="datetimeFigureOut">
              <a:rPr lang="en-GB" smtClean="0"/>
              <a:t>11/04/2025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C5AAF745-FBFB-4D6D-8526-FABE20C74843}" type="slidenum">
              <a:rPr lang="en-GB" smtClean="0"/>
              <a:t>‹#›</a:t>
            </a:fld>
            <a:endParaRPr lang="en-GB"/>
          </a:p>
        </p:txBody>
      </p:sp>
    </p:spTree>
    <p:extLst>
      <p:ext uri="{BB962C8B-B14F-4D97-AF65-F5344CB8AC3E}">
        <p14:creationId xmlns:p14="http://schemas.microsoft.com/office/powerpoint/2010/main" val="1069046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61333" y="853440"/>
            <a:ext cx="3096637" cy="2987040"/>
          </a:xfrm>
        </p:spPr>
        <p:txBody>
          <a:bodyPr anchor="b"/>
          <a:lstStyle>
            <a:lvl1pPr>
              <a:defRPr sz="3360"/>
            </a:lvl1pPr>
          </a:lstStyle>
          <a:p>
            <a:r>
              <a:rPr lang="en-GB"/>
              <a:t>Click to edit Master title style</a:t>
            </a:r>
            <a:endParaRPr lang="en-US" dirty="0"/>
          </a:p>
        </p:txBody>
      </p:sp>
      <p:sp>
        <p:nvSpPr>
          <p:cNvPr id="3" name="Content Placeholder 2"/>
          <p:cNvSpPr>
            <a:spLocks noGrp="1"/>
          </p:cNvSpPr>
          <p:nvPr>
            <p:ph idx="1"/>
          </p:nvPr>
        </p:nvSpPr>
        <p:spPr>
          <a:xfrm>
            <a:off x="4081760" y="1843196"/>
            <a:ext cx="4860608" cy="9097433"/>
          </a:xfrm>
        </p:spPr>
        <p:txBody>
          <a:bodyPr/>
          <a:lstStyle>
            <a:lvl1pPr>
              <a:defRPr sz="3360"/>
            </a:lvl1pPr>
            <a:lvl2pPr>
              <a:defRPr sz="2940"/>
            </a:lvl2pPr>
            <a:lvl3pPr>
              <a:defRPr sz="2520"/>
            </a:lvl3pPr>
            <a:lvl4pPr>
              <a:defRPr sz="2100"/>
            </a:lvl4pPr>
            <a:lvl5pPr>
              <a:defRPr sz="2100"/>
            </a:lvl5pPr>
            <a:lvl6pPr>
              <a:defRPr sz="2100"/>
            </a:lvl6pPr>
            <a:lvl7pPr>
              <a:defRPr sz="2100"/>
            </a:lvl7pPr>
            <a:lvl8pPr>
              <a:defRPr sz="2100"/>
            </a:lvl8pPr>
            <a:lvl9pPr>
              <a:defRPr sz="21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661333" y="3840480"/>
            <a:ext cx="3096637" cy="7114964"/>
          </a:xfrm>
        </p:spPr>
        <p:txBody>
          <a:bodyPr/>
          <a:lstStyle>
            <a:lvl1pPr marL="0" indent="0">
              <a:buNone/>
              <a:defRPr sz="1680"/>
            </a:lvl1pPr>
            <a:lvl2pPr marL="480060" indent="0">
              <a:buNone/>
              <a:defRPr sz="1470"/>
            </a:lvl2pPr>
            <a:lvl3pPr marL="960120" indent="0">
              <a:buNone/>
              <a:defRPr sz="1260"/>
            </a:lvl3pPr>
            <a:lvl4pPr marL="1440180" indent="0">
              <a:buNone/>
              <a:defRPr sz="1050"/>
            </a:lvl4pPr>
            <a:lvl5pPr marL="1920240" indent="0">
              <a:buNone/>
              <a:defRPr sz="1050"/>
            </a:lvl5pPr>
            <a:lvl6pPr marL="2400300" indent="0">
              <a:buNone/>
              <a:defRPr sz="1050"/>
            </a:lvl6pPr>
            <a:lvl7pPr marL="2880360" indent="0">
              <a:buNone/>
              <a:defRPr sz="1050"/>
            </a:lvl7pPr>
            <a:lvl8pPr marL="3360420" indent="0">
              <a:buNone/>
              <a:defRPr sz="1050"/>
            </a:lvl8pPr>
            <a:lvl9pPr marL="3840480" indent="0">
              <a:buNone/>
              <a:defRPr sz="1050"/>
            </a:lvl9pPr>
          </a:lstStyle>
          <a:p>
            <a:pPr lvl="0"/>
            <a:r>
              <a:rPr lang="en-GB"/>
              <a:t>Click to edit Master text styles</a:t>
            </a:r>
          </a:p>
        </p:txBody>
      </p:sp>
      <p:sp>
        <p:nvSpPr>
          <p:cNvPr id="5" name="Date Placeholder 4"/>
          <p:cNvSpPr>
            <a:spLocks noGrp="1"/>
          </p:cNvSpPr>
          <p:nvPr>
            <p:ph type="dt" sz="half" idx="10"/>
          </p:nvPr>
        </p:nvSpPr>
        <p:spPr/>
        <p:txBody>
          <a:bodyPr/>
          <a:lstStyle/>
          <a:p>
            <a:fld id="{6CDB8DFB-9039-4A7D-B92C-39DBBC4E4FED}" type="datetimeFigureOut">
              <a:rPr lang="en-GB" smtClean="0"/>
              <a:t>11/04/2025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5AAF745-FBFB-4D6D-8526-FABE20C74843}" type="slidenum">
              <a:rPr lang="en-GB" smtClean="0"/>
              <a:t>‹#›</a:t>
            </a:fld>
            <a:endParaRPr lang="en-GB"/>
          </a:p>
        </p:txBody>
      </p:sp>
    </p:spTree>
    <p:extLst>
      <p:ext uri="{BB962C8B-B14F-4D97-AF65-F5344CB8AC3E}">
        <p14:creationId xmlns:p14="http://schemas.microsoft.com/office/powerpoint/2010/main" val="27582743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61333" y="853440"/>
            <a:ext cx="3096637" cy="2987040"/>
          </a:xfrm>
        </p:spPr>
        <p:txBody>
          <a:bodyPr anchor="b"/>
          <a:lstStyle>
            <a:lvl1pPr>
              <a:defRPr sz="3360"/>
            </a:lvl1pPr>
          </a:lstStyle>
          <a:p>
            <a:r>
              <a:rPr lang="en-GB"/>
              <a:t>Click to edit Master title style</a:t>
            </a:r>
            <a:endParaRPr lang="en-US" dirty="0"/>
          </a:p>
        </p:txBody>
      </p:sp>
      <p:sp>
        <p:nvSpPr>
          <p:cNvPr id="3" name="Picture Placeholder 2"/>
          <p:cNvSpPr>
            <a:spLocks noGrp="1" noChangeAspect="1"/>
          </p:cNvSpPr>
          <p:nvPr>
            <p:ph type="pic" idx="1"/>
          </p:nvPr>
        </p:nvSpPr>
        <p:spPr>
          <a:xfrm>
            <a:off x="4081760" y="1843196"/>
            <a:ext cx="4860608" cy="9097433"/>
          </a:xfrm>
        </p:spPr>
        <p:txBody>
          <a:bodyPr anchor="t"/>
          <a:lstStyle>
            <a:lvl1pPr marL="0" indent="0">
              <a:buNone/>
              <a:defRPr sz="3360"/>
            </a:lvl1pPr>
            <a:lvl2pPr marL="480060" indent="0">
              <a:buNone/>
              <a:defRPr sz="2940"/>
            </a:lvl2pPr>
            <a:lvl3pPr marL="960120" indent="0">
              <a:buNone/>
              <a:defRPr sz="2520"/>
            </a:lvl3pPr>
            <a:lvl4pPr marL="1440180" indent="0">
              <a:buNone/>
              <a:defRPr sz="2100"/>
            </a:lvl4pPr>
            <a:lvl5pPr marL="1920240" indent="0">
              <a:buNone/>
              <a:defRPr sz="2100"/>
            </a:lvl5pPr>
            <a:lvl6pPr marL="2400300" indent="0">
              <a:buNone/>
              <a:defRPr sz="2100"/>
            </a:lvl6pPr>
            <a:lvl7pPr marL="2880360" indent="0">
              <a:buNone/>
              <a:defRPr sz="2100"/>
            </a:lvl7pPr>
            <a:lvl8pPr marL="3360420" indent="0">
              <a:buNone/>
              <a:defRPr sz="2100"/>
            </a:lvl8pPr>
            <a:lvl9pPr marL="3840480" indent="0">
              <a:buNone/>
              <a:defRPr sz="2100"/>
            </a:lvl9pPr>
          </a:lstStyle>
          <a:p>
            <a:r>
              <a:rPr lang="en-GB"/>
              <a:t>Click icon to add picture</a:t>
            </a:r>
            <a:endParaRPr lang="en-US" dirty="0"/>
          </a:p>
        </p:txBody>
      </p:sp>
      <p:sp>
        <p:nvSpPr>
          <p:cNvPr id="4" name="Text Placeholder 3"/>
          <p:cNvSpPr>
            <a:spLocks noGrp="1"/>
          </p:cNvSpPr>
          <p:nvPr>
            <p:ph type="body" sz="half" idx="2"/>
          </p:nvPr>
        </p:nvSpPr>
        <p:spPr>
          <a:xfrm>
            <a:off x="661333" y="3840480"/>
            <a:ext cx="3096637" cy="7114964"/>
          </a:xfrm>
        </p:spPr>
        <p:txBody>
          <a:bodyPr/>
          <a:lstStyle>
            <a:lvl1pPr marL="0" indent="0">
              <a:buNone/>
              <a:defRPr sz="1680"/>
            </a:lvl1pPr>
            <a:lvl2pPr marL="480060" indent="0">
              <a:buNone/>
              <a:defRPr sz="1470"/>
            </a:lvl2pPr>
            <a:lvl3pPr marL="960120" indent="0">
              <a:buNone/>
              <a:defRPr sz="1260"/>
            </a:lvl3pPr>
            <a:lvl4pPr marL="1440180" indent="0">
              <a:buNone/>
              <a:defRPr sz="1050"/>
            </a:lvl4pPr>
            <a:lvl5pPr marL="1920240" indent="0">
              <a:buNone/>
              <a:defRPr sz="1050"/>
            </a:lvl5pPr>
            <a:lvl6pPr marL="2400300" indent="0">
              <a:buNone/>
              <a:defRPr sz="1050"/>
            </a:lvl6pPr>
            <a:lvl7pPr marL="2880360" indent="0">
              <a:buNone/>
              <a:defRPr sz="1050"/>
            </a:lvl7pPr>
            <a:lvl8pPr marL="3360420" indent="0">
              <a:buNone/>
              <a:defRPr sz="1050"/>
            </a:lvl8pPr>
            <a:lvl9pPr marL="3840480" indent="0">
              <a:buNone/>
              <a:defRPr sz="1050"/>
            </a:lvl9pPr>
          </a:lstStyle>
          <a:p>
            <a:pPr lvl="0"/>
            <a:r>
              <a:rPr lang="en-GB"/>
              <a:t>Click to edit Master text styles</a:t>
            </a:r>
          </a:p>
        </p:txBody>
      </p:sp>
      <p:sp>
        <p:nvSpPr>
          <p:cNvPr id="5" name="Date Placeholder 4"/>
          <p:cNvSpPr>
            <a:spLocks noGrp="1"/>
          </p:cNvSpPr>
          <p:nvPr>
            <p:ph type="dt" sz="half" idx="10"/>
          </p:nvPr>
        </p:nvSpPr>
        <p:spPr/>
        <p:txBody>
          <a:bodyPr/>
          <a:lstStyle/>
          <a:p>
            <a:fld id="{6CDB8DFB-9039-4A7D-B92C-39DBBC4E4FED}" type="datetimeFigureOut">
              <a:rPr lang="en-GB" smtClean="0"/>
              <a:t>11/04/2025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5AAF745-FBFB-4D6D-8526-FABE20C74843}" type="slidenum">
              <a:rPr lang="en-GB" smtClean="0"/>
              <a:t>‹#›</a:t>
            </a:fld>
            <a:endParaRPr lang="en-GB"/>
          </a:p>
        </p:txBody>
      </p:sp>
    </p:spTree>
    <p:extLst>
      <p:ext uri="{BB962C8B-B14F-4D97-AF65-F5344CB8AC3E}">
        <p14:creationId xmlns:p14="http://schemas.microsoft.com/office/powerpoint/2010/main" val="7490741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60083" y="681570"/>
            <a:ext cx="8281035" cy="2474384"/>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660083" y="3407833"/>
            <a:ext cx="8281035" cy="812249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660083" y="11865189"/>
            <a:ext cx="2160270" cy="681567"/>
          </a:xfrm>
          <a:prstGeom prst="rect">
            <a:avLst/>
          </a:prstGeom>
        </p:spPr>
        <p:txBody>
          <a:bodyPr vert="horz" lIns="91440" tIns="45720" rIns="91440" bIns="45720" rtlCol="0" anchor="ctr"/>
          <a:lstStyle>
            <a:lvl1pPr algn="l">
              <a:defRPr sz="1260">
                <a:solidFill>
                  <a:schemeClr val="tx1">
                    <a:tint val="82000"/>
                  </a:schemeClr>
                </a:solidFill>
              </a:defRPr>
            </a:lvl1pPr>
          </a:lstStyle>
          <a:p>
            <a:fld id="{6CDB8DFB-9039-4A7D-B92C-39DBBC4E4FED}" type="datetimeFigureOut">
              <a:rPr lang="en-GB" smtClean="0"/>
              <a:t>11/04/2025</a:t>
            </a:fld>
            <a:endParaRPr lang="en-GB"/>
          </a:p>
        </p:txBody>
      </p:sp>
      <p:sp>
        <p:nvSpPr>
          <p:cNvPr id="5" name="Footer Placeholder 4"/>
          <p:cNvSpPr>
            <a:spLocks noGrp="1"/>
          </p:cNvSpPr>
          <p:nvPr>
            <p:ph type="ftr" sz="quarter" idx="3"/>
          </p:nvPr>
        </p:nvSpPr>
        <p:spPr>
          <a:xfrm>
            <a:off x="3180398" y="11865189"/>
            <a:ext cx="3240405" cy="681567"/>
          </a:xfrm>
          <a:prstGeom prst="rect">
            <a:avLst/>
          </a:prstGeom>
        </p:spPr>
        <p:txBody>
          <a:bodyPr vert="horz" lIns="91440" tIns="45720" rIns="91440" bIns="45720" rtlCol="0" anchor="ctr"/>
          <a:lstStyle>
            <a:lvl1pPr algn="ctr">
              <a:defRPr sz="1260">
                <a:solidFill>
                  <a:schemeClr val="tx1">
                    <a:tint val="82000"/>
                  </a:schemeClr>
                </a:solidFill>
              </a:defRPr>
            </a:lvl1pPr>
          </a:lstStyle>
          <a:p>
            <a:endParaRPr lang="en-GB"/>
          </a:p>
        </p:txBody>
      </p:sp>
      <p:sp>
        <p:nvSpPr>
          <p:cNvPr id="6" name="Slide Number Placeholder 5"/>
          <p:cNvSpPr>
            <a:spLocks noGrp="1"/>
          </p:cNvSpPr>
          <p:nvPr>
            <p:ph type="sldNum" sz="quarter" idx="4"/>
          </p:nvPr>
        </p:nvSpPr>
        <p:spPr>
          <a:xfrm>
            <a:off x="6780848" y="11865189"/>
            <a:ext cx="2160270" cy="681567"/>
          </a:xfrm>
          <a:prstGeom prst="rect">
            <a:avLst/>
          </a:prstGeom>
        </p:spPr>
        <p:txBody>
          <a:bodyPr vert="horz" lIns="91440" tIns="45720" rIns="91440" bIns="45720" rtlCol="0" anchor="ctr"/>
          <a:lstStyle>
            <a:lvl1pPr algn="r">
              <a:defRPr sz="1260">
                <a:solidFill>
                  <a:schemeClr val="tx1">
                    <a:tint val="82000"/>
                  </a:schemeClr>
                </a:solidFill>
              </a:defRPr>
            </a:lvl1pPr>
          </a:lstStyle>
          <a:p>
            <a:fld id="{C5AAF745-FBFB-4D6D-8526-FABE20C74843}" type="slidenum">
              <a:rPr lang="en-GB" smtClean="0"/>
              <a:t>‹#›</a:t>
            </a:fld>
            <a:endParaRPr lang="en-GB"/>
          </a:p>
        </p:txBody>
      </p:sp>
    </p:spTree>
    <p:extLst>
      <p:ext uri="{BB962C8B-B14F-4D97-AF65-F5344CB8AC3E}">
        <p14:creationId xmlns:p14="http://schemas.microsoft.com/office/powerpoint/2010/main" val="280508684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60120" rtl="0" eaLnBrk="1" latinLnBrk="0" hangingPunct="1">
        <a:lnSpc>
          <a:spcPct val="90000"/>
        </a:lnSpc>
        <a:spcBef>
          <a:spcPct val="0"/>
        </a:spcBef>
        <a:buNone/>
        <a:defRPr sz="4620" kern="1200">
          <a:solidFill>
            <a:schemeClr val="tx1"/>
          </a:solidFill>
          <a:latin typeface="+mj-lt"/>
          <a:ea typeface="+mj-ea"/>
          <a:cs typeface="+mj-cs"/>
        </a:defRPr>
      </a:lvl1pPr>
    </p:titleStyle>
    <p:bodyStyle>
      <a:lvl1pPr marL="240030" indent="-240030" algn="l" defTabSz="960120" rtl="0" eaLnBrk="1" latinLnBrk="0" hangingPunct="1">
        <a:lnSpc>
          <a:spcPct val="90000"/>
        </a:lnSpc>
        <a:spcBef>
          <a:spcPts val="1050"/>
        </a:spcBef>
        <a:buFont typeface="Arial" panose="020B0604020202020204" pitchFamily="34" charset="0"/>
        <a:buChar char="•"/>
        <a:defRPr sz="2940" kern="1200">
          <a:solidFill>
            <a:schemeClr val="tx1"/>
          </a:solidFill>
          <a:latin typeface="+mn-lt"/>
          <a:ea typeface="+mn-ea"/>
          <a:cs typeface="+mn-cs"/>
        </a:defRPr>
      </a:lvl1pPr>
      <a:lvl2pPr marL="720090" indent="-240030" algn="l" defTabSz="960120" rtl="0" eaLnBrk="1" latinLnBrk="0" hangingPunct="1">
        <a:lnSpc>
          <a:spcPct val="90000"/>
        </a:lnSpc>
        <a:spcBef>
          <a:spcPts val="525"/>
        </a:spcBef>
        <a:buFont typeface="Arial" panose="020B0604020202020204" pitchFamily="34" charset="0"/>
        <a:buChar char="•"/>
        <a:defRPr sz="2520" kern="1200">
          <a:solidFill>
            <a:schemeClr val="tx1"/>
          </a:solidFill>
          <a:latin typeface="+mn-lt"/>
          <a:ea typeface="+mn-ea"/>
          <a:cs typeface="+mn-cs"/>
        </a:defRPr>
      </a:lvl2pPr>
      <a:lvl3pPr marL="1200150" indent="-240030" algn="l" defTabSz="960120" rtl="0" eaLnBrk="1" latinLnBrk="0" hangingPunct="1">
        <a:lnSpc>
          <a:spcPct val="90000"/>
        </a:lnSpc>
        <a:spcBef>
          <a:spcPts val="525"/>
        </a:spcBef>
        <a:buFont typeface="Arial" panose="020B0604020202020204" pitchFamily="34" charset="0"/>
        <a:buChar char="•"/>
        <a:defRPr sz="2100" kern="1200">
          <a:solidFill>
            <a:schemeClr val="tx1"/>
          </a:solidFill>
          <a:latin typeface="+mn-lt"/>
          <a:ea typeface="+mn-ea"/>
          <a:cs typeface="+mn-cs"/>
        </a:defRPr>
      </a:lvl3pPr>
      <a:lvl4pPr marL="1680210" indent="-240030" algn="l" defTabSz="960120" rtl="0" eaLnBrk="1" latinLnBrk="0" hangingPunct="1">
        <a:lnSpc>
          <a:spcPct val="90000"/>
        </a:lnSpc>
        <a:spcBef>
          <a:spcPts val="525"/>
        </a:spcBef>
        <a:buFont typeface="Arial" panose="020B0604020202020204" pitchFamily="34" charset="0"/>
        <a:buChar char="•"/>
        <a:defRPr sz="1890" kern="1200">
          <a:solidFill>
            <a:schemeClr val="tx1"/>
          </a:solidFill>
          <a:latin typeface="+mn-lt"/>
          <a:ea typeface="+mn-ea"/>
          <a:cs typeface="+mn-cs"/>
        </a:defRPr>
      </a:lvl4pPr>
      <a:lvl5pPr marL="2160270" indent="-240030" algn="l" defTabSz="960120" rtl="0" eaLnBrk="1" latinLnBrk="0" hangingPunct="1">
        <a:lnSpc>
          <a:spcPct val="90000"/>
        </a:lnSpc>
        <a:spcBef>
          <a:spcPts val="525"/>
        </a:spcBef>
        <a:buFont typeface="Arial" panose="020B0604020202020204" pitchFamily="34" charset="0"/>
        <a:buChar char="•"/>
        <a:defRPr sz="1890" kern="1200">
          <a:solidFill>
            <a:schemeClr val="tx1"/>
          </a:solidFill>
          <a:latin typeface="+mn-lt"/>
          <a:ea typeface="+mn-ea"/>
          <a:cs typeface="+mn-cs"/>
        </a:defRPr>
      </a:lvl5pPr>
      <a:lvl6pPr marL="2640330" indent="-240030" algn="l" defTabSz="960120" rtl="0" eaLnBrk="1" latinLnBrk="0" hangingPunct="1">
        <a:lnSpc>
          <a:spcPct val="90000"/>
        </a:lnSpc>
        <a:spcBef>
          <a:spcPts val="525"/>
        </a:spcBef>
        <a:buFont typeface="Arial" panose="020B0604020202020204" pitchFamily="34" charset="0"/>
        <a:buChar char="•"/>
        <a:defRPr sz="1890" kern="1200">
          <a:solidFill>
            <a:schemeClr val="tx1"/>
          </a:solidFill>
          <a:latin typeface="+mn-lt"/>
          <a:ea typeface="+mn-ea"/>
          <a:cs typeface="+mn-cs"/>
        </a:defRPr>
      </a:lvl6pPr>
      <a:lvl7pPr marL="3120390" indent="-240030" algn="l" defTabSz="960120" rtl="0" eaLnBrk="1" latinLnBrk="0" hangingPunct="1">
        <a:lnSpc>
          <a:spcPct val="90000"/>
        </a:lnSpc>
        <a:spcBef>
          <a:spcPts val="525"/>
        </a:spcBef>
        <a:buFont typeface="Arial" panose="020B0604020202020204" pitchFamily="34" charset="0"/>
        <a:buChar char="•"/>
        <a:defRPr sz="1890" kern="1200">
          <a:solidFill>
            <a:schemeClr val="tx1"/>
          </a:solidFill>
          <a:latin typeface="+mn-lt"/>
          <a:ea typeface="+mn-ea"/>
          <a:cs typeface="+mn-cs"/>
        </a:defRPr>
      </a:lvl7pPr>
      <a:lvl8pPr marL="3600450" indent="-240030" algn="l" defTabSz="960120" rtl="0" eaLnBrk="1" latinLnBrk="0" hangingPunct="1">
        <a:lnSpc>
          <a:spcPct val="90000"/>
        </a:lnSpc>
        <a:spcBef>
          <a:spcPts val="525"/>
        </a:spcBef>
        <a:buFont typeface="Arial" panose="020B0604020202020204" pitchFamily="34" charset="0"/>
        <a:buChar char="•"/>
        <a:defRPr sz="1890" kern="1200">
          <a:solidFill>
            <a:schemeClr val="tx1"/>
          </a:solidFill>
          <a:latin typeface="+mn-lt"/>
          <a:ea typeface="+mn-ea"/>
          <a:cs typeface="+mn-cs"/>
        </a:defRPr>
      </a:lvl8pPr>
      <a:lvl9pPr marL="4080510" indent="-240030" algn="l" defTabSz="960120" rtl="0" eaLnBrk="1" latinLnBrk="0" hangingPunct="1">
        <a:lnSpc>
          <a:spcPct val="90000"/>
        </a:lnSpc>
        <a:spcBef>
          <a:spcPts val="525"/>
        </a:spcBef>
        <a:buFont typeface="Arial" panose="020B0604020202020204" pitchFamily="34" charset="0"/>
        <a:buChar char="•"/>
        <a:defRPr sz="1890" kern="1200">
          <a:solidFill>
            <a:schemeClr val="tx1"/>
          </a:solidFill>
          <a:latin typeface="+mn-lt"/>
          <a:ea typeface="+mn-ea"/>
          <a:cs typeface="+mn-cs"/>
        </a:defRPr>
      </a:lvl9pPr>
    </p:bodyStyle>
    <p:otherStyle>
      <a:defPPr>
        <a:defRPr lang="en-US"/>
      </a:defPPr>
      <a:lvl1pPr marL="0" algn="l" defTabSz="960120" rtl="0" eaLnBrk="1" latinLnBrk="0" hangingPunct="1">
        <a:defRPr sz="1890" kern="1200">
          <a:solidFill>
            <a:schemeClr val="tx1"/>
          </a:solidFill>
          <a:latin typeface="+mn-lt"/>
          <a:ea typeface="+mn-ea"/>
          <a:cs typeface="+mn-cs"/>
        </a:defRPr>
      </a:lvl1pPr>
      <a:lvl2pPr marL="480060" algn="l" defTabSz="960120" rtl="0" eaLnBrk="1" latinLnBrk="0" hangingPunct="1">
        <a:defRPr sz="1890" kern="1200">
          <a:solidFill>
            <a:schemeClr val="tx1"/>
          </a:solidFill>
          <a:latin typeface="+mn-lt"/>
          <a:ea typeface="+mn-ea"/>
          <a:cs typeface="+mn-cs"/>
        </a:defRPr>
      </a:lvl2pPr>
      <a:lvl3pPr marL="960120" algn="l" defTabSz="960120" rtl="0" eaLnBrk="1" latinLnBrk="0" hangingPunct="1">
        <a:defRPr sz="1890" kern="1200">
          <a:solidFill>
            <a:schemeClr val="tx1"/>
          </a:solidFill>
          <a:latin typeface="+mn-lt"/>
          <a:ea typeface="+mn-ea"/>
          <a:cs typeface="+mn-cs"/>
        </a:defRPr>
      </a:lvl3pPr>
      <a:lvl4pPr marL="1440180" algn="l" defTabSz="960120" rtl="0" eaLnBrk="1" latinLnBrk="0" hangingPunct="1">
        <a:defRPr sz="1890" kern="1200">
          <a:solidFill>
            <a:schemeClr val="tx1"/>
          </a:solidFill>
          <a:latin typeface="+mn-lt"/>
          <a:ea typeface="+mn-ea"/>
          <a:cs typeface="+mn-cs"/>
        </a:defRPr>
      </a:lvl4pPr>
      <a:lvl5pPr marL="1920240" algn="l" defTabSz="960120" rtl="0" eaLnBrk="1" latinLnBrk="0" hangingPunct="1">
        <a:defRPr sz="1890" kern="1200">
          <a:solidFill>
            <a:schemeClr val="tx1"/>
          </a:solidFill>
          <a:latin typeface="+mn-lt"/>
          <a:ea typeface="+mn-ea"/>
          <a:cs typeface="+mn-cs"/>
        </a:defRPr>
      </a:lvl5pPr>
      <a:lvl6pPr marL="2400300" algn="l" defTabSz="960120" rtl="0" eaLnBrk="1" latinLnBrk="0" hangingPunct="1">
        <a:defRPr sz="1890" kern="1200">
          <a:solidFill>
            <a:schemeClr val="tx1"/>
          </a:solidFill>
          <a:latin typeface="+mn-lt"/>
          <a:ea typeface="+mn-ea"/>
          <a:cs typeface="+mn-cs"/>
        </a:defRPr>
      </a:lvl6pPr>
      <a:lvl7pPr marL="2880360" algn="l" defTabSz="960120" rtl="0" eaLnBrk="1" latinLnBrk="0" hangingPunct="1">
        <a:defRPr sz="1890" kern="1200">
          <a:solidFill>
            <a:schemeClr val="tx1"/>
          </a:solidFill>
          <a:latin typeface="+mn-lt"/>
          <a:ea typeface="+mn-ea"/>
          <a:cs typeface="+mn-cs"/>
        </a:defRPr>
      </a:lvl7pPr>
      <a:lvl8pPr marL="3360420" algn="l" defTabSz="960120" rtl="0" eaLnBrk="1" latinLnBrk="0" hangingPunct="1">
        <a:defRPr sz="1890" kern="1200">
          <a:solidFill>
            <a:schemeClr val="tx1"/>
          </a:solidFill>
          <a:latin typeface="+mn-lt"/>
          <a:ea typeface="+mn-ea"/>
          <a:cs typeface="+mn-cs"/>
        </a:defRPr>
      </a:lvl8pPr>
      <a:lvl9pPr marL="3840480" algn="l" defTabSz="960120" rtl="0" eaLnBrk="1" latinLnBrk="0" hangingPunct="1">
        <a:defRPr sz="189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Reshma.barot2@nhs.net" TargetMode="External"/><Relationship Id="rId7"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hyperlink" Target="https://gbr01.safelinks.protection.outlook.com/?url=https%3A%2F%2Fthehealthinnovationnetwork.co.uk%2Fprogrammes%2Fmedicines%2Fpolypharmacy%2Fpatient-information%2F&amp;data=05%7C02%7Creshma.barot2%40nhs.net%7C1eb2e7bbba7e41a1ad1508dcf9daab01%7C37c354b285b047f5b22207b48d774ee3%7C0%7C0%7C638659964919544009%7CUnknown%7CTWFpbGZsb3d8eyJWIjoiMC4wLjAwMDAiLCJQIjoiV2luMzIiLCJBTiI6Ik1haWwiLCJXVCI6Mn0%3D%7C0%7C%7C%7C&amp;sdata=JUVI9keQTDFewk6ArNs67xWX72vFcTi1W5cPGspIM%2FY%3D&amp;reserved=0" TargetMode="External"/><Relationship Id="rId4" Type="http://schemas.openxmlformats.org/officeDocument/2006/relationships/hyperlink" Target="mailto:lois.hooper-ainsworth@nhs.net"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D4595481-9CA9-B782-6B3A-EA7C4937511C}"/>
              </a:ext>
            </a:extLst>
          </p:cNvPr>
          <p:cNvSpPr/>
          <p:nvPr/>
        </p:nvSpPr>
        <p:spPr>
          <a:xfrm>
            <a:off x="285862" y="4654677"/>
            <a:ext cx="4514738" cy="3836972"/>
          </a:xfrm>
          <a:prstGeom prst="rect">
            <a:avLst/>
          </a:prstGeom>
          <a:solidFill>
            <a:srgbClr val="ABCCC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 name="Rectangle 19">
            <a:extLst>
              <a:ext uri="{FF2B5EF4-FFF2-40B4-BE49-F238E27FC236}">
                <a16:creationId xmlns:a16="http://schemas.microsoft.com/office/drawing/2014/main" id="{C0C48210-3B18-5228-8C1D-B423969D0F76}"/>
              </a:ext>
            </a:extLst>
          </p:cNvPr>
          <p:cNvSpPr/>
          <p:nvPr/>
        </p:nvSpPr>
        <p:spPr>
          <a:xfrm>
            <a:off x="4953000" y="9533490"/>
            <a:ext cx="4335284" cy="1435557"/>
          </a:xfrm>
          <a:prstGeom prst="rect">
            <a:avLst/>
          </a:prstGeom>
          <a:solidFill>
            <a:srgbClr val="ABCCC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9DA64969-EBD3-A166-601C-B1E79C0AE593}"/>
              </a:ext>
            </a:extLst>
          </p:cNvPr>
          <p:cNvSpPr/>
          <p:nvPr/>
        </p:nvSpPr>
        <p:spPr>
          <a:xfrm>
            <a:off x="285862" y="8703884"/>
            <a:ext cx="4514738" cy="3836972"/>
          </a:xfrm>
          <a:prstGeom prst="rect">
            <a:avLst/>
          </a:prstGeom>
          <a:solidFill>
            <a:srgbClr val="ABCCC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Rectangle 7">
            <a:extLst>
              <a:ext uri="{FF2B5EF4-FFF2-40B4-BE49-F238E27FC236}">
                <a16:creationId xmlns:a16="http://schemas.microsoft.com/office/drawing/2014/main" id="{22BE48E5-21AE-CC7B-C7D5-DA7AB9670DBE}"/>
              </a:ext>
            </a:extLst>
          </p:cNvPr>
          <p:cNvSpPr/>
          <p:nvPr/>
        </p:nvSpPr>
        <p:spPr>
          <a:xfrm>
            <a:off x="285862" y="2312621"/>
            <a:ext cx="9029476" cy="2158695"/>
          </a:xfrm>
          <a:prstGeom prst="rect">
            <a:avLst/>
          </a:prstGeom>
          <a:solidFill>
            <a:srgbClr val="ABCCC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D662F1C8-9797-B9E0-A64D-2C05D64B797E}"/>
              </a:ext>
            </a:extLst>
          </p:cNvPr>
          <p:cNvSpPr/>
          <p:nvPr/>
        </p:nvSpPr>
        <p:spPr>
          <a:xfrm>
            <a:off x="285862" y="1086908"/>
            <a:ext cx="9029476" cy="1087172"/>
          </a:xfrm>
          <a:prstGeom prst="rect">
            <a:avLst/>
          </a:prstGeom>
          <a:solidFill>
            <a:srgbClr val="2451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862DC95F-0504-1254-DC3B-A72D3672DA10}"/>
              </a:ext>
            </a:extLst>
          </p:cNvPr>
          <p:cNvSpPr>
            <a:spLocks noGrp="1"/>
          </p:cNvSpPr>
          <p:nvPr>
            <p:ph type="ctrTitle"/>
          </p:nvPr>
        </p:nvSpPr>
        <p:spPr>
          <a:xfrm>
            <a:off x="285862" y="1177240"/>
            <a:ext cx="9029476" cy="1135382"/>
          </a:xfrm>
        </p:spPr>
        <p:txBody>
          <a:bodyPr anchor="t">
            <a:normAutofit fontScale="90000"/>
          </a:bodyPr>
          <a:lstStyle/>
          <a:p>
            <a:pPr algn="l">
              <a:lnSpc>
                <a:spcPct val="100000"/>
              </a:lnSpc>
            </a:pPr>
            <a:r>
              <a:rPr lang="en-GB" sz="2000" b="1" dirty="0">
                <a:solidFill>
                  <a:srgbClr val="F1F2F2"/>
                </a:solidFill>
                <a:latin typeface="Verdana" panose="020B0604030504040204" pitchFamily="34" charset="0"/>
                <a:ea typeface="Verdana" panose="020B0604030504040204" pitchFamily="34" charset="0"/>
              </a:rPr>
              <a:t>SMR project – Leicester City and University primary care network. </a:t>
            </a:r>
            <a:br>
              <a:rPr lang="en-GB" sz="2000" b="1" dirty="0">
                <a:solidFill>
                  <a:srgbClr val="F1F2F2"/>
                </a:solidFill>
                <a:latin typeface="Verdana" panose="020B0604030504040204" pitchFamily="34" charset="0"/>
                <a:ea typeface="Verdana" panose="020B0604030504040204" pitchFamily="34" charset="0"/>
              </a:rPr>
            </a:br>
            <a:r>
              <a:rPr lang="en-GB" sz="2000" b="1" dirty="0">
                <a:solidFill>
                  <a:srgbClr val="F1F2F2"/>
                </a:solidFill>
                <a:latin typeface="Verdana" panose="020B0604030504040204" pitchFamily="34" charset="0"/>
                <a:ea typeface="Verdana" panose="020B0604030504040204" pitchFamily="34" charset="0"/>
              </a:rPr>
              <a:t>Polypharmacy project. </a:t>
            </a:r>
            <a:br>
              <a:rPr lang="en-GB" sz="2000" b="1" dirty="0">
                <a:solidFill>
                  <a:srgbClr val="F1F2F2"/>
                </a:solidFill>
                <a:latin typeface="Verdana" panose="020B0604030504040204" pitchFamily="34" charset="0"/>
                <a:ea typeface="Verdana" panose="020B0604030504040204" pitchFamily="34" charset="0"/>
              </a:rPr>
            </a:br>
            <a:endParaRPr lang="en-GB" sz="2000" b="1" dirty="0">
              <a:solidFill>
                <a:srgbClr val="F1F2F2"/>
              </a:solidFill>
              <a:latin typeface="Verdana" panose="020B0604030504040204" pitchFamily="34" charset="0"/>
              <a:ea typeface="Verdana" panose="020B0604030504040204" pitchFamily="34" charset="0"/>
            </a:endParaRPr>
          </a:p>
        </p:txBody>
      </p:sp>
      <p:sp>
        <p:nvSpPr>
          <p:cNvPr id="3" name="Subtitle 2">
            <a:extLst>
              <a:ext uri="{FF2B5EF4-FFF2-40B4-BE49-F238E27FC236}">
                <a16:creationId xmlns:a16="http://schemas.microsoft.com/office/drawing/2014/main" id="{C5E6BB9B-C616-60C9-6EAF-C840300F21AF}"/>
              </a:ext>
            </a:extLst>
          </p:cNvPr>
          <p:cNvSpPr>
            <a:spLocks noGrp="1"/>
          </p:cNvSpPr>
          <p:nvPr>
            <p:ph type="subTitle" idx="1"/>
          </p:nvPr>
        </p:nvSpPr>
        <p:spPr>
          <a:xfrm>
            <a:off x="285862" y="2641160"/>
            <a:ext cx="9029476" cy="1699030"/>
          </a:xfrm>
        </p:spPr>
        <p:txBody>
          <a:bodyPr>
            <a:noAutofit/>
          </a:bodyPr>
          <a:lstStyle/>
          <a:p>
            <a:pPr algn="l"/>
            <a:r>
              <a:rPr lang="en-GB" sz="1300" dirty="0">
                <a:solidFill>
                  <a:srgbClr val="4D4D4F"/>
                </a:solidFill>
                <a:latin typeface="Verdana" panose="020B0604030504040204" pitchFamily="34" charset="0"/>
                <a:ea typeface="Verdana" panose="020B0604030504040204" pitchFamily="34" charset="0"/>
              </a:rPr>
              <a:t>Victoria Park Health Centre provides advice and care to over 20,000 patients. Although next to the University of Leicester, with many patients being students, it is based in Leicester City Centre and therefore has a highly diverse catchment, with English not always the first language.</a:t>
            </a:r>
          </a:p>
          <a:p>
            <a:pPr algn="l"/>
            <a:r>
              <a:rPr lang="en-GB" sz="1300" dirty="0">
                <a:solidFill>
                  <a:srgbClr val="4D4D4F"/>
                </a:solidFill>
                <a:latin typeface="Verdana" panose="020B0604030504040204" pitchFamily="34" charset="0"/>
                <a:ea typeface="Verdana" panose="020B0604030504040204" pitchFamily="34" charset="0"/>
              </a:rPr>
              <a:t>For this project two defined groups were selected as the Seldom Heard Community and invited for structured medication review (SMR). Frail patients (defined as Clinical Frailty Scale &gt;7 AND age over 75) with prescribed polypharmacy (10 medications) who are living alone or have difficulty accessing the surgery due to physical mobility issues or lack of transport, and patients from an Ethnic Minority Groups (EMGs) who do not have English as their primary language and have failed to attend a medication review in the past 12months. </a:t>
            </a:r>
          </a:p>
        </p:txBody>
      </p:sp>
      <p:sp>
        <p:nvSpPr>
          <p:cNvPr id="6" name="Subtitle 2">
            <a:extLst>
              <a:ext uri="{FF2B5EF4-FFF2-40B4-BE49-F238E27FC236}">
                <a16:creationId xmlns:a16="http://schemas.microsoft.com/office/drawing/2014/main" id="{B15B78DE-DE49-DD6B-03F5-3B8AA7768E25}"/>
              </a:ext>
            </a:extLst>
          </p:cNvPr>
          <p:cNvSpPr txBox="1">
            <a:spLocks/>
          </p:cNvSpPr>
          <p:nvPr/>
        </p:nvSpPr>
        <p:spPr>
          <a:xfrm>
            <a:off x="4980054" y="9950015"/>
            <a:ext cx="4335284" cy="1222024"/>
          </a:xfrm>
          <a:prstGeom prst="rect">
            <a:avLst/>
          </a:prstGeom>
        </p:spPr>
        <p:txBody>
          <a:bodyPr vert="horz" lIns="91440" tIns="45720" rIns="91440" bIns="45720" rtlCol="0">
            <a:noAutofit/>
          </a:bodyPr>
          <a:lstStyle>
            <a:lvl1pPr marL="0" indent="0" algn="ctr" defTabSz="960120" rtl="0" eaLnBrk="1" latinLnBrk="0" hangingPunct="1">
              <a:lnSpc>
                <a:spcPct val="90000"/>
              </a:lnSpc>
              <a:spcBef>
                <a:spcPts val="1050"/>
              </a:spcBef>
              <a:buFont typeface="Arial" panose="020B0604020202020204" pitchFamily="34" charset="0"/>
              <a:buNone/>
              <a:defRPr sz="2520" kern="1200">
                <a:solidFill>
                  <a:schemeClr val="tx1"/>
                </a:solidFill>
                <a:latin typeface="+mn-lt"/>
                <a:ea typeface="+mn-ea"/>
                <a:cs typeface="+mn-cs"/>
              </a:defRPr>
            </a:lvl1pPr>
            <a:lvl2pPr marL="480060" indent="0" algn="ctr" defTabSz="960120" rtl="0" eaLnBrk="1" latinLnBrk="0" hangingPunct="1">
              <a:lnSpc>
                <a:spcPct val="90000"/>
              </a:lnSpc>
              <a:spcBef>
                <a:spcPts val="525"/>
              </a:spcBef>
              <a:buFont typeface="Arial" panose="020B0604020202020204" pitchFamily="34" charset="0"/>
              <a:buNone/>
              <a:defRPr sz="2100" kern="1200">
                <a:solidFill>
                  <a:schemeClr val="tx1"/>
                </a:solidFill>
                <a:latin typeface="+mn-lt"/>
                <a:ea typeface="+mn-ea"/>
                <a:cs typeface="+mn-cs"/>
              </a:defRPr>
            </a:lvl2pPr>
            <a:lvl3pPr marL="960120" indent="0" algn="ctr" defTabSz="960120" rtl="0" eaLnBrk="1" latinLnBrk="0" hangingPunct="1">
              <a:lnSpc>
                <a:spcPct val="90000"/>
              </a:lnSpc>
              <a:spcBef>
                <a:spcPts val="525"/>
              </a:spcBef>
              <a:buFont typeface="Arial" panose="020B0604020202020204" pitchFamily="34" charset="0"/>
              <a:buNone/>
              <a:defRPr sz="1890" kern="1200">
                <a:solidFill>
                  <a:schemeClr val="tx1"/>
                </a:solidFill>
                <a:latin typeface="+mn-lt"/>
                <a:ea typeface="+mn-ea"/>
                <a:cs typeface="+mn-cs"/>
              </a:defRPr>
            </a:lvl3pPr>
            <a:lvl4pPr marL="1440180" indent="0" algn="ctr" defTabSz="960120" rtl="0" eaLnBrk="1" latinLnBrk="0" hangingPunct="1">
              <a:lnSpc>
                <a:spcPct val="90000"/>
              </a:lnSpc>
              <a:spcBef>
                <a:spcPts val="525"/>
              </a:spcBef>
              <a:buFont typeface="Arial" panose="020B0604020202020204" pitchFamily="34" charset="0"/>
              <a:buNone/>
              <a:defRPr sz="1680" kern="1200">
                <a:solidFill>
                  <a:schemeClr val="tx1"/>
                </a:solidFill>
                <a:latin typeface="+mn-lt"/>
                <a:ea typeface="+mn-ea"/>
                <a:cs typeface="+mn-cs"/>
              </a:defRPr>
            </a:lvl4pPr>
            <a:lvl5pPr marL="1920240" indent="0" algn="ctr" defTabSz="960120" rtl="0" eaLnBrk="1" latinLnBrk="0" hangingPunct="1">
              <a:lnSpc>
                <a:spcPct val="90000"/>
              </a:lnSpc>
              <a:spcBef>
                <a:spcPts val="525"/>
              </a:spcBef>
              <a:buFont typeface="Arial" panose="020B0604020202020204" pitchFamily="34" charset="0"/>
              <a:buNone/>
              <a:defRPr sz="1680" kern="1200">
                <a:solidFill>
                  <a:schemeClr val="tx1"/>
                </a:solidFill>
                <a:latin typeface="+mn-lt"/>
                <a:ea typeface="+mn-ea"/>
                <a:cs typeface="+mn-cs"/>
              </a:defRPr>
            </a:lvl5pPr>
            <a:lvl6pPr marL="2400300" indent="0" algn="ctr" defTabSz="960120" rtl="0" eaLnBrk="1" latinLnBrk="0" hangingPunct="1">
              <a:lnSpc>
                <a:spcPct val="90000"/>
              </a:lnSpc>
              <a:spcBef>
                <a:spcPts val="525"/>
              </a:spcBef>
              <a:buFont typeface="Arial" panose="020B0604020202020204" pitchFamily="34" charset="0"/>
              <a:buNone/>
              <a:defRPr sz="1680" kern="1200">
                <a:solidFill>
                  <a:schemeClr val="tx1"/>
                </a:solidFill>
                <a:latin typeface="+mn-lt"/>
                <a:ea typeface="+mn-ea"/>
                <a:cs typeface="+mn-cs"/>
              </a:defRPr>
            </a:lvl6pPr>
            <a:lvl7pPr marL="2880360" indent="0" algn="ctr" defTabSz="960120" rtl="0" eaLnBrk="1" latinLnBrk="0" hangingPunct="1">
              <a:lnSpc>
                <a:spcPct val="90000"/>
              </a:lnSpc>
              <a:spcBef>
                <a:spcPts val="525"/>
              </a:spcBef>
              <a:buFont typeface="Arial" panose="020B0604020202020204" pitchFamily="34" charset="0"/>
              <a:buNone/>
              <a:defRPr sz="1680" kern="1200">
                <a:solidFill>
                  <a:schemeClr val="tx1"/>
                </a:solidFill>
                <a:latin typeface="+mn-lt"/>
                <a:ea typeface="+mn-ea"/>
                <a:cs typeface="+mn-cs"/>
              </a:defRPr>
            </a:lvl7pPr>
            <a:lvl8pPr marL="3360420" indent="0" algn="ctr" defTabSz="960120" rtl="0" eaLnBrk="1" latinLnBrk="0" hangingPunct="1">
              <a:lnSpc>
                <a:spcPct val="90000"/>
              </a:lnSpc>
              <a:spcBef>
                <a:spcPts val="525"/>
              </a:spcBef>
              <a:buFont typeface="Arial" panose="020B0604020202020204" pitchFamily="34" charset="0"/>
              <a:buNone/>
              <a:defRPr sz="1680" kern="1200">
                <a:solidFill>
                  <a:schemeClr val="tx1"/>
                </a:solidFill>
                <a:latin typeface="+mn-lt"/>
                <a:ea typeface="+mn-ea"/>
                <a:cs typeface="+mn-cs"/>
              </a:defRPr>
            </a:lvl8pPr>
            <a:lvl9pPr marL="3840480" indent="0" algn="ctr" defTabSz="960120" rtl="0" eaLnBrk="1" latinLnBrk="0" hangingPunct="1">
              <a:lnSpc>
                <a:spcPct val="90000"/>
              </a:lnSpc>
              <a:spcBef>
                <a:spcPts val="525"/>
              </a:spcBef>
              <a:buFont typeface="Arial" panose="020B0604020202020204" pitchFamily="34" charset="0"/>
              <a:buNone/>
              <a:defRPr sz="1680" kern="1200">
                <a:solidFill>
                  <a:schemeClr val="tx1"/>
                </a:solidFill>
                <a:latin typeface="+mn-lt"/>
                <a:ea typeface="+mn-ea"/>
                <a:cs typeface="+mn-cs"/>
              </a:defRPr>
            </a:lvl9pPr>
          </a:lstStyle>
          <a:p>
            <a:pPr algn="l"/>
            <a:r>
              <a:rPr lang="en-GB" sz="1400" dirty="0">
                <a:solidFill>
                  <a:srgbClr val="4D4D4F"/>
                </a:solidFill>
                <a:latin typeface="Verdana" panose="020B0604030504040204" pitchFamily="34" charset="0"/>
                <a:ea typeface="Verdana" panose="020B0604030504040204" pitchFamily="34" charset="0"/>
              </a:rPr>
              <a:t>We will be identifying and prioritising high risk patient groups for SMRs – care home patients, 10 or more medications, elderly, high risk / addictive and opioid reviews. </a:t>
            </a:r>
          </a:p>
        </p:txBody>
      </p:sp>
      <p:sp>
        <p:nvSpPr>
          <p:cNvPr id="7" name="TextBox 6">
            <a:extLst>
              <a:ext uri="{FF2B5EF4-FFF2-40B4-BE49-F238E27FC236}">
                <a16:creationId xmlns:a16="http://schemas.microsoft.com/office/drawing/2014/main" id="{93337FE4-86C8-797A-39A4-184190E1F2CE}"/>
              </a:ext>
            </a:extLst>
          </p:cNvPr>
          <p:cNvSpPr txBox="1"/>
          <p:nvPr/>
        </p:nvSpPr>
        <p:spPr>
          <a:xfrm>
            <a:off x="285862" y="2278259"/>
            <a:ext cx="9029476" cy="369332"/>
          </a:xfrm>
          <a:prstGeom prst="rect">
            <a:avLst/>
          </a:prstGeom>
          <a:noFill/>
        </p:spPr>
        <p:txBody>
          <a:bodyPr wrap="square" rtlCol="0">
            <a:spAutoFit/>
          </a:bodyPr>
          <a:lstStyle/>
          <a:p>
            <a:r>
              <a:rPr lang="en-GB" b="1" dirty="0">
                <a:solidFill>
                  <a:srgbClr val="4D4D4F"/>
                </a:solidFill>
                <a:latin typeface="Verdana" panose="020B0604030504040204" pitchFamily="34" charset="0"/>
                <a:ea typeface="Verdana" panose="020B0604030504040204" pitchFamily="34" charset="0"/>
              </a:rPr>
              <a:t>Opportunity for change</a:t>
            </a:r>
          </a:p>
        </p:txBody>
      </p:sp>
      <p:sp>
        <p:nvSpPr>
          <p:cNvPr id="5" name="Subtitle 2">
            <a:extLst>
              <a:ext uri="{FF2B5EF4-FFF2-40B4-BE49-F238E27FC236}">
                <a16:creationId xmlns:a16="http://schemas.microsoft.com/office/drawing/2014/main" id="{27548153-C613-A86B-03D2-765F28C85D7C}"/>
              </a:ext>
            </a:extLst>
          </p:cNvPr>
          <p:cNvSpPr txBox="1">
            <a:spLocks/>
          </p:cNvSpPr>
          <p:nvPr/>
        </p:nvSpPr>
        <p:spPr>
          <a:xfrm>
            <a:off x="285862" y="5078969"/>
            <a:ext cx="4514738" cy="3024913"/>
          </a:xfrm>
          <a:prstGeom prst="rect">
            <a:avLst/>
          </a:prstGeom>
        </p:spPr>
        <p:txBody>
          <a:bodyPr vert="horz" lIns="91440" tIns="45720" rIns="91440" bIns="45720" rtlCol="0">
            <a:noAutofit/>
          </a:bodyPr>
          <a:lstStyle>
            <a:lvl1pPr marL="0" indent="0" algn="ctr" defTabSz="960120" rtl="0" eaLnBrk="1" latinLnBrk="0" hangingPunct="1">
              <a:lnSpc>
                <a:spcPct val="90000"/>
              </a:lnSpc>
              <a:spcBef>
                <a:spcPts val="1050"/>
              </a:spcBef>
              <a:buFont typeface="Arial" panose="020B0604020202020204" pitchFamily="34" charset="0"/>
              <a:buNone/>
              <a:defRPr sz="2520" kern="1200">
                <a:solidFill>
                  <a:schemeClr val="tx1"/>
                </a:solidFill>
                <a:latin typeface="+mn-lt"/>
                <a:ea typeface="+mn-ea"/>
                <a:cs typeface="+mn-cs"/>
              </a:defRPr>
            </a:lvl1pPr>
            <a:lvl2pPr marL="480060" indent="0" algn="ctr" defTabSz="960120" rtl="0" eaLnBrk="1" latinLnBrk="0" hangingPunct="1">
              <a:lnSpc>
                <a:spcPct val="90000"/>
              </a:lnSpc>
              <a:spcBef>
                <a:spcPts val="525"/>
              </a:spcBef>
              <a:buFont typeface="Arial" panose="020B0604020202020204" pitchFamily="34" charset="0"/>
              <a:buNone/>
              <a:defRPr sz="2100" kern="1200">
                <a:solidFill>
                  <a:schemeClr val="tx1"/>
                </a:solidFill>
                <a:latin typeface="+mn-lt"/>
                <a:ea typeface="+mn-ea"/>
                <a:cs typeface="+mn-cs"/>
              </a:defRPr>
            </a:lvl2pPr>
            <a:lvl3pPr marL="960120" indent="0" algn="ctr" defTabSz="960120" rtl="0" eaLnBrk="1" latinLnBrk="0" hangingPunct="1">
              <a:lnSpc>
                <a:spcPct val="90000"/>
              </a:lnSpc>
              <a:spcBef>
                <a:spcPts val="525"/>
              </a:spcBef>
              <a:buFont typeface="Arial" panose="020B0604020202020204" pitchFamily="34" charset="0"/>
              <a:buNone/>
              <a:defRPr sz="1890" kern="1200">
                <a:solidFill>
                  <a:schemeClr val="tx1"/>
                </a:solidFill>
                <a:latin typeface="+mn-lt"/>
                <a:ea typeface="+mn-ea"/>
                <a:cs typeface="+mn-cs"/>
              </a:defRPr>
            </a:lvl3pPr>
            <a:lvl4pPr marL="1440180" indent="0" algn="ctr" defTabSz="960120" rtl="0" eaLnBrk="1" latinLnBrk="0" hangingPunct="1">
              <a:lnSpc>
                <a:spcPct val="90000"/>
              </a:lnSpc>
              <a:spcBef>
                <a:spcPts val="525"/>
              </a:spcBef>
              <a:buFont typeface="Arial" panose="020B0604020202020204" pitchFamily="34" charset="0"/>
              <a:buNone/>
              <a:defRPr sz="1680" kern="1200">
                <a:solidFill>
                  <a:schemeClr val="tx1"/>
                </a:solidFill>
                <a:latin typeface="+mn-lt"/>
                <a:ea typeface="+mn-ea"/>
                <a:cs typeface="+mn-cs"/>
              </a:defRPr>
            </a:lvl4pPr>
            <a:lvl5pPr marL="1920240" indent="0" algn="ctr" defTabSz="960120" rtl="0" eaLnBrk="1" latinLnBrk="0" hangingPunct="1">
              <a:lnSpc>
                <a:spcPct val="90000"/>
              </a:lnSpc>
              <a:spcBef>
                <a:spcPts val="525"/>
              </a:spcBef>
              <a:buFont typeface="Arial" panose="020B0604020202020204" pitchFamily="34" charset="0"/>
              <a:buNone/>
              <a:defRPr sz="1680" kern="1200">
                <a:solidFill>
                  <a:schemeClr val="tx1"/>
                </a:solidFill>
                <a:latin typeface="+mn-lt"/>
                <a:ea typeface="+mn-ea"/>
                <a:cs typeface="+mn-cs"/>
              </a:defRPr>
            </a:lvl5pPr>
            <a:lvl6pPr marL="2400300" indent="0" algn="ctr" defTabSz="960120" rtl="0" eaLnBrk="1" latinLnBrk="0" hangingPunct="1">
              <a:lnSpc>
                <a:spcPct val="90000"/>
              </a:lnSpc>
              <a:spcBef>
                <a:spcPts val="525"/>
              </a:spcBef>
              <a:buFont typeface="Arial" panose="020B0604020202020204" pitchFamily="34" charset="0"/>
              <a:buNone/>
              <a:defRPr sz="1680" kern="1200">
                <a:solidFill>
                  <a:schemeClr val="tx1"/>
                </a:solidFill>
                <a:latin typeface="+mn-lt"/>
                <a:ea typeface="+mn-ea"/>
                <a:cs typeface="+mn-cs"/>
              </a:defRPr>
            </a:lvl6pPr>
            <a:lvl7pPr marL="2880360" indent="0" algn="ctr" defTabSz="960120" rtl="0" eaLnBrk="1" latinLnBrk="0" hangingPunct="1">
              <a:lnSpc>
                <a:spcPct val="90000"/>
              </a:lnSpc>
              <a:spcBef>
                <a:spcPts val="525"/>
              </a:spcBef>
              <a:buFont typeface="Arial" panose="020B0604020202020204" pitchFamily="34" charset="0"/>
              <a:buNone/>
              <a:defRPr sz="1680" kern="1200">
                <a:solidFill>
                  <a:schemeClr val="tx1"/>
                </a:solidFill>
                <a:latin typeface="+mn-lt"/>
                <a:ea typeface="+mn-ea"/>
                <a:cs typeface="+mn-cs"/>
              </a:defRPr>
            </a:lvl7pPr>
            <a:lvl8pPr marL="3360420" indent="0" algn="ctr" defTabSz="960120" rtl="0" eaLnBrk="1" latinLnBrk="0" hangingPunct="1">
              <a:lnSpc>
                <a:spcPct val="90000"/>
              </a:lnSpc>
              <a:spcBef>
                <a:spcPts val="525"/>
              </a:spcBef>
              <a:buFont typeface="Arial" panose="020B0604020202020204" pitchFamily="34" charset="0"/>
              <a:buNone/>
              <a:defRPr sz="1680" kern="1200">
                <a:solidFill>
                  <a:schemeClr val="tx1"/>
                </a:solidFill>
                <a:latin typeface="+mn-lt"/>
                <a:ea typeface="+mn-ea"/>
                <a:cs typeface="+mn-cs"/>
              </a:defRPr>
            </a:lvl8pPr>
            <a:lvl9pPr marL="3840480" indent="0" algn="ctr" defTabSz="960120" rtl="0" eaLnBrk="1" latinLnBrk="0" hangingPunct="1">
              <a:lnSpc>
                <a:spcPct val="90000"/>
              </a:lnSpc>
              <a:spcBef>
                <a:spcPts val="525"/>
              </a:spcBef>
              <a:buFont typeface="Arial" panose="020B0604020202020204" pitchFamily="34" charset="0"/>
              <a:buNone/>
              <a:defRPr sz="1680" kern="1200">
                <a:solidFill>
                  <a:schemeClr val="tx1"/>
                </a:solidFill>
                <a:latin typeface="+mn-lt"/>
                <a:ea typeface="+mn-ea"/>
                <a:cs typeface="+mn-cs"/>
              </a:defRPr>
            </a:lvl9pPr>
          </a:lstStyle>
          <a:p>
            <a:pPr algn="l"/>
            <a:r>
              <a:rPr lang="en-GB" sz="1300" dirty="0">
                <a:solidFill>
                  <a:srgbClr val="4D4D4F"/>
                </a:solidFill>
                <a:latin typeface="Verdana" panose="020B0604030504040204" pitchFamily="34" charset="0"/>
                <a:ea typeface="Verdana" panose="020B0604030504040204" pitchFamily="34" charset="0"/>
              </a:rPr>
              <a:t>Patients booked in for SMR with senior clinical pharmacist with background in geriatrics. </a:t>
            </a:r>
          </a:p>
          <a:p>
            <a:pPr algn="l"/>
            <a:r>
              <a:rPr lang="en-GB" sz="1300" dirty="0">
                <a:solidFill>
                  <a:srgbClr val="4D4D4F"/>
                </a:solidFill>
                <a:latin typeface="Verdana" panose="020B0604030504040204" pitchFamily="34" charset="0"/>
                <a:ea typeface="Verdana" panose="020B0604030504040204" pitchFamily="34" charset="0"/>
              </a:rPr>
              <a:t>Patients were identified using Systm1 reports.</a:t>
            </a:r>
          </a:p>
          <a:p>
            <a:pPr algn="l"/>
            <a:r>
              <a:rPr lang="en-GB" sz="1300" dirty="0">
                <a:solidFill>
                  <a:srgbClr val="4D4D4F"/>
                </a:solidFill>
                <a:latin typeface="Verdana" panose="020B0604030504040204" pitchFamily="34" charset="0"/>
                <a:ea typeface="Verdana" panose="020B0604030504040204" pitchFamily="34" charset="0"/>
              </a:rPr>
              <a:t>Resources used: patient invitation letter, Me and My Medicines patient charter shared via Electronic SMS and paper letters in English and Gujarati. </a:t>
            </a:r>
          </a:p>
          <a:p>
            <a:pPr algn="l"/>
            <a:r>
              <a:rPr lang="en-GB" sz="1300" dirty="0">
                <a:solidFill>
                  <a:srgbClr val="4D4D4F"/>
                </a:solidFill>
                <a:latin typeface="Verdana" panose="020B0604030504040204" pitchFamily="34" charset="0"/>
                <a:ea typeface="Verdana" panose="020B0604030504040204" pitchFamily="34" charset="0"/>
              </a:rPr>
              <a:t>20 SMRs done for purpose of this project and review of SMR process within surgery. </a:t>
            </a:r>
          </a:p>
          <a:p>
            <a:pPr algn="l"/>
            <a:r>
              <a:rPr lang="en-GB" sz="1300" b="1" dirty="0">
                <a:solidFill>
                  <a:srgbClr val="4D4D4F"/>
                </a:solidFill>
                <a:latin typeface="Verdana" panose="020B0604030504040204" pitchFamily="34" charset="0"/>
                <a:ea typeface="Verdana" panose="020B0604030504040204" pitchFamily="34" charset="0"/>
              </a:rPr>
              <a:t>Comparative data:</a:t>
            </a:r>
          </a:p>
          <a:p>
            <a:pPr algn="l"/>
            <a:r>
              <a:rPr lang="en-GB" sz="1300" dirty="0">
                <a:solidFill>
                  <a:srgbClr val="4D4D4F"/>
                </a:solidFill>
                <a:latin typeface="Verdana" panose="020B0604030504040204" pitchFamily="34" charset="0"/>
                <a:ea typeface="Verdana" panose="020B0604030504040204" pitchFamily="34" charset="0"/>
              </a:rPr>
              <a:t>Baseline number of SMRs: 82</a:t>
            </a:r>
          </a:p>
          <a:p>
            <a:pPr algn="l"/>
            <a:r>
              <a:rPr lang="en-GB" sz="1300" dirty="0">
                <a:solidFill>
                  <a:srgbClr val="4D4D4F"/>
                </a:solidFill>
                <a:latin typeface="Verdana" panose="020B0604030504040204" pitchFamily="34" charset="0"/>
                <a:ea typeface="Verdana" panose="020B0604030504040204" pitchFamily="34" charset="0"/>
              </a:rPr>
              <a:t>SMRs comparative data : 239</a:t>
            </a:r>
          </a:p>
          <a:p>
            <a:pPr algn="l"/>
            <a:r>
              <a:rPr lang="en-GB" sz="1300" dirty="0">
                <a:solidFill>
                  <a:srgbClr val="4D4D4F"/>
                </a:solidFill>
                <a:latin typeface="Verdana" panose="020B0604030504040204" pitchFamily="34" charset="0"/>
                <a:ea typeface="Verdana" panose="020B0604030504040204" pitchFamily="34" charset="0"/>
              </a:rPr>
              <a:t>For project purposes, 20 invited and 20 attended</a:t>
            </a:r>
          </a:p>
        </p:txBody>
      </p:sp>
      <p:sp>
        <p:nvSpPr>
          <p:cNvPr id="9" name="TextBox 8">
            <a:extLst>
              <a:ext uri="{FF2B5EF4-FFF2-40B4-BE49-F238E27FC236}">
                <a16:creationId xmlns:a16="http://schemas.microsoft.com/office/drawing/2014/main" id="{852D6E66-8345-D971-79E0-2C617C59E43E}"/>
              </a:ext>
            </a:extLst>
          </p:cNvPr>
          <p:cNvSpPr txBox="1"/>
          <p:nvPr/>
        </p:nvSpPr>
        <p:spPr>
          <a:xfrm>
            <a:off x="285862" y="4680860"/>
            <a:ext cx="4335284" cy="381685"/>
          </a:xfrm>
          <a:prstGeom prst="rect">
            <a:avLst/>
          </a:prstGeom>
          <a:noFill/>
        </p:spPr>
        <p:txBody>
          <a:bodyPr wrap="square" rtlCol="0">
            <a:spAutoFit/>
          </a:bodyPr>
          <a:lstStyle/>
          <a:p>
            <a:r>
              <a:rPr lang="en-GB" b="1" dirty="0">
                <a:solidFill>
                  <a:srgbClr val="4D4D4F"/>
                </a:solidFill>
                <a:latin typeface="Verdana" panose="020B0604030504040204" pitchFamily="34" charset="0"/>
                <a:ea typeface="Verdana" panose="020B0604030504040204" pitchFamily="34" charset="0"/>
              </a:rPr>
              <a:t>Intervention</a:t>
            </a:r>
          </a:p>
        </p:txBody>
      </p:sp>
      <p:pic>
        <p:nvPicPr>
          <p:cNvPr id="12" name="Picture 11" descr="Several papers on a table&#10;&#10;Description automatically generated">
            <a:extLst>
              <a:ext uri="{FF2B5EF4-FFF2-40B4-BE49-F238E27FC236}">
                <a16:creationId xmlns:a16="http://schemas.microsoft.com/office/drawing/2014/main" id="{18B182DD-BC3D-EB56-0BCD-5FE81567B84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80054" y="4668508"/>
            <a:ext cx="4335284" cy="2438597"/>
          </a:xfrm>
          <a:prstGeom prst="rect">
            <a:avLst/>
          </a:prstGeom>
        </p:spPr>
      </p:pic>
      <p:sp>
        <p:nvSpPr>
          <p:cNvPr id="13" name="Rectangle 12">
            <a:extLst>
              <a:ext uri="{FF2B5EF4-FFF2-40B4-BE49-F238E27FC236}">
                <a16:creationId xmlns:a16="http://schemas.microsoft.com/office/drawing/2014/main" id="{64B69F2D-BCA4-0A89-E273-70F691DFFB43}"/>
              </a:ext>
            </a:extLst>
          </p:cNvPr>
          <p:cNvSpPr/>
          <p:nvPr/>
        </p:nvSpPr>
        <p:spPr>
          <a:xfrm>
            <a:off x="4980054" y="7304296"/>
            <a:ext cx="4335284" cy="2108023"/>
          </a:xfrm>
          <a:prstGeom prst="rect">
            <a:avLst/>
          </a:prstGeom>
          <a:solidFill>
            <a:srgbClr val="ABCCC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a:extLst>
              <a:ext uri="{FF2B5EF4-FFF2-40B4-BE49-F238E27FC236}">
                <a16:creationId xmlns:a16="http://schemas.microsoft.com/office/drawing/2014/main" id="{655C6BCB-3305-845A-EB13-A4C2A9445DCF}"/>
              </a:ext>
            </a:extLst>
          </p:cNvPr>
          <p:cNvSpPr txBox="1"/>
          <p:nvPr/>
        </p:nvSpPr>
        <p:spPr>
          <a:xfrm>
            <a:off x="4980054" y="9570494"/>
            <a:ext cx="4335284" cy="381685"/>
          </a:xfrm>
          <a:prstGeom prst="rect">
            <a:avLst/>
          </a:prstGeom>
          <a:noFill/>
        </p:spPr>
        <p:txBody>
          <a:bodyPr wrap="square" rtlCol="0">
            <a:spAutoFit/>
          </a:bodyPr>
          <a:lstStyle/>
          <a:p>
            <a:r>
              <a:rPr lang="en-GB" b="1" dirty="0">
                <a:solidFill>
                  <a:srgbClr val="4D4D4F"/>
                </a:solidFill>
                <a:latin typeface="Verdana" panose="020B0604030504040204" pitchFamily="34" charset="0"/>
                <a:ea typeface="Verdana" panose="020B0604030504040204" pitchFamily="34" charset="0"/>
              </a:rPr>
              <a:t>Future work</a:t>
            </a:r>
          </a:p>
        </p:txBody>
      </p:sp>
      <p:sp>
        <p:nvSpPr>
          <p:cNvPr id="18" name="TextBox 17">
            <a:extLst>
              <a:ext uri="{FF2B5EF4-FFF2-40B4-BE49-F238E27FC236}">
                <a16:creationId xmlns:a16="http://schemas.microsoft.com/office/drawing/2014/main" id="{3E6A4E51-12AE-4966-DE51-BF71D9B72E73}"/>
              </a:ext>
            </a:extLst>
          </p:cNvPr>
          <p:cNvSpPr txBox="1"/>
          <p:nvPr/>
        </p:nvSpPr>
        <p:spPr>
          <a:xfrm>
            <a:off x="285862" y="8703884"/>
            <a:ext cx="4335284" cy="381685"/>
          </a:xfrm>
          <a:prstGeom prst="rect">
            <a:avLst/>
          </a:prstGeom>
          <a:noFill/>
        </p:spPr>
        <p:txBody>
          <a:bodyPr wrap="square" rtlCol="0">
            <a:spAutoFit/>
          </a:bodyPr>
          <a:lstStyle/>
          <a:p>
            <a:r>
              <a:rPr lang="en-GB" b="1" dirty="0">
                <a:solidFill>
                  <a:srgbClr val="4D4D4F"/>
                </a:solidFill>
                <a:latin typeface="Verdana" panose="020B0604030504040204" pitchFamily="34" charset="0"/>
                <a:ea typeface="Verdana" panose="020B0604030504040204" pitchFamily="34" charset="0"/>
              </a:rPr>
              <a:t>Impact / outcomes</a:t>
            </a:r>
          </a:p>
        </p:txBody>
      </p:sp>
      <p:sp>
        <p:nvSpPr>
          <p:cNvPr id="19" name="Subtitle 2">
            <a:extLst>
              <a:ext uri="{FF2B5EF4-FFF2-40B4-BE49-F238E27FC236}">
                <a16:creationId xmlns:a16="http://schemas.microsoft.com/office/drawing/2014/main" id="{92C3A363-17AB-D4D7-86DD-EA8C051BAA0D}"/>
              </a:ext>
            </a:extLst>
          </p:cNvPr>
          <p:cNvSpPr txBox="1">
            <a:spLocks/>
          </p:cNvSpPr>
          <p:nvPr/>
        </p:nvSpPr>
        <p:spPr>
          <a:xfrm>
            <a:off x="285862" y="9177250"/>
            <a:ext cx="4514738" cy="3363605"/>
          </a:xfrm>
          <a:prstGeom prst="rect">
            <a:avLst/>
          </a:prstGeom>
        </p:spPr>
        <p:txBody>
          <a:bodyPr vert="horz" lIns="91440" tIns="45720" rIns="91440" bIns="45720" rtlCol="0">
            <a:noAutofit/>
          </a:bodyPr>
          <a:lstStyle>
            <a:lvl1pPr marL="0" indent="0" algn="ctr" defTabSz="960120" rtl="0" eaLnBrk="1" latinLnBrk="0" hangingPunct="1">
              <a:lnSpc>
                <a:spcPct val="90000"/>
              </a:lnSpc>
              <a:spcBef>
                <a:spcPts val="1050"/>
              </a:spcBef>
              <a:buFont typeface="Arial" panose="020B0604020202020204" pitchFamily="34" charset="0"/>
              <a:buNone/>
              <a:defRPr sz="2520" kern="1200">
                <a:solidFill>
                  <a:schemeClr val="tx1"/>
                </a:solidFill>
                <a:latin typeface="+mn-lt"/>
                <a:ea typeface="+mn-ea"/>
                <a:cs typeface="+mn-cs"/>
              </a:defRPr>
            </a:lvl1pPr>
            <a:lvl2pPr marL="480060" indent="0" algn="ctr" defTabSz="960120" rtl="0" eaLnBrk="1" latinLnBrk="0" hangingPunct="1">
              <a:lnSpc>
                <a:spcPct val="90000"/>
              </a:lnSpc>
              <a:spcBef>
                <a:spcPts val="525"/>
              </a:spcBef>
              <a:buFont typeface="Arial" panose="020B0604020202020204" pitchFamily="34" charset="0"/>
              <a:buNone/>
              <a:defRPr sz="2100" kern="1200">
                <a:solidFill>
                  <a:schemeClr val="tx1"/>
                </a:solidFill>
                <a:latin typeface="+mn-lt"/>
                <a:ea typeface="+mn-ea"/>
                <a:cs typeface="+mn-cs"/>
              </a:defRPr>
            </a:lvl2pPr>
            <a:lvl3pPr marL="960120" indent="0" algn="ctr" defTabSz="960120" rtl="0" eaLnBrk="1" latinLnBrk="0" hangingPunct="1">
              <a:lnSpc>
                <a:spcPct val="90000"/>
              </a:lnSpc>
              <a:spcBef>
                <a:spcPts val="525"/>
              </a:spcBef>
              <a:buFont typeface="Arial" panose="020B0604020202020204" pitchFamily="34" charset="0"/>
              <a:buNone/>
              <a:defRPr sz="1890" kern="1200">
                <a:solidFill>
                  <a:schemeClr val="tx1"/>
                </a:solidFill>
                <a:latin typeface="+mn-lt"/>
                <a:ea typeface="+mn-ea"/>
                <a:cs typeface="+mn-cs"/>
              </a:defRPr>
            </a:lvl3pPr>
            <a:lvl4pPr marL="1440180" indent="0" algn="ctr" defTabSz="960120" rtl="0" eaLnBrk="1" latinLnBrk="0" hangingPunct="1">
              <a:lnSpc>
                <a:spcPct val="90000"/>
              </a:lnSpc>
              <a:spcBef>
                <a:spcPts val="525"/>
              </a:spcBef>
              <a:buFont typeface="Arial" panose="020B0604020202020204" pitchFamily="34" charset="0"/>
              <a:buNone/>
              <a:defRPr sz="1680" kern="1200">
                <a:solidFill>
                  <a:schemeClr val="tx1"/>
                </a:solidFill>
                <a:latin typeface="+mn-lt"/>
                <a:ea typeface="+mn-ea"/>
                <a:cs typeface="+mn-cs"/>
              </a:defRPr>
            </a:lvl4pPr>
            <a:lvl5pPr marL="1920240" indent="0" algn="ctr" defTabSz="960120" rtl="0" eaLnBrk="1" latinLnBrk="0" hangingPunct="1">
              <a:lnSpc>
                <a:spcPct val="90000"/>
              </a:lnSpc>
              <a:spcBef>
                <a:spcPts val="525"/>
              </a:spcBef>
              <a:buFont typeface="Arial" panose="020B0604020202020204" pitchFamily="34" charset="0"/>
              <a:buNone/>
              <a:defRPr sz="1680" kern="1200">
                <a:solidFill>
                  <a:schemeClr val="tx1"/>
                </a:solidFill>
                <a:latin typeface="+mn-lt"/>
                <a:ea typeface="+mn-ea"/>
                <a:cs typeface="+mn-cs"/>
              </a:defRPr>
            </a:lvl5pPr>
            <a:lvl6pPr marL="2400300" indent="0" algn="ctr" defTabSz="960120" rtl="0" eaLnBrk="1" latinLnBrk="0" hangingPunct="1">
              <a:lnSpc>
                <a:spcPct val="90000"/>
              </a:lnSpc>
              <a:spcBef>
                <a:spcPts val="525"/>
              </a:spcBef>
              <a:buFont typeface="Arial" panose="020B0604020202020204" pitchFamily="34" charset="0"/>
              <a:buNone/>
              <a:defRPr sz="1680" kern="1200">
                <a:solidFill>
                  <a:schemeClr val="tx1"/>
                </a:solidFill>
                <a:latin typeface="+mn-lt"/>
                <a:ea typeface="+mn-ea"/>
                <a:cs typeface="+mn-cs"/>
              </a:defRPr>
            </a:lvl6pPr>
            <a:lvl7pPr marL="2880360" indent="0" algn="ctr" defTabSz="960120" rtl="0" eaLnBrk="1" latinLnBrk="0" hangingPunct="1">
              <a:lnSpc>
                <a:spcPct val="90000"/>
              </a:lnSpc>
              <a:spcBef>
                <a:spcPts val="525"/>
              </a:spcBef>
              <a:buFont typeface="Arial" panose="020B0604020202020204" pitchFamily="34" charset="0"/>
              <a:buNone/>
              <a:defRPr sz="1680" kern="1200">
                <a:solidFill>
                  <a:schemeClr val="tx1"/>
                </a:solidFill>
                <a:latin typeface="+mn-lt"/>
                <a:ea typeface="+mn-ea"/>
                <a:cs typeface="+mn-cs"/>
              </a:defRPr>
            </a:lvl7pPr>
            <a:lvl8pPr marL="3360420" indent="0" algn="ctr" defTabSz="960120" rtl="0" eaLnBrk="1" latinLnBrk="0" hangingPunct="1">
              <a:lnSpc>
                <a:spcPct val="90000"/>
              </a:lnSpc>
              <a:spcBef>
                <a:spcPts val="525"/>
              </a:spcBef>
              <a:buFont typeface="Arial" panose="020B0604020202020204" pitchFamily="34" charset="0"/>
              <a:buNone/>
              <a:defRPr sz="1680" kern="1200">
                <a:solidFill>
                  <a:schemeClr val="tx1"/>
                </a:solidFill>
                <a:latin typeface="+mn-lt"/>
                <a:ea typeface="+mn-ea"/>
                <a:cs typeface="+mn-cs"/>
              </a:defRPr>
            </a:lvl8pPr>
            <a:lvl9pPr marL="3840480" indent="0" algn="ctr" defTabSz="960120" rtl="0" eaLnBrk="1" latinLnBrk="0" hangingPunct="1">
              <a:lnSpc>
                <a:spcPct val="90000"/>
              </a:lnSpc>
              <a:spcBef>
                <a:spcPts val="525"/>
              </a:spcBef>
              <a:buFont typeface="Arial" panose="020B0604020202020204" pitchFamily="34" charset="0"/>
              <a:buNone/>
              <a:defRPr sz="1680" kern="1200">
                <a:solidFill>
                  <a:schemeClr val="tx1"/>
                </a:solidFill>
                <a:latin typeface="+mn-lt"/>
                <a:ea typeface="+mn-ea"/>
                <a:cs typeface="+mn-cs"/>
              </a:defRPr>
            </a:lvl9pPr>
          </a:lstStyle>
          <a:p>
            <a:pPr algn="l"/>
            <a:r>
              <a:rPr lang="en-GB" sz="1400" dirty="0">
                <a:solidFill>
                  <a:srgbClr val="4D4D4F"/>
                </a:solidFill>
                <a:latin typeface="Verdana" panose="020B0604030504040204" pitchFamily="34" charset="0"/>
                <a:ea typeface="Verdana" panose="020B0604030504040204" pitchFamily="34" charset="0"/>
              </a:rPr>
              <a:t>Patients advised they had the time to plan for discussion which helped with outcomes, led to productive shared decisions and deprescribing. </a:t>
            </a:r>
          </a:p>
          <a:p>
            <a:pPr algn="l"/>
            <a:endParaRPr lang="en-GB" sz="400" dirty="0">
              <a:solidFill>
                <a:srgbClr val="4D4D4F"/>
              </a:solidFill>
              <a:latin typeface="Verdana" panose="020B0604030504040204" pitchFamily="34" charset="0"/>
              <a:ea typeface="Verdana" panose="020B0604030504040204" pitchFamily="34" charset="0"/>
            </a:endParaRPr>
          </a:p>
          <a:p>
            <a:pPr algn="l"/>
            <a:r>
              <a:rPr lang="en-GB" sz="1400" dirty="0">
                <a:solidFill>
                  <a:srgbClr val="4D4D4F"/>
                </a:solidFill>
                <a:latin typeface="Verdana" panose="020B0604030504040204" pitchFamily="34" charset="0"/>
                <a:ea typeface="Verdana" panose="020B0604030504040204" pitchFamily="34" charset="0"/>
              </a:rPr>
              <a:t>Out of 20 SMRs evaluated for this project, 10 medications were deprescribed/ trial reduction. </a:t>
            </a:r>
          </a:p>
          <a:p>
            <a:pPr algn="l"/>
            <a:endParaRPr lang="en-GB" sz="700" dirty="0">
              <a:solidFill>
                <a:srgbClr val="4D4D4F"/>
              </a:solidFill>
              <a:latin typeface="Verdana" panose="020B0604030504040204" pitchFamily="34" charset="0"/>
              <a:ea typeface="Verdana" panose="020B0604030504040204" pitchFamily="34" charset="0"/>
            </a:endParaRPr>
          </a:p>
          <a:p>
            <a:pPr algn="l"/>
            <a:r>
              <a:rPr lang="en-GB" sz="1400" dirty="0">
                <a:solidFill>
                  <a:srgbClr val="4D4D4F"/>
                </a:solidFill>
                <a:latin typeface="Verdana" panose="020B0604030504040204" pitchFamily="34" charset="0"/>
                <a:ea typeface="Verdana" panose="020B0604030504040204" pitchFamily="34" charset="0"/>
              </a:rPr>
              <a:t>An outcome of the project that was not expected was patients advising relatives/ friends to book in for a SMR following their own experience. </a:t>
            </a:r>
          </a:p>
          <a:p>
            <a:pPr algn="l"/>
            <a:endParaRPr lang="en-GB" sz="1000" dirty="0">
              <a:solidFill>
                <a:srgbClr val="4D4D4F"/>
              </a:solidFill>
              <a:latin typeface="Verdana" panose="020B0604030504040204" pitchFamily="34" charset="0"/>
              <a:ea typeface="Verdana" panose="020B0604030504040204" pitchFamily="34" charset="0"/>
            </a:endParaRPr>
          </a:p>
          <a:p>
            <a:pPr algn="l"/>
            <a:r>
              <a:rPr lang="en-GB" sz="1400" dirty="0">
                <a:solidFill>
                  <a:srgbClr val="4D4D4F"/>
                </a:solidFill>
                <a:latin typeface="Verdana" panose="020B0604030504040204" pitchFamily="34" charset="0"/>
                <a:ea typeface="Verdana" panose="020B0604030504040204" pitchFamily="34" charset="0"/>
              </a:rPr>
              <a:t>An additional 157 SMRs were completed in the four months following the start of the project. </a:t>
            </a:r>
          </a:p>
          <a:p>
            <a:pPr algn="l"/>
            <a:endParaRPr lang="en-GB" sz="1200" dirty="0">
              <a:solidFill>
                <a:srgbClr val="4D4D4F"/>
              </a:solidFill>
              <a:latin typeface="Verdana" panose="020B0604030504040204" pitchFamily="34" charset="0"/>
              <a:ea typeface="Verdana" panose="020B0604030504040204" pitchFamily="34" charset="0"/>
            </a:endParaRPr>
          </a:p>
        </p:txBody>
      </p:sp>
      <p:sp>
        <p:nvSpPr>
          <p:cNvPr id="21" name="Rectangle 20">
            <a:extLst>
              <a:ext uri="{FF2B5EF4-FFF2-40B4-BE49-F238E27FC236}">
                <a16:creationId xmlns:a16="http://schemas.microsoft.com/office/drawing/2014/main" id="{8794DFC1-70DD-4576-450F-5EB09F81FC9A}"/>
              </a:ext>
            </a:extLst>
          </p:cNvPr>
          <p:cNvSpPr/>
          <p:nvPr/>
        </p:nvSpPr>
        <p:spPr>
          <a:xfrm>
            <a:off x="4980054" y="11172039"/>
            <a:ext cx="4335284" cy="1396479"/>
          </a:xfrm>
          <a:prstGeom prst="rect">
            <a:avLst/>
          </a:prstGeom>
          <a:solidFill>
            <a:srgbClr val="ABCCC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Box 21">
            <a:extLst>
              <a:ext uri="{FF2B5EF4-FFF2-40B4-BE49-F238E27FC236}">
                <a16:creationId xmlns:a16="http://schemas.microsoft.com/office/drawing/2014/main" id="{2493201C-7136-6114-0C96-86FCC220E5B9}"/>
              </a:ext>
            </a:extLst>
          </p:cNvPr>
          <p:cNvSpPr txBox="1"/>
          <p:nvPr/>
        </p:nvSpPr>
        <p:spPr>
          <a:xfrm>
            <a:off x="4980054" y="11184345"/>
            <a:ext cx="4335284" cy="381685"/>
          </a:xfrm>
          <a:prstGeom prst="rect">
            <a:avLst/>
          </a:prstGeom>
          <a:noFill/>
        </p:spPr>
        <p:txBody>
          <a:bodyPr wrap="square" rtlCol="0">
            <a:spAutoFit/>
          </a:bodyPr>
          <a:lstStyle/>
          <a:p>
            <a:r>
              <a:rPr lang="en-GB" b="1" dirty="0">
                <a:solidFill>
                  <a:srgbClr val="4D4D4F"/>
                </a:solidFill>
                <a:latin typeface="Verdana" panose="020B0604030504040204" pitchFamily="34" charset="0"/>
                <a:ea typeface="Verdana" panose="020B0604030504040204" pitchFamily="34" charset="0"/>
              </a:rPr>
              <a:t>More information</a:t>
            </a:r>
          </a:p>
        </p:txBody>
      </p:sp>
      <p:sp>
        <p:nvSpPr>
          <p:cNvPr id="23" name="Subtitle 2">
            <a:extLst>
              <a:ext uri="{FF2B5EF4-FFF2-40B4-BE49-F238E27FC236}">
                <a16:creationId xmlns:a16="http://schemas.microsoft.com/office/drawing/2014/main" id="{6C85084A-9F99-6F84-0376-38B1E016AE05}"/>
              </a:ext>
            </a:extLst>
          </p:cNvPr>
          <p:cNvSpPr txBox="1">
            <a:spLocks/>
          </p:cNvSpPr>
          <p:nvPr/>
        </p:nvSpPr>
        <p:spPr>
          <a:xfrm>
            <a:off x="4980054" y="11578337"/>
            <a:ext cx="4335284" cy="962520"/>
          </a:xfrm>
          <a:prstGeom prst="rect">
            <a:avLst/>
          </a:prstGeom>
        </p:spPr>
        <p:txBody>
          <a:bodyPr vert="horz" lIns="91440" tIns="45720" rIns="91440" bIns="45720" rtlCol="0">
            <a:noAutofit/>
          </a:bodyPr>
          <a:lstStyle>
            <a:lvl1pPr marL="0" indent="0" algn="ctr" defTabSz="960120" rtl="0" eaLnBrk="1" latinLnBrk="0" hangingPunct="1">
              <a:lnSpc>
                <a:spcPct val="90000"/>
              </a:lnSpc>
              <a:spcBef>
                <a:spcPts val="1050"/>
              </a:spcBef>
              <a:buFont typeface="Arial" panose="020B0604020202020204" pitchFamily="34" charset="0"/>
              <a:buNone/>
              <a:defRPr sz="2520" kern="1200">
                <a:solidFill>
                  <a:schemeClr val="tx1"/>
                </a:solidFill>
                <a:latin typeface="+mn-lt"/>
                <a:ea typeface="+mn-ea"/>
                <a:cs typeface="+mn-cs"/>
              </a:defRPr>
            </a:lvl1pPr>
            <a:lvl2pPr marL="480060" indent="0" algn="ctr" defTabSz="960120" rtl="0" eaLnBrk="1" latinLnBrk="0" hangingPunct="1">
              <a:lnSpc>
                <a:spcPct val="90000"/>
              </a:lnSpc>
              <a:spcBef>
                <a:spcPts val="525"/>
              </a:spcBef>
              <a:buFont typeface="Arial" panose="020B0604020202020204" pitchFamily="34" charset="0"/>
              <a:buNone/>
              <a:defRPr sz="2100" kern="1200">
                <a:solidFill>
                  <a:schemeClr val="tx1"/>
                </a:solidFill>
                <a:latin typeface="+mn-lt"/>
                <a:ea typeface="+mn-ea"/>
                <a:cs typeface="+mn-cs"/>
              </a:defRPr>
            </a:lvl2pPr>
            <a:lvl3pPr marL="960120" indent="0" algn="ctr" defTabSz="960120" rtl="0" eaLnBrk="1" latinLnBrk="0" hangingPunct="1">
              <a:lnSpc>
                <a:spcPct val="90000"/>
              </a:lnSpc>
              <a:spcBef>
                <a:spcPts val="525"/>
              </a:spcBef>
              <a:buFont typeface="Arial" panose="020B0604020202020204" pitchFamily="34" charset="0"/>
              <a:buNone/>
              <a:defRPr sz="1890" kern="1200">
                <a:solidFill>
                  <a:schemeClr val="tx1"/>
                </a:solidFill>
                <a:latin typeface="+mn-lt"/>
                <a:ea typeface="+mn-ea"/>
                <a:cs typeface="+mn-cs"/>
              </a:defRPr>
            </a:lvl3pPr>
            <a:lvl4pPr marL="1440180" indent="0" algn="ctr" defTabSz="960120" rtl="0" eaLnBrk="1" latinLnBrk="0" hangingPunct="1">
              <a:lnSpc>
                <a:spcPct val="90000"/>
              </a:lnSpc>
              <a:spcBef>
                <a:spcPts val="525"/>
              </a:spcBef>
              <a:buFont typeface="Arial" panose="020B0604020202020204" pitchFamily="34" charset="0"/>
              <a:buNone/>
              <a:defRPr sz="1680" kern="1200">
                <a:solidFill>
                  <a:schemeClr val="tx1"/>
                </a:solidFill>
                <a:latin typeface="+mn-lt"/>
                <a:ea typeface="+mn-ea"/>
                <a:cs typeface="+mn-cs"/>
              </a:defRPr>
            </a:lvl4pPr>
            <a:lvl5pPr marL="1920240" indent="0" algn="ctr" defTabSz="960120" rtl="0" eaLnBrk="1" latinLnBrk="0" hangingPunct="1">
              <a:lnSpc>
                <a:spcPct val="90000"/>
              </a:lnSpc>
              <a:spcBef>
                <a:spcPts val="525"/>
              </a:spcBef>
              <a:buFont typeface="Arial" panose="020B0604020202020204" pitchFamily="34" charset="0"/>
              <a:buNone/>
              <a:defRPr sz="1680" kern="1200">
                <a:solidFill>
                  <a:schemeClr val="tx1"/>
                </a:solidFill>
                <a:latin typeface="+mn-lt"/>
                <a:ea typeface="+mn-ea"/>
                <a:cs typeface="+mn-cs"/>
              </a:defRPr>
            </a:lvl5pPr>
            <a:lvl6pPr marL="2400300" indent="0" algn="ctr" defTabSz="960120" rtl="0" eaLnBrk="1" latinLnBrk="0" hangingPunct="1">
              <a:lnSpc>
                <a:spcPct val="90000"/>
              </a:lnSpc>
              <a:spcBef>
                <a:spcPts val="525"/>
              </a:spcBef>
              <a:buFont typeface="Arial" panose="020B0604020202020204" pitchFamily="34" charset="0"/>
              <a:buNone/>
              <a:defRPr sz="1680" kern="1200">
                <a:solidFill>
                  <a:schemeClr val="tx1"/>
                </a:solidFill>
                <a:latin typeface="+mn-lt"/>
                <a:ea typeface="+mn-ea"/>
                <a:cs typeface="+mn-cs"/>
              </a:defRPr>
            </a:lvl6pPr>
            <a:lvl7pPr marL="2880360" indent="0" algn="ctr" defTabSz="960120" rtl="0" eaLnBrk="1" latinLnBrk="0" hangingPunct="1">
              <a:lnSpc>
                <a:spcPct val="90000"/>
              </a:lnSpc>
              <a:spcBef>
                <a:spcPts val="525"/>
              </a:spcBef>
              <a:buFont typeface="Arial" panose="020B0604020202020204" pitchFamily="34" charset="0"/>
              <a:buNone/>
              <a:defRPr sz="1680" kern="1200">
                <a:solidFill>
                  <a:schemeClr val="tx1"/>
                </a:solidFill>
                <a:latin typeface="+mn-lt"/>
                <a:ea typeface="+mn-ea"/>
                <a:cs typeface="+mn-cs"/>
              </a:defRPr>
            </a:lvl7pPr>
            <a:lvl8pPr marL="3360420" indent="0" algn="ctr" defTabSz="960120" rtl="0" eaLnBrk="1" latinLnBrk="0" hangingPunct="1">
              <a:lnSpc>
                <a:spcPct val="90000"/>
              </a:lnSpc>
              <a:spcBef>
                <a:spcPts val="525"/>
              </a:spcBef>
              <a:buFont typeface="Arial" panose="020B0604020202020204" pitchFamily="34" charset="0"/>
              <a:buNone/>
              <a:defRPr sz="1680" kern="1200">
                <a:solidFill>
                  <a:schemeClr val="tx1"/>
                </a:solidFill>
                <a:latin typeface="+mn-lt"/>
                <a:ea typeface="+mn-ea"/>
                <a:cs typeface="+mn-cs"/>
              </a:defRPr>
            </a:lvl8pPr>
            <a:lvl9pPr marL="3840480" indent="0" algn="ctr" defTabSz="960120" rtl="0" eaLnBrk="1" latinLnBrk="0" hangingPunct="1">
              <a:lnSpc>
                <a:spcPct val="90000"/>
              </a:lnSpc>
              <a:spcBef>
                <a:spcPts val="525"/>
              </a:spcBef>
              <a:buFont typeface="Arial" panose="020B0604020202020204" pitchFamily="34" charset="0"/>
              <a:buNone/>
              <a:defRPr sz="1680" kern="1200">
                <a:solidFill>
                  <a:schemeClr val="tx1"/>
                </a:solidFill>
                <a:latin typeface="+mn-lt"/>
                <a:ea typeface="+mn-ea"/>
                <a:cs typeface="+mn-cs"/>
              </a:defRPr>
            </a:lvl9pPr>
          </a:lstStyle>
          <a:p>
            <a:pPr algn="l"/>
            <a:r>
              <a:rPr lang="en-GB" sz="1200" dirty="0">
                <a:solidFill>
                  <a:srgbClr val="4D4D4F"/>
                </a:solidFill>
                <a:latin typeface="Verdana" panose="020B0604030504040204" pitchFamily="34" charset="0"/>
                <a:ea typeface="Verdana" panose="020B0604030504040204" pitchFamily="34" charset="0"/>
              </a:rPr>
              <a:t>PCN contact </a:t>
            </a:r>
            <a:r>
              <a:rPr lang="en-GB" sz="1200" dirty="0">
                <a:solidFill>
                  <a:srgbClr val="4D4D4F"/>
                </a:solidFill>
                <a:latin typeface="Verdana" panose="020B0604030504040204" pitchFamily="34" charset="0"/>
                <a:ea typeface="Verdana" panose="020B0604030504040204" pitchFamily="34" charset="0"/>
                <a:hlinkClick r:id="rId3"/>
              </a:rPr>
              <a:t>Reshma.barot2@nhs.net</a:t>
            </a:r>
            <a:endParaRPr lang="en-GB" sz="1200" dirty="0">
              <a:solidFill>
                <a:srgbClr val="4D4D4F"/>
              </a:solidFill>
              <a:latin typeface="Verdana" panose="020B0604030504040204" pitchFamily="34" charset="0"/>
              <a:ea typeface="Verdana" panose="020B0604030504040204" pitchFamily="34" charset="0"/>
            </a:endParaRPr>
          </a:p>
          <a:p>
            <a:pPr algn="l"/>
            <a:r>
              <a:rPr lang="en-GB" sz="1200" dirty="0">
                <a:solidFill>
                  <a:srgbClr val="4D4D4F"/>
                </a:solidFill>
                <a:latin typeface="Verdana" panose="020B0604030504040204" pitchFamily="34" charset="0"/>
                <a:ea typeface="Verdana" panose="020B0604030504040204" pitchFamily="34" charset="0"/>
              </a:rPr>
              <a:t>HIN contact  </a:t>
            </a:r>
            <a:r>
              <a:rPr lang="en-GB" sz="1200" dirty="0">
                <a:solidFill>
                  <a:srgbClr val="4D4D4F"/>
                </a:solidFill>
                <a:latin typeface="Verdana" panose="020B0604030504040204" pitchFamily="34" charset="0"/>
                <a:ea typeface="Verdana" panose="020B0604030504040204" pitchFamily="34" charset="0"/>
                <a:hlinkClick r:id="rId4"/>
              </a:rPr>
              <a:t>lois.hooper-ainsworth@nhs.net</a:t>
            </a:r>
            <a:endParaRPr lang="en-GB" sz="1200" dirty="0">
              <a:solidFill>
                <a:srgbClr val="4D4D4F"/>
              </a:solidFill>
              <a:latin typeface="Verdana" panose="020B0604030504040204" pitchFamily="34" charset="0"/>
              <a:ea typeface="Verdana" panose="020B0604030504040204" pitchFamily="34" charset="0"/>
            </a:endParaRPr>
          </a:p>
          <a:p>
            <a:pPr algn="l"/>
            <a:r>
              <a:rPr lang="en-GB" sz="1200" u="sng" dirty="0">
                <a:solidFill>
                  <a:srgbClr val="0563C1"/>
                </a:solidFill>
                <a:effectLst/>
                <a:latin typeface="Arial" panose="020B0604020202020204" pitchFamily="34" charset="0"/>
                <a:ea typeface="Aptos" panose="020B0004020202020204" pitchFamily="34" charset="0"/>
                <a:hlinkClick r:id="rId5"/>
              </a:rPr>
              <a:t>https://thehealthinnovationnetwork.co.uk/programmes/medicines/polypharmacy/patient-information/</a:t>
            </a:r>
            <a:r>
              <a:rPr lang="en-GB" sz="1200" dirty="0">
                <a:effectLst/>
                <a:latin typeface="Arial" panose="020B0604020202020204" pitchFamily="34" charset="0"/>
                <a:ea typeface="Aptos" panose="020B0004020202020204" pitchFamily="34" charset="0"/>
              </a:rPr>
              <a:t> </a:t>
            </a:r>
            <a:endParaRPr lang="en-GB" sz="1200" dirty="0">
              <a:effectLst/>
              <a:latin typeface="Calibri" panose="020F0502020204030204" pitchFamily="34" charset="0"/>
              <a:ea typeface="Aptos" panose="020B0004020202020204" pitchFamily="34" charset="0"/>
            </a:endParaRPr>
          </a:p>
          <a:p>
            <a:pPr algn="l"/>
            <a:endParaRPr lang="en-GB" sz="1100" dirty="0">
              <a:solidFill>
                <a:srgbClr val="4D4D4F"/>
              </a:solidFill>
              <a:latin typeface="Verdana" panose="020B0604030504040204" pitchFamily="34" charset="0"/>
              <a:ea typeface="Verdana" panose="020B0604030504040204" pitchFamily="34" charset="0"/>
            </a:endParaRPr>
          </a:p>
        </p:txBody>
      </p:sp>
      <p:pic>
        <p:nvPicPr>
          <p:cNvPr id="25" name="Picture 24" descr="A black background with white text&#10;&#10;Description automatically generated">
            <a:extLst>
              <a:ext uri="{FF2B5EF4-FFF2-40B4-BE49-F238E27FC236}">
                <a16:creationId xmlns:a16="http://schemas.microsoft.com/office/drawing/2014/main" id="{4579BDFB-6FD6-2C4D-E786-7299D9D0ACB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85862" y="169445"/>
            <a:ext cx="1384676" cy="831601"/>
          </a:xfrm>
          <a:prstGeom prst="rect">
            <a:avLst/>
          </a:prstGeom>
        </p:spPr>
      </p:pic>
      <p:pic>
        <p:nvPicPr>
          <p:cNvPr id="27" name="Picture 26" descr="A black background with green text&#10;&#10;Description automatically generated">
            <a:extLst>
              <a:ext uri="{FF2B5EF4-FFF2-40B4-BE49-F238E27FC236}">
                <a16:creationId xmlns:a16="http://schemas.microsoft.com/office/drawing/2014/main" id="{95444ADA-6585-4FB9-6A1B-EB577AEBBFD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454580" y="-185884"/>
            <a:ext cx="3146620" cy="1573310"/>
          </a:xfrm>
          <a:prstGeom prst="rect">
            <a:avLst/>
          </a:prstGeom>
        </p:spPr>
      </p:pic>
      <p:sp>
        <p:nvSpPr>
          <p:cNvPr id="28" name="TextBox 27">
            <a:extLst>
              <a:ext uri="{FF2B5EF4-FFF2-40B4-BE49-F238E27FC236}">
                <a16:creationId xmlns:a16="http://schemas.microsoft.com/office/drawing/2014/main" id="{AFEE527A-AE39-EAFD-75C3-5CD8075E524D}"/>
              </a:ext>
            </a:extLst>
          </p:cNvPr>
          <p:cNvSpPr txBox="1"/>
          <p:nvPr/>
        </p:nvSpPr>
        <p:spPr>
          <a:xfrm>
            <a:off x="2321169" y="413924"/>
            <a:ext cx="3868616" cy="307777"/>
          </a:xfrm>
          <a:prstGeom prst="rect">
            <a:avLst/>
          </a:prstGeom>
          <a:noFill/>
        </p:spPr>
        <p:txBody>
          <a:bodyPr wrap="square" rtlCol="0">
            <a:spAutoFit/>
          </a:bodyPr>
          <a:lstStyle/>
          <a:p>
            <a:pPr algn="ctr"/>
            <a:r>
              <a:rPr lang="en-GB" sz="1400" i="1" dirty="0">
                <a:latin typeface="Verdana" panose="020B0604030504040204" pitchFamily="34" charset="0"/>
                <a:ea typeface="Verdana" panose="020B0604030504040204" pitchFamily="34" charset="0"/>
              </a:rPr>
              <a:t>Insert any local logos here</a:t>
            </a:r>
          </a:p>
        </p:txBody>
      </p:sp>
      <p:sp>
        <p:nvSpPr>
          <p:cNvPr id="11" name="TextBox 10">
            <a:extLst>
              <a:ext uri="{FF2B5EF4-FFF2-40B4-BE49-F238E27FC236}">
                <a16:creationId xmlns:a16="http://schemas.microsoft.com/office/drawing/2014/main" id="{2AC5A38E-C80F-BC5E-FD74-D440CF8B323D}"/>
              </a:ext>
            </a:extLst>
          </p:cNvPr>
          <p:cNvSpPr txBox="1"/>
          <p:nvPr/>
        </p:nvSpPr>
        <p:spPr>
          <a:xfrm>
            <a:off x="4980054" y="7304296"/>
            <a:ext cx="4335284" cy="381685"/>
          </a:xfrm>
          <a:prstGeom prst="rect">
            <a:avLst/>
          </a:prstGeom>
          <a:noFill/>
        </p:spPr>
        <p:txBody>
          <a:bodyPr wrap="square" rtlCol="0">
            <a:spAutoFit/>
          </a:bodyPr>
          <a:lstStyle/>
          <a:p>
            <a:r>
              <a:rPr lang="en-GB" b="1" dirty="0">
                <a:solidFill>
                  <a:srgbClr val="4D4D4F"/>
                </a:solidFill>
                <a:latin typeface="Verdana" panose="020B0604030504040204" pitchFamily="34" charset="0"/>
                <a:ea typeface="Verdana" panose="020B0604030504040204" pitchFamily="34" charset="0"/>
              </a:rPr>
              <a:t>Patient Quotes</a:t>
            </a:r>
          </a:p>
        </p:txBody>
      </p:sp>
      <p:sp>
        <p:nvSpPr>
          <p:cNvPr id="16" name="Subtitle 2">
            <a:extLst>
              <a:ext uri="{FF2B5EF4-FFF2-40B4-BE49-F238E27FC236}">
                <a16:creationId xmlns:a16="http://schemas.microsoft.com/office/drawing/2014/main" id="{6B75F3F3-C3A3-8987-FCDD-D0F0933AF38B}"/>
              </a:ext>
            </a:extLst>
          </p:cNvPr>
          <p:cNvSpPr txBox="1">
            <a:spLocks/>
          </p:cNvSpPr>
          <p:nvPr/>
        </p:nvSpPr>
        <p:spPr>
          <a:xfrm>
            <a:off x="4980054" y="7757938"/>
            <a:ext cx="4335284" cy="1222024"/>
          </a:xfrm>
          <a:prstGeom prst="rect">
            <a:avLst/>
          </a:prstGeom>
        </p:spPr>
        <p:txBody>
          <a:bodyPr vert="horz" lIns="91440" tIns="45720" rIns="91440" bIns="45720" rtlCol="0">
            <a:noAutofit/>
          </a:bodyPr>
          <a:lstStyle>
            <a:lvl1pPr marL="0" indent="0" algn="ctr" defTabSz="960120" rtl="0" eaLnBrk="1" latinLnBrk="0" hangingPunct="1">
              <a:lnSpc>
                <a:spcPct val="90000"/>
              </a:lnSpc>
              <a:spcBef>
                <a:spcPts val="1050"/>
              </a:spcBef>
              <a:buFont typeface="Arial" panose="020B0604020202020204" pitchFamily="34" charset="0"/>
              <a:buNone/>
              <a:defRPr sz="2520" kern="1200">
                <a:solidFill>
                  <a:schemeClr val="tx1"/>
                </a:solidFill>
                <a:latin typeface="+mn-lt"/>
                <a:ea typeface="+mn-ea"/>
                <a:cs typeface="+mn-cs"/>
              </a:defRPr>
            </a:lvl1pPr>
            <a:lvl2pPr marL="480060" indent="0" algn="ctr" defTabSz="960120" rtl="0" eaLnBrk="1" latinLnBrk="0" hangingPunct="1">
              <a:lnSpc>
                <a:spcPct val="90000"/>
              </a:lnSpc>
              <a:spcBef>
                <a:spcPts val="525"/>
              </a:spcBef>
              <a:buFont typeface="Arial" panose="020B0604020202020204" pitchFamily="34" charset="0"/>
              <a:buNone/>
              <a:defRPr sz="2100" kern="1200">
                <a:solidFill>
                  <a:schemeClr val="tx1"/>
                </a:solidFill>
                <a:latin typeface="+mn-lt"/>
                <a:ea typeface="+mn-ea"/>
                <a:cs typeface="+mn-cs"/>
              </a:defRPr>
            </a:lvl2pPr>
            <a:lvl3pPr marL="960120" indent="0" algn="ctr" defTabSz="960120" rtl="0" eaLnBrk="1" latinLnBrk="0" hangingPunct="1">
              <a:lnSpc>
                <a:spcPct val="90000"/>
              </a:lnSpc>
              <a:spcBef>
                <a:spcPts val="525"/>
              </a:spcBef>
              <a:buFont typeface="Arial" panose="020B0604020202020204" pitchFamily="34" charset="0"/>
              <a:buNone/>
              <a:defRPr sz="1890" kern="1200">
                <a:solidFill>
                  <a:schemeClr val="tx1"/>
                </a:solidFill>
                <a:latin typeface="+mn-lt"/>
                <a:ea typeface="+mn-ea"/>
                <a:cs typeface="+mn-cs"/>
              </a:defRPr>
            </a:lvl3pPr>
            <a:lvl4pPr marL="1440180" indent="0" algn="ctr" defTabSz="960120" rtl="0" eaLnBrk="1" latinLnBrk="0" hangingPunct="1">
              <a:lnSpc>
                <a:spcPct val="90000"/>
              </a:lnSpc>
              <a:spcBef>
                <a:spcPts val="525"/>
              </a:spcBef>
              <a:buFont typeface="Arial" panose="020B0604020202020204" pitchFamily="34" charset="0"/>
              <a:buNone/>
              <a:defRPr sz="1680" kern="1200">
                <a:solidFill>
                  <a:schemeClr val="tx1"/>
                </a:solidFill>
                <a:latin typeface="+mn-lt"/>
                <a:ea typeface="+mn-ea"/>
                <a:cs typeface="+mn-cs"/>
              </a:defRPr>
            </a:lvl4pPr>
            <a:lvl5pPr marL="1920240" indent="0" algn="ctr" defTabSz="960120" rtl="0" eaLnBrk="1" latinLnBrk="0" hangingPunct="1">
              <a:lnSpc>
                <a:spcPct val="90000"/>
              </a:lnSpc>
              <a:spcBef>
                <a:spcPts val="525"/>
              </a:spcBef>
              <a:buFont typeface="Arial" panose="020B0604020202020204" pitchFamily="34" charset="0"/>
              <a:buNone/>
              <a:defRPr sz="1680" kern="1200">
                <a:solidFill>
                  <a:schemeClr val="tx1"/>
                </a:solidFill>
                <a:latin typeface="+mn-lt"/>
                <a:ea typeface="+mn-ea"/>
                <a:cs typeface="+mn-cs"/>
              </a:defRPr>
            </a:lvl5pPr>
            <a:lvl6pPr marL="2400300" indent="0" algn="ctr" defTabSz="960120" rtl="0" eaLnBrk="1" latinLnBrk="0" hangingPunct="1">
              <a:lnSpc>
                <a:spcPct val="90000"/>
              </a:lnSpc>
              <a:spcBef>
                <a:spcPts val="525"/>
              </a:spcBef>
              <a:buFont typeface="Arial" panose="020B0604020202020204" pitchFamily="34" charset="0"/>
              <a:buNone/>
              <a:defRPr sz="1680" kern="1200">
                <a:solidFill>
                  <a:schemeClr val="tx1"/>
                </a:solidFill>
                <a:latin typeface="+mn-lt"/>
                <a:ea typeface="+mn-ea"/>
                <a:cs typeface="+mn-cs"/>
              </a:defRPr>
            </a:lvl6pPr>
            <a:lvl7pPr marL="2880360" indent="0" algn="ctr" defTabSz="960120" rtl="0" eaLnBrk="1" latinLnBrk="0" hangingPunct="1">
              <a:lnSpc>
                <a:spcPct val="90000"/>
              </a:lnSpc>
              <a:spcBef>
                <a:spcPts val="525"/>
              </a:spcBef>
              <a:buFont typeface="Arial" panose="020B0604020202020204" pitchFamily="34" charset="0"/>
              <a:buNone/>
              <a:defRPr sz="1680" kern="1200">
                <a:solidFill>
                  <a:schemeClr val="tx1"/>
                </a:solidFill>
                <a:latin typeface="+mn-lt"/>
                <a:ea typeface="+mn-ea"/>
                <a:cs typeface="+mn-cs"/>
              </a:defRPr>
            </a:lvl7pPr>
            <a:lvl8pPr marL="3360420" indent="0" algn="ctr" defTabSz="960120" rtl="0" eaLnBrk="1" latinLnBrk="0" hangingPunct="1">
              <a:lnSpc>
                <a:spcPct val="90000"/>
              </a:lnSpc>
              <a:spcBef>
                <a:spcPts val="525"/>
              </a:spcBef>
              <a:buFont typeface="Arial" panose="020B0604020202020204" pitchFamily="34" charset="0"/>
              <a:buNone/>
              <a:defRPr sz="1680" kern="1200">
                <a:solidFill>
                  <a:schemeClr val="tx1"/>
                </a:solidFill>
                <a:latin typeface="+mn-lt"/>
                <a:ea typeface="+mn-ea"/>
                <a:cs typeface="+mn-cs"/>
              </a:defRPr>
            </a:lvl8pPr>
            <a:lvl9pPr marL="3840480" indent="0" algn="ctr" defTabSz="960120" rtl="0" eaLnBrk="1" latinLnBrk="0" hangingPunct="1">
              <a:lnSpc>
                <a:spcPct val="90000"/>
              </a:lnSpc>
              <a:spcBef>
                <a:spcPts val="525"/>
              </a:spcBef>
              <a:buFont typeface="Arial" panose="020B0604020202020204" pitchFamily="34" charset="0"/>
              <a:buNone/>
              <a:defRPr sz="1680" kern="1200">
                <a:solidFill>
                  <a:schemeClr val="tx1"/>
                </a:solidFill>
                <a:latin typeface="+mn-lt"/>
                <a:ea typeface="+mn-ea"/>
                <a:cs typeface="+mn-cs"/>
              </a:defRPr>
            </a:lvl9pPr>
          </a:lstStyle>
          <a:p>
            <a:pPr algn="l"/>
            <a:r>
              <a:rPr lang="en-GB" sz="1400" i="1" dirty="0">
                <a:solidFill>
                  <a:srgbClr val="4D4D4F"/>
                </a:solidFill>
                <a:latin typeface="Verdana" panose="020B0604030504040204" pitchFamily="34" charset="0"/>
                <a:ea typeface="Verdana" panose="020B0604030504040204" pitchFamily="34" charset="0"/>
              </a:rPr>
              <a:t>“Very helpful chat about all of my medicines. We now have a plan to stop one or two of them after my blood tests” - </a:t>
            </a:r>
            <a:r>
              <a:rPr lang="en-GB" sz="1400" dirty="0">
                <a:solidFill>
                  <a:srgbClr val="4D4D4F"/>
                </a:solidFill>
                <a:latin typeface="Verdana" panose="020B0604030504040204" pitchFamily="34" charset="0"/>
                <a:ea typeface="Verdana" panose="020B0604030504040204" pitchFamily="34" charset="0"/>
              </a:rPr>
              <a:t>Patient 1</a:t>
            </a:r>
          </a:p>
          <a:p>
            <a:pPr algn="l"/>
            <a:endParaRPr lang="en-GB" sz="1400" i="1" dirty="0">
              <a:solidFill>
                <a:srgbClr val="4D4D4F"/>
              </a:solidFill>
              <a:latin typeface="Verdana" panose="020B0604030504040204" pitchFamily="34" charset="0"/>
              <a:ea typeface="Verdana" panose="020B0604030504040204" pitchFamily="34" charset="0"/>
            </a:endParaRPr>
          </a:p>
          <a:p>
            <a:pPr algn="l"/>
            <a:r>
              <a:rPr lang="en-GB" sz="1400" i="1" dirty="0">
                <a:solidFill>
                  <a:srgbClr val="4D4D4F"/>
                </a:solidFill>
                <a:latin typeface="Verdana" panose="020B0604030504040204" pitchFamily="34" charset="0"/>
                <a:ea typeface="Verdana" panose="020B0604030504040204" pitchFamily="34" charset="0"/>
              </a:rPr>
              <a:t>“I had a chance to prepare questions beforehand” </a:t>
            </a:r>
            <a:r>
              <a:rPr lang="en-GB" sz="1400" dirty="0">
                <a:solidFill>
                  <a:srgbClr val="4D4D4F"/>
                </a:solidFill>
                <a:latin typeface="Verdana" panose="020B0604030504040204" pitchFamily="34" charset="0"/>
                <a:ea typeface="Verdana" panose="020B0604030504040204" pitchFamily="34" charset="0"/>
              </a:rPr>
              <a:t>– Patient 2</a:t>
            </a:r>
          </a:p>
        </p:txBody>
      </p:sp>
    </p:spTree>
    <p:extLst>
      <p:ext uri="{BB962C8B-B14F-4D97-AF65-F5344CB8AC3E}">
        <p14:creationId xmlns:p14="http://schemas.microsoft.com/office/powerpoint/2010/main" val="271763479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681</TotalTime>
  <Words>457</Words>
  <Application>Microsoft Office PowerPoint</Application>
  <PresentationFormat>A3 Paper (297x420 mm)</PresentationFormat>
  <Paragraphs>32</Paragraphs>
  <Slides>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Aptos</vt:lpstr>
      <vt:lpstr>Aptos Display</vt:lpstr>
      <vt:lpstr>Arial</vt:lpstr>
      <vt:lpstr>Calibri</vt:lpstr>
      <vt:lpstr>Verdana</vt:lpstr>
      <vt:lpstr>Office Theme</vt:lpstr>
      <vt:lpstr>SMR project – Leicester City and University primary care network.  Polypharmacy project.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HAMER, Vanesther (HEALTH INNOVATION WEST OF ENGLAND)</dc:creator>
  <cp:lastModifiedBy>Richard Mcbain</cp:lastModifiedBy>
  <cp:revision>8</cp:revision>
  <dcterms:created xsi:type="dcterms:W3CDTF">2024-10-04T08:19:49Z</dcterms:created>
  <dcterms:modified xsi:type="dcterms:W3CDTF">2025-04-11T10:45:37Z</dcterms:modified>
</cp:coreProperties>
</file>