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6" r:id="rId2"/>
  </p:sldIdLst>
  <p:sldSz cx="9601200" cy="12801600" type="A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4D4F"/>
    <a:srgbClr val="245170"/>
    <a:srgbClr val="ABCCC6"/>
    <a:srgbClr val="F1F2F2"/>
    <a:srgbClr val="3698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D4451E-E5D3-4485-A04D-3EBD709BC98D}" v="9" dt="2025-04-08T10:22:01.7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6224" autoAdjust="0"/>
  </p:normalViewPr>
  <p:slideViewPr>
    <p:cSldViewPr snapToGrid="0">
      <p:cViewPr>
        <p:scale>
          <a:sx n="100" d="100"/>
          <a:sy n="100" d="100"/>
        </p:scale>
        <p:origin x="1692" y="-33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 Mcbain" userId="2813983b-cb63-4d5f-a300-ab198211067e" providerId="ADAL" clId="{9DD4451E-E5D3-4485-A04D-3EBD709BC98D}"/>
    <pc:docChg chg="undo custSel modSld">
      <pc:chgData name="Richard Mcbain" userId="2813983b-cb63-4d5f-a300-ab198211067e" providerId="ADAL" clId="{9DD4451E-E5D3-4485-A04D-3EBD709BC98D}" dt="2025-04-23T12:17:53.064" v="3398" actId="20577"/>
      <pc:docMkLst>
        <pc:docMk/>
      </pc:docMkLst>
      <pc:sldChg chg="addSp delSp modSp mod">
        <pc:chgData name="Richard Mcbain" userId="2813983b-cb63-4d5f-a300-ab198211067e" providerId="ADAL" clId="{9DD4451E-E5D3-4485-A04D-3EBD709BC98D}" dt="2025-04-23T12:17:53.064" v="3398" actId="20577"/>
        <pc:sldMkLst>
          <pc:docMk/>
          <pc:sldMk cId="2717634793" sldId="256"/>
        </pc:sldMkLst>
        <pc:spChg chg="mod">
          <ac:chgData name="Richard Mcbain" userId="2813983b-cb63-4d5f-a300-ab198211067e" providerId="ADAL" clId="{9DD4451E-E5D3-4485-A04D-3EBD709BC98D}" dt="2025-04-22T08:31:29.312" v="2857" actId="20577"/>
          <ac:spMkLst>
            <pc:docMk/>
            <pc:sldMk cId="2717634793" sldId="256"/>
            <ac:spMk id="2" creationId="{862DC95F-0504-1254-DC3B-A72D3672DA10}"/>
          </ac:spMkLst>
        </pc:spChg>
        <pc:spChg chg="mod">
          <ac:chgData name="Richard Mcbain" userId="2813983b-cb63-4d5f-a300-ab198211067e" providerId="ADAL" clId="{9DD4451E-E5D3-4485-A04D-3EBD709BC98D}" dt="2025-04-10T09:22:39.578" v="2843" actId="403"/>
          <ac:spMkLst>
            <pc:docMk/>
            <pc:sldMk cId="2717634793" sldId="256"/>
            <ac:spMk id="3" creationId="{C5E6BB9B-C616-60C9-6EAF-C840300F21AF}"/>
          </ac:spMkLst>
        </pc:spChg>
        <pc:spChg chg="mod">
          <ac:chgData name="Richard Mcbain" userId="2813983b-cb63-4d5f-a300-ab198211067e" providerId="ADAL" clId="{9DD4451E-E5D3-4485-A04D-3EBD709BC98D}" dt="2025-04-08T10:23:24.891" v="2651" actId="403"/>
          <ac:spMkLst>
            <pc:docMk/>
            <pc:sldMk cId="2717634793" sldId="256"/>
            <ac:spMk id="5" creationId="{27548153-C613-A86B-03D2-765F28C85D7C}"/>
          </ac:spMkLst>
        </pc:spChg>
        <pc:spChg chg="mod">
          <ac:chgData name="Richard Mcbain" userId="2813983b-cb63-4d5f-a300-ab198211067e" providerId="ADAL" clId="{9DD4451E-E5D3-4485-A04D-3EBD709BC98D}" dt="2025-04-23T11:56:43.485" v="3348" actId="1076"/>
          <ac:spMkLst>
            <pc:docMk/>
            <pc:sldMk cId="2717634793" sldId="256"/>
            <ac:spMk id="6" creationId="{B15B78DE-DE49-DD6B-03F5-3B8AA7768E25}"/>
          </ac:spMkLst>
        </pc:spChg>
        <pc:spChg chg="mod">
          <ac:chgData name="Richard Mcbain" userId="2813983b-cb63-4d5f-a300-ab198211067e" providerId="ADAL" clId="{9DD4451E-E5D3-4485-A04D-3EBD709BC98D}" dt="2025-04-08T10:14:36.354" v="2073" actId="14100"/>
          <ac:spMkLst>
            <pc:docMk/>
            <pc:sldMk cId="2717634793" sldId="256"/>
            <ac:spMk id="7" creationId="{93337FE4-86C8-797A-39A4-184190E1F2CE}"/>
          </ac:spMkLst>
        </pc:spChg>
        <pc:spChg chg="mod">
          <ac:chgData name="Richard Mcbain" userId="2813983b-cb63-4d5f-a300-ab198211067e" providerId="ADAL" clId="{9DD4451E-E5D3-4485-A04D-3EBD709BC98D}" dt="2025-04-08T10:14:39.319" v="2074" actId="14100"/>
          <ac:spMkLst>
            <pc:docMk/>
            <pc:sldMk cId="2717634793" sldId="256"/>
            <ac:spMk id="8" creationId="{22BE48E5-21AE-CC7B-C7D5-DA7AB9670DBE}"/>
          </ac:spMkLst>
        </pc:spChg>
        <pc:spChg chg="mod">
          <ac:chgData name="Richard Mcbain" userId="2813983b-cb63-4d5f-a300-ab198211067e" providerId="ADAL" clId="{9DD4451E-E5D3-4485-A04D-3EBD709BC98D}" dt="2025-04-08T10:14:48.656" v="2076" actId="1076"/>
          <ac:spMkLst>
            <pc:docMk/>
            <pc:sldMk cId="2717634793" sldId="256"/>
            <ac:spMk id="9" creationId="{852D6E66-8345-D971-79E0-2C617C59E43E}"/>
          </ac:spMkLst>
        </pc:spChg>
        <pc:spChg chg="mod">
          <ac:chgData name="Richard Mcbain" userId="2813983b-cb63-4d5f-a300-ab198211067e" providerId="ADAL" clId="{9DD4451E-E5D3-4485-A04D-3EBD709BC98D}" dt="2025-04-08T10:23:46.822" v="2654" actId="14100"/>
          <ac:spMkLst>
            <pc:docMk/>
            <pc:sldMk cId="2717634793" sldId="256"/>
            <ac:spMk id="10" creationId="{9DA64969-EBD3-A166-601C-B1E79C0AE593}"/>
          </ac:spMkLst>
        </pc:spChg>
        <pc:spChg chg="mod">
          <ac:chgData name="Richard Mcbain" userId="2813983b-cb63-4d5f-a300-ab198211067e" providerId="ADAL" clId="{9DD4451E-E5D3-4485-A04D-3EBD709BC98D}" dt="2025-04-23T11:56:36.680" v="3347" actId="14100"/>
          <ac:spMkLst>
            <pc:docMk/>
            <pc:sldMk cId="2717634793" sldId="256"/>
            <ac:spMk id="13" creationId="{64B69F2D-BCA4-0A89-E273-70F691DFFB43}"/>
          </ac:spMkLst>
        </pc:spChg>
        <pc:spChg chg="mod">
          <ac:chgData name="Richard Mcbain" userId="2813983b-cb63-4d5f-a300-ab198211067e" providerId="ADAL" clId="{9DD4451E-E5D3-4485-A04D-3EBD709BC98D}" dt="2025-04-23T11:56:10.306" v="3343" actId="1076"/>
          <ac:spMkLst>
            <pc:docMk/>
            <pc:sldMk cId="2717634793" sldId="256"/>
            <ac:spMk id="14" creationId="{1F2B8C39-37D1-7C87-DD50-3216C34E38C9}"/>
          </ac:spMkLst>
        </pc:spChg>
        <pc:spChg chg="mod">
          <ac:chgData name="Richard Mcbain" userId="2813983b-cb63-4d5f-a300-ab198211067e" providerId="ADAL" clId="{9DD4451E-E5D3-4485-A04D-3EBD709BC98D}" dt="2025-04-23T11:56:46.640" v="3349" actId="1076"/>
          <ac:spMkLst>
            <pc:docMk/>
            <pc:sldMk cId="2717634793" sldId="256"/>
            <ac:spMk id="15" creationId="{655C6BCB-3305-845A-EB13-A4C2A9445DCF}"/>
          </ac:spMkLst>
        </pc:spChg>
        <pc:spChg chg="add mod">
          <ac:chgData name="Richard Mcbain" userId="2813983b-cb63-4d5f-a300-ab198211067e" providerId="ADAL" clId="{9DD4451E-E5D3-4485-A04D-3EBD709BC98D}" dt="2025-04-23T11:57:09.404" v="3350" actId="114"/>
          <ac:spMkLst>
            <pc:docMk/>
            <pc:sldMk cId="2717634793" sldId="256"/>
            <ac:spMk id="16" creationId="{F2592147-EF66-9E08-3235-FAAC57A9E39B}"/>
          </ac:spMkLst>
        </pc:spChg>
        <pc:spChg chg="mod">
          <ac:chgData name="Richard Mcbain" userId="2813983b-cb63-4d5f-a300-ab198211067e" providerId="ADAL" clId="{9DD4451E-E5D3-4485-A04D-3EBD709BC98D}" dt="2025-04-08T10:23:31.846" v="2652" actId="14100"/>
          <ac:spMkLst>
            <pc:docMk/>
            <pc:sldMk cId="2717634793" sldId="256"/>
            <ac:spMk id="17" creationId="{D4595481-9CA9-B782-6B3A-EA7C4937511C}"/>
          </ac:spMkLst>
        </pc:spChg>
        <pc:spChg chg="mod">
          <ac:chgData name="Richard Mcbain" userId="2813983b-cb63-4d5f-a300-ab198211067e" providerId="ADAL" clId="{9DD4451E-E5D3-4485-A04D-3EBD709BC98D}" dt="2025-04-08T10:23:50.118" v="2655" actId="1076"/>
          <ac:spMkLst>
            <pc:docMk/>
            <pc:sldMk cId="2717634793" sldId="256"/>
            <ac:spMk id="18" creationId="{3E6A4E51-12AE-4966-DE51-BF71D9B72E73}"/>
          </ac:spMkLst>
        </pc:spChg>
        <pc:spChg chg="mod">
          <ac:chgData name="Richard Mcbain" userId="2813983b-cb63-4d5f-a300-ab198211067e" providerId="ADAL" clId="{9DD4451E-E5D3-4485-A04D-3EBD709BC98D}" dt="2025-04-23T12:17:53.064" v="3398" actId="20577"/>
          <ac:spMkLst>
            <pc:docMk/>
            <pc:sldMk cId="2717634793" sldId="256"/>
            <ac:spMk id="19" creationId="{92C3A363-17AB-D4D7-86DD-EA8C051BAA0D}"/>
          </ac:spMkLst>
        </pc:spChg>
        <pc:spChg chg="mod">
          <ac:chgData name="Richard Mcbain" userId="2813983b-cb63-4d5f-a300-ab198211067e" providerId="ADAL" clId="{9DD4451E-E5D3-4485-A04D-3EBD709BC98D}" dt="2025-04-23T11:55:24.313" v="3329" actId="1076"/>
          <ac:spMkLst>
            <pc:docMk/>
            <pc:sldMk cId="2717634793" sldId="256"/>
            <ac:spMk id="20" creationId="{C0C48210-3B18-5228-8C1D-B423969D0F76}"/>
          </ac:spMkLst>
        </pc:spChg>
        <pc:spChg chg="mod">
          <ac:chgData name="Richard Mcbain" userId="2813983b-cb63-4d5f-a300-ab198211067e" providerId="ADAL" clId="{9DD4451E-E5D3-4485-A04D-3EBD709BC98D}" dt="2025-04-23T11:54:57.801" v="3327" actId="20577"/>
          <ac:spMkLst>
            <pc:docMk/>
            <pc:sldMk cId="2717634793" sldId="256"/>
            <ac:spMk id="23" creationId="{6C85084A-9F99-6F84-0376-38B1E016AE05}"/>
          </ac:spMkLst>
        </pc:spChg>
        <pc:spChg chg="add mod">
          <ac:chgData name="Richard Mcbain" userId="2813983b-cb63-4d5f-a300-ab198211067e" providerId="ADAL" clId="{9DD4451E-E5D3-4485-A04D-3EBD709BC98D}" dt="2025-04-23T11:56:00.032" v="3340" actId="14100"/>
          <ac:spMkLst>
            <pc:docMk/>
            <pc:sldMk cId="2717634793" sldId="256"/>
            <ac:spMk id="24" creationId="{702F660D-2958-25CD-E006-AA1E6A353C88}"/>
          </ac:spMkLst>
        </pc:spChg>
        <pc:spChg chg="add del mod">
          <ac:chgData name="Richard Mcbain" userId="2813983b-cb63-4d5f-a300-ab198211067e" providerId="ADAL" clId="{9DD4451E-E5D3-4485-A04D-3EBD709BC98D}" dt="2025-04-22T08:39:48.495" v="2962" actId="478"/>
          <ac:spMkLst>
            <pc:docMk/>
            <pc:sldMk cId="2717634793" sldId="256"/>
            <ac:spMk id="25" creationId="{DCBFCF14-489C-AE5F-ECFA-CECDF46F0E4A}"/>
          </ac:spMkLst>
        </pc:spChg>
        <pc:spChg chg="add mod">
          <ac:chgData name="Richard Mcbain" userId="2813983b-cb63-4d5f-a300-ab198211067e" providerId="ADAL" clId="{9DD4451E-E5D3-4485-A04D-3EBD709BC98D}" dt="2025-04-23T11:55:55.657" v="3339" actId="403"/>
          <ac:spMkLst>
            <pc:docMk/>
            <pc:sldMk cId="2717634793" sldId="256"/>
            <ac:spMk id="26" creationId="{1FF7B224-85A7-A5A9-1E88-12A02C75C64D}"/>
          </ac:spMkLst>
        </pc:spChg>
        <pc:spChg chg="add mod">
          <ac:chgData name="Richard Mcbain" userId="2813983b-cb63-4d5f-a300-ab198211067e" providerId="ADAL" clId="{9DD4451E-E5D3-4485-A04D-3EBD709BC98D}" dt="2025-04-08T10:22:11.824" v="2636" actId="6549"/>
          <ac:spMkLst>
            <pc:docMk/>
            <pc:sldMk cId="2717634793" sldId="256"/>
            <ac:spMk id="29" creationId="{02236FC4-BF1B-A87A-277C-80F60AB4AD98}"/>
          </ac:spMkLst>
        </pc:spChg>
        <pc:picChg chg="add mod">
          <ac:chgData name="Richard Mcbain" userId="2813983b-cb63-4d5f-a300-ab198211067e" providerId="ADAL" clId="{9DD4451E-E5D3-4485-A04D-3EBD709BC98D}" dt="2025-04-03T13:56:16.973" v="700" actId="1076"/>
          <ac:picMkLst>
            <pc:docMk/>
            <pc:sldMk cId="2717634793" sldId="256"/>
            <ac:picMk id="11" creationId="{F470268A-0AE4-C19C-9070-4F94B9D34567}"/>
          </ac:picMkLst>
        </pc:picChg>
        <pc:picChg chg="mod">
          <ac:chgData name="Richard Mcbain" userId="2813983b-cb63-4d5f-a300-ab198211067e" providerId="ADAL" clId="{9DD4451E-E5D3-4485-A04D-3EBD709BC98D}" dt="2025-04-08T10:20:52.782" v="2594" actId="1076"/>
          <ac:picMkLst>
            <pc:docMk/>
            <pc:sldMk cId="2717634793" sldId="256"/>
            <ac:picMk id="12" creationId="{18B182DD-BC3D-EB56-0BCD-5FE81567B84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4FCB16-E9F8-4E15-B2AC-E1185ED36A51}" type="datetimeFigureOut">
              <a:rPr lang="en-GB" smtClean="0"/>
              <a:t>23/04/2025</a:t>
            </a:fld>
            <a:endParaRPr lang="en-GB"/>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65C2AC-4CB0-4A28-B90D-1572FCFFB4BD}" type="slidenum">
              <a:rPr lang="en-GB" smtClean="0"/>
              <a:t>‹#›</a:t>
            </a:fld>
            <a:endParaRPr lang="en-GB"/>
          </a:p>
        </p:txBody>
      </p:sp>
    </p:spTree>
    <p:extLst>
      <p:ext uri="{BB962C8B-B14F-4D97-AF65-F5344CB8AC3E}">
        <p14:creationId xmlns:p14="http://schemas.microsoft.com/office/powerpoint/2010/main" val="604644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865C2AC-4CB0-4A28-B90D-1572FCFFB4BD}" type="slidenum">
              <a:rPr lang="en-GB" smtClean="0"/>
              <a:t>1</a:t>
            </a:fld>
            <a:endParaRPr lang="en-GB"/>
          </a:p>
        </p:txBody>
      </p:sp>
    </p:spTree>
    <p:extLst>
      <p:ext uri="{BB962C8B-B14F-4D97-AF65-F5344CB8AC3E}">
        <p14:creationId xmlns:p14="http://schemas.microsoft.com/office/powerpoint/2010/main" val="1054565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090" y="2095078"/>
            <a:ext cx="8161020" cy="4456853"/>
          </a:xfrm>
        </p:spPr>
        <p:txBody>
          <a:bodyPr anchor="b"/>
          <a:lstStyle>
            <a:lvl1pPr algn="ctr">
              <a:defRPr sz="6300"/>
            </a:lvl1pPr>
          </a:lstStyle>
          <a:p>
            <a:r>
              <a:rPr lang="en-GB"/>
              <a:t>Click to edit Master title style</a:t>
            </a:r>
            <a:endParaRPr lang="en-US" dirty="0"/>
          </a:p>
        </p:txBody>
      </p:sp>
      <p:sp>
        <p:nvSpPr>
          <p:cNvPr id="3" name="Subtitle 2"/>
          <p:cNvSpPr>
            <a:spLocks noGrp="1"/>
          </p:cNvSpPr>
          <p:nvPr>
            <p:ph type="subTitle" idx="1"/>
          </p:nvPr>
        </p:nvSpPr>
        <p:spPr>
          <a:xfrm>
            <a:off x="1200150" y="6723804"/>
            <a:ext cx="7200900" cy="3090756"/>
          </a:xfrm>
        </p:spPr>
        <p:txBody>
          <a:bodyPr/>
          <a:lstStyle>
            <a:lvl1pPr marL="0" indent="0" algn="ctr">
              <a:buNone/>
              <a:defRPr sz="2520"/>
            </a:lvl1pPr>
            <a:lvl2pPr marL="480060" indent="0" algn="ctr">
              <a:buNone/>
              <a:defRPr sz="2100"/>
            </a:lvl2pPr>
            <a:lvl3pPr marL="960120" indent="0" algn="ctr">
              <a:buNone/>
              <a:defRPr sz="1890"/>
            </a:lvl3pPr>
            <a:lvl4pPr marL="1440180" indent="0" algn="ctr">
              <a:buNone/>
              <a:defRPr sz="1680"/>
            </a:lvl4pPr>
            <a:lvl5pPr marL="1920240" indent="0" algn="ctr">
              <a:buNone/>
              <a:defRPr sz="1680"/>
            </a:lvl5pPr>
            <a:lvl6pPr marL="2400300" indent="0" algn="ctr">
              <a:buNone/>
              <a:defRPr sz="1680"/>
            </a:lvl6pPr>
            <a:lvl7pPr marL="2880360" indent="0" algn="ctr">
              <a:buNone/>
              <a:defRPr sz="1680"/>
            </a:lvl7pPr>
            <a:lvl8pPr marL="3360420" indent="0" algn="ctr">
              <a:buNone/>
              <a:defRPr sz="1680"/>
            </a:lvl8pPr>
            <a:lvl9pPr marL="3840480" indent="0" algn="ctr">
              <a:buNone/>
              <a:defRPr sz="168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6CDB8DFB-9039-4A7D-B92C-39DBBC4E4FED}" type="datetimeFigureOut">
              <a:rPr lang="en-GB" smtClean="0"/>
              <a:t>23/04/2025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AAF745-FBFB-4D6D-8526-FABE20C74843}" type="slidenum">
              <a:rPr lang="en-GB" smtClean="0"/>
              <a:t>‹#›</a:t>
            </a:fld>
            <a:endParaRPr lang="en-GB"/>
          </a:p>
        </p:txBody>
      </p:sp>
    </p:spTree>
    <p:extLst>
      <p:ext uri="{BB962C8B-B14F-4D97-AF65-F5344CB8AC3E}">
        <p14:creationId xmlns:p14="http://schemas.microsoft.com/office/powerpoint/2010/main" val="1173817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CDB8DFB-9039-4A7D-B92C-39DBBC4E4FED}" type="datetimeFigureOut">
              <a:rPr lang="en-GB" smtClean="0"/>
              <a:t>23/04/2025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AAF745-FBFB-4D6D-8526-FABE20C74843}" type="slidenum">
              <a:rPr lang="en-GB" smtClean="0"/>
              <a:t>‹#›</a:t>
            </a:fld>
            <a:endParaRPr lang="en-GB"/>
          </a:p>
        </p:txBody>
      </p:sp>
    </p:spTree>
    <p:extLst>
      <p:ext uri="{BB962C8B-B14F-4D97-AF65-F5344CB8AC3E}">
        <p14:creationId xmlns:p14="http://schemas.microsoft.com/office/powerpoint/2010/main" val="3906697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0859" y="681567"/>
            <a:ext cx="2070259" cy="10848764"/>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60083" y="681567"/>
            <a:ext cx="6090761" cy="1084876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CDB8DFB-9039-4A7D-B92C-39DBBC4E4FED}" type="datetimeFigureOut">
              <a:rPr lang="en-GB" smtClean="0"/>
              <a:t>23/04/2025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AAF745-FBFB-4D6D-8526-FABE20C74843}" type="slidenum">
              <a:rPr lang="en-GB" smtClean="0"/>
              <a:t>‹#›</a:t>
            </a:fld>
            <a:endParaRPr lang="en-GB"/>
          </a:p>
        </p:txBody>
      </p:sp>
    </p:spTree>
    <p:extLst>
      <p:ext uri="{BB962C8B-B14F-4D97-AF65-F5344CB8AC3E}">
        <p14:creationId xmlns:p14="http://schemas.microsoft.com/office/powerpoint/2010/main" val="2902549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CDB8DFB-9039-4A7D-B92C-39DBBC4E4FED}" type="datetimeFigureOut">
              <a:rPr lang="en-GB" smtClean="0"/>
              <a:t>23/04/2025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AAF745-FBFB-4D6D-8526-FABE20C74843}" type="slidenum">
              <a:rPr lang="en-GB" smtClean="0"/>
              <a:t>‹#›</a:t>
            </a:fld>
            <a:endParaRPr lang="en-GB"/>
          </a:p>
        </p:txBody>
      </p:sp>
    </p:spTree>
    <p:extLst>
      <p:ext uri="{BB962C8B-B14F-4D97-AF65-F5344CB8AC3E}">
        <p14:creationId xmlns:p14="http://schemas.microsoft.com/office/powerpoint/2010/main" val="3338872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55082" y="3191514"/>
            <a:ext cx="8281035" cy="5325109"/>
          </a:xfrm>
        </p:spPr>
        <p:txBody>
          <a:bodyPr anchor="b"/>
          <a:lstStyle>
            <a:lvl1pPr>
              <a:defRPr sz="6300"/>
            </a:lvl1pPr>
          </a:lstStyle>
          <a:p>
            <a:r>
              <a:rPr lang="en-GB"/>
              <a:t>Click to edit Master title style</a:t>
            </a:r>
            <a:endParaRPr lang="en-US" dirty="0"/>
          </a:p>
        </p:txBody>
      </p:sp>
      <p:sp>
        <p:nvSpPr>
          <p:cNvPr id="3" name="Text Placeholder 2"/>
          <p:cNvSpPr>
            <a:spLocks noGrp="1"/>
          </p:cNvSpPr>
          <p:nvPr>
            <p:ph type="body" idx="1"/>
          </p:nvPr>
        </p:nvSpPr>
        <p:spPr>
          <a:xfrm>
            <a:off x="655082" y="8567000"/>
            <a:ext cx="8281035" cy="2800349"/>
          </a:xfrm>
        </p:spPr>
        <p:txBody>
          <a:bodyPr/>
          <a:lstStyle>
            <a:lvl1pPr marL="0" indent="0">
              <a:buNone/>
              <a:defRPr sz="2520">
                <a:solidFill>
                  <a:schemeClr val="tx1">
                    <a:tint val="82000"/>
                  </a:schemeClr>
                </a:solidFill>
              </a:defRPr>
            </a:lvl1pPr>
            <a:lvl2pPr marL="480060" indent="0">
              <a:buNone/>
              <a:defRPr sz="2100">
                <a:solidFill>
                  <a:schemeClr val="tx1">
                    <a:tint val="82000"/>
                  </a:schemeClr>
                </a:solidFill>
              </a:defRPr>
            </a:lvl2pPr>
            <a:lvl3pPr marL="960120" indent="0">
              <a:buNone/>
              <a:defRPr sz="1890">
                <a:solidFill>
                  <a:schemeClr val="tx1">
                    <a:tint val="82000"/>
                  </a:schemeClr>
                </a:solidFill>
              </a:defRPr>
            </a:lvl3pPr>
            <a:lvl4pPr marL="1440180" indent="0">
              <a:buNone/>
              <a:defRPr sz="1680">
                <a:solidFill>
                  <a:schemeClr val="tx1">
                    <a:tint val="82000"/>
                  </a:schemeClr>
                </a:solidFill>
              </a:defRPr>
            </a:lvl4pPr>
            <a:lvl5pPr marL="1920240" indent="0">
              <a:buNone/>
              <a:defRPr sz="1680">
                <a:solidFill>
                  <a:schemeClr val="tx1">
                    <a:tint val="82000"/>
                  </a:schemeClr>
                </a:solidFill>
              </a:defRPr>
            </a:lvl5pPr>
            <a:lvl6pPr marL="2400300" indent="0">
              <a:buNone/>
              <a:defRPr sz="1680">
                <a:solidFill>
                  <a:schemeClr val="tx1">
                    <a:tint val="82000"/>
                  </a:schemeClr>
                </a:solidFill>
              </a:defRPr>
            </a:lvl6pPr>
            <a:lvl7pPr marL="2880360" indent="0">
              <a:buNone/>
              <a:defRPr sz="1680">
                <a:solidFill>
                  <a:schemeClr val="tx1">
                    <a:tint val="82000"/>
                  </a:schemeClr>
                </a:solidFill>
              </a:defRPr>
            </a:lvl7pPr>
            <a:lvl8pPr marL="3360420" indent="0">
              <a:buNone/>
              <a:defRPr sz="1680">
                <a:solidFill>
                  <a:schemeClr val="tx1">
                    <a:tint val="82000"/>
                  </a:schemeClr>
                </a:solidFill>
              </a:defRPr>
            </a:lvl8pPr>
            <a:lvl9pPr marL="3840480" indent="0">
              <a:buNone/>
              <a:defRPr sz="168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CDB8DFB-9039-4A7D-B92C-39DBBC4E4FED}" type="datetimeFigureOut">
              <a:rPr lang="en-GB" smtClean="0"/>
              <a:t>23/04/2025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AAF745-FBFB-4D6D-8526-FABE20C74843}" type="slidenum">
              <a:rPr lang="en-GB" smtClean="0"/>
              <a:t>‹#›</a:t>
            </a:fld>
            <a:endParaRPr lang="en-GB"/>
          </a:p>
        </p:txBody>
      </p:sp>
    </p:spTree>
    <p:extLst>
      <p:ext uri="{BB962C8B-B14F-4D97-AF65-F5344CB8AC3E}">
        <p14:creationId xmlns:p14="http://schemas.microsoft.com/office/powerpoint/2010/main" val="2695652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60083" y="3407833"/>
            <a:ext cx="4080510" cy="812249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860608" y="3407833"/>
            <a:ext cx="4080510" cy="812249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6CDB8DFB-9039-4A7D-B92C-39DBBC4E4FED}" type="datetimeFigureOut">
              <a:rPr lang="en-GB" smtClean="0"/>
              <a:t>23/04/2025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5AAF745-FBFB-4D6D-8526-FABE20C74843}" type="slidenum">
              <a:rPr lang="en-GB" smtClean="0"/>
              <a:t>‹#›</a:t>
            </a:fld>
            <a:endParaRPr lang="en-GB"/>
          </a:p>
        </p:txBody>
      </p:sp>
    </p:spTree>
    <p:extLst>
      <p:ext uri="{BB962C8B-B14F-4D97-AF65-F5344CB8AC3E}">
        <p14:creationId xmlns:p14="http://schemas.microsoft.com/office/powerpoint/2010/main" val="2497188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61333" y="681570"/>
            <a:ext cx="8281035" cy="2474384"/>
          </a:xfrm>
        </p:spPr>
        <p:txBody>
          <a:bodyPr/>
          <a:lstStyle/>
          <a:p>
            <a:r>
              <a:rPr lang="en-GB"/>
              <a:t>Click to edit Master title style</a:t>
            </a:r>
            <a:endParaRPr lang="en-US" dirty="0"/>
          </a:p>
        </p:txBody>
      </p:sp>
      <p:sp>
        <p:nvSpPr>
          <p:cNvPr id="3" name="Text Placeholder 2"/>
          <p:cNvSpPr>
            <a:spLocks noGrp="1"/>
          </p:cNvSpPr>
          <p:nvPr>
            <p:ph type="body" idx="1"/>
          </p:nvPr>
        </p:nvSpPr>
        <p:spPr>
          <a:xfrm>
            <a:off x="661334" y="3138171"/>
            <a:ext cx="4061757" cy="1537969"/>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lang="en-GB"/>
              <a:t>Click to edit Master text styles</a:t>
            </a:r>
          </a:p>
        </p:txBody>
      </p:sp>
      <p:sp>
        <p:nvSpPr>
          <p:cNvPr id="4" name="Content Placeholder 3"/>
          <p:cNvSpPr>
            <a:spLocks noGrp="1"/>
          </p:cNvSpPr>
          <p:nvPr>
            <p:ph sz="half" idx="2"/>
          </p:nvPr>
        </p:nvSpPr>
        <p:spPr>
          <a:xfrm>
            <a:off x="661334" y="4676140"/>
            <a:ext cx="4061757" cy="687789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860608" y="3138171"/>
            <a:ext cx="4081761" cy="1537969"/>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lang="en-GB"/>
              <a:t>Click to edit Master text styles</a:t>
            </a:r>
          </a:p>
        </p:txBody>
      </p:sp>
      <p:sp>
        <p:nvSpPr>
          <p:cNvPr id="6" name="Content Placeholder 5"/>
          <p:cNvSpPr>
            <a:spLocks noGrp="1"/>
          </p:cNvSpPr>
          <p:nvPr>
            <p:ph sz="quarter" idx="4"/>
          </p:nvPr>
        </p:nvSpPr>
        <p:spPr>
          <a:xfrm>
            <a:off x="4860608" y="4676140"/>
            <a:ext cx="4081761" cy="687789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6CDB8DFB-9039-4A7D-B92C-39DBBC4E4FED}" type="datetimeFigureOut">
              <a:rPr lang="en-GB" smtClean="0"/>
              <a:t>23/04/2025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5AAF745-FBFB-4D6D-8526-FABE20C74843}" type="slidenum">
              <a:rPr lang="en-GB" smtClean="0"/>
              <a:t>‹#›</a:t>
            </a:fld>
            <a:endParaRPr lang="en-GB"/>
          </a:p>
        </p:txBody>
      </p:sp>
    </p:spTree>
    <p:extLst>
      <p:ext uri="{BB962C8B-B14F-4D97-AF65-F5344CB8AC3E}">
        <p14:creationId xmlns:p14="http://schemas.microsoft.com/office/powerpoint/2010/main" val="525641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6CDB8DFB-9039-4A7D-B92C-39DBBC4E4FED}" type="datetimeFigureOut">
              <a:rPr lang="en-GB" smtClean="0"/>
              <a:t>23/04/2025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5AAF745-FBFB-4D6D-8526-FABE20C74843}" type="slidenum">
              <a:rPr lang="en-GB" smtClean="0"/>
              <a:t>‹#›</a:t>
            </a:fld>
            <a:endParaRPr lang="en-GB"/>
          </a:p>
        </p:txBody>
      </p:sp>
    </p:spTree>
    <p:extLst>
      <p:ext uri="{BB962C8B-B14F-4D97-AF65-F5344CB8AC3E}">
        <p14:creationId xmlns:p14="http://schemas.microsoft.com/office/powerpoint/2010/main" val="908283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DB8DFB-9039-4A7D-B92C-39DBBC4E4FED}" type="datetimeFigureOut">
              <a:rPr lang="en-GB" smtClean="0"/>
              <a:t>23/04/2025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5AAF745-FBFB-4D6D-8526-FABE20C74843}" type="slidenum">
              <a:rPr lang="en-GB" smtClean="0"/>
              <a:t>‹#›</a:t>
            </a:fld>
            <a:endParaRPr lang="en-GB"/>
          </a:p>
        </p:txBody>
      </p:sp>
    </p:spTree>
    <p:extLst>
      <p:ext uri="{BB962C8B-B14F-4D97-AF65-F5344CB8AC3E}">
        <p14:creationId xmlns:p14="http://schemas.microsoft.com/office/powerpoint/2010/main" val="1069046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1333" y="853440"/>
            <a:ext cx="3096637" cy="2987040"/>
          </a:xfrm>
        </p:spPr>
        <p:txBody>
          <a:bodyPr anchor="b"/>
          <a:lstStyle>
            <a:lvl1pPr>
              <a:defRPr sz="3360"/>
            </a:lvl1pPr>
          </a:lstStyle>
          <a:p>
            <a:r>
              <a:rPr lang="en-GB"/>
              <a:t>Click to edit Master title style</a:t>
            </a:r>
            <a:endParaRPr lang="en-US" dirty="0"/>
          </a:p>
        </p:txBody>
      </p:sp>
      <p:sp>
        <p:nvSpPr>
          <p:cNvPr id="3" name="Content Placeholder 2"/>
          <p:cNvSpPr>
            <a:spLocks noGrp="1"/>
          </p:cNvSpPr>
          <p:nvPr>
            <p:ph idx="1"/>
          </p:nvPr>
        </p:nvSpPr>
        <p:spPr>
          <a:xfrm>
            <a:off x="4081760" y="1843196"/>
            <a:ext cx="4860608" cy="9097433"/>
          </a:xfrm>
        </p:spPr>
        <p:txBody>
          <a:bodyPr/>
          <a:lstStyle>
            <a:lvl1pPr>
              <a:defRPr sz="3360"/>
            </a:lvl1pPr>
            <a:lvl2pPr>
              <a:defRPr sz="2940"/>
            </a:lvl2pPr>
            <a:lvl3pPr>
              <a:defRPr sz="2520"/>
            </a:lvl3pPr>
            <a:lvl4pPr>
              <a:defRPr sz="2100"/>
            </a:lvl4pPr>
            <a:lvl5pPr>
              <a:defRPr sz="2100"/>
            </a:lvl5pPr>
            <a:lvl6pPr>
              <a:defRPr sz="2100"/>
            </a:lvl6pPr>
            <a:lvl7pPr>
              <a:defRPr sz="2100"/>
            </a:lvl7pPr>
            <a:lvl8pPr>
              <a:defRPr sz="2100"/>
            </a:lvl8pPr>
            <a:lvl9pPr>
              <a:defRPr sz="21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61333" y="3840480"/>
            <a:ext cx="3096637" cy="7114964"/>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lang="en-GB"/>
              <a:t>Click to edit Master text styles</a:t>
            </a:r>
          </a:p>
        </p:txBody>
      </p:sp>
      <p:sp>
        <p:nvSpPr>
          <p:cNvPr id="5" name="Date Placeholder 4"/>
          <p:cNvSpPr>
            <a:spLocks noGrp="1"/>
          </p:cNvSpPr>
          <p:nvPr>
            <p:ph type="dt" sz="half" idx="10"/>
          </p:nvPr>
        </p:nvSpPr>
        <p:spPr/>
        <p:txBody>
          <a:bodyPr/>
          <a:lstStyle/>
          <a:p>
            <a:fld id="{6CDB8DFB-9039-4A7D-B92C-39DBBC4E4FED}" type="datetimeFigureOut">
              <a:rPr lang="en-GB" smtClean="0"/>
              <a:t>23/04/2025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5AAF745-FBFB-4D6D-8526-FABE20C74843}" type="slidenum">
              <a:rPr lang="en-GB" smtClean="0"/>
              <a:t>‹#›</a:t>
            </a:fld>
            <a:endParaRPr lang="en-GB"/>
          </a:p>
        </p:txBody>
      </p:sp>
    </p:spTree>
    <p:extLst>
      <p:ext uri="{BB962C8B-B14F-4D97-AF65-F5344CB8AC3E}">
        <p14:creationId xmlns:p14="http://schemas.microsoft.com/office/powerpoint/2010/main" val="2758274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1333" y="853440"/>
            <a:ext cx="3096637" cy="2987040"/>
          </a:xfrm>
        </p:spPr>
        <p:txBody>
          <a:bodyPr anchor="b"/>
          <a:lstStyle>
            <a:lvl1pPr>
              <a:defRPr sz="3360"/>
            </a:lvl1pPr>
          </a:lstStyle>
          <a:p>
            <a:r>
              <a:rPr lang="en-GB"/>
              <a:t>Click to edit Master title style</a:t>
            </a:r>
            <a:endParaRPr lang="en-US" dirty="0"/>
          </a:p>
        </p:txBody>
      </p:sp>
      <p:sp>
        <p:nvSpPr>
          <p:cNvPr id="3" name="Picture Placeholder 2"/>
          <p:cNvSpPr>
            <a:spLocks noGrp="1" noChangeAspect="1"/>
          </p:cNvSpPr>
          <p:nvPr>
            <p:ph type="pic" idx="1"/>
          </p:nvPr>
        </p:nvSpPr>
        <p:spPr>
          <a:xfrm>
            <a:off x="4081760" y="1843196"/>
            <a:ext cx="4860608" cy="9097433"/>
          </a:xfrm>
        </p:spPr>
        <p:txBody>
          <a:bodyPr anchor="t"/>
          <a:lstStyle>
            <a:lvl1pPr marL="0" indent="0">
              <a:buNone/>
              <a:defRPr sz="3360"/>
            </a:lvl1pPr>
            <a:lvl2pPr marL="480060" indent="0">
              <a:buNone/>
              <a:defRPr sz="2940"/>
            </a:lvl2pPr>
            <a:lvl3pPr marL="960120" indent="0">
              <a:buNone/>
              <a:defRPr sz="2520"/>
            </a:lvl3pPr>
            <a:lvl4pPr marL="1440180" indent="0">
              <a:buNone/>
              <a:defRPr sz="2100"/>
            </a:lvl4pPr>
            <a:lvl5pPr marL="1920240" indent="0">
              <a:buNone/>
              <a:defRPr sz="2100"/>
            </a:lvl5pPr>
            <a:lvl6pPr marL="2400300" indent="0">
              <a:buNone/>
              <a:defRPr sz="2100"/>
            </a:lvl6pPr>
            <a:lvl7pPr marL="2880360" indent="0">
              <a:buNone/>
              <a:defRPr sz="2100"/>
            </a:lvl7pPr>
            <a:lvl8pPr marL="3360420" indent="0">
              <a:buNone/>
              <a:defRPr sz="2100"/>
            </a:lvl8pPr>
            <a:lvl9pPr marL="3840480" indent="0">
              <a:buNone/>
              <a:defRPr sz="2100"/>
            </a:lvl9pPr>
          </a:lstStyle>
          <a:p>
            <a:r>
              <a:rPr lang="en-GB"/>
              <a:t>Click icon to add picture</a:t>
            </a:r>
            <a:endParaRPr lang="en-US" dirty="0"/>
          </a:p>
        </p:txBody>
      </p:sp>
      <p:sp>
        <p:nvSpPr>
          <p:cNvPr id="4" name="Text Placeholder 3"/>
          <p:cNvSpPr>
            <a:spLocks noGrp="1"/>
          </p:cNvSpPr>
          <p:nvPr>
            <p:ph type="body" sz="half" idx="2"/>
          </p:nvPr>
        </p:nvSpPr>
        <p:spPr>
          <a:xfrm>
            <a:off x="661333" y="3840480"/>
            <a:ext cx="3096637" cy="7114964"/>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lang="en-GB"/>
              <a:t>Click to edit Master text styles</a:t>
            </a:r>
          </a:p>
        </p:txBody>
      </p:sp>
      <p:sp>
        <p:nvSpPr>
          <p:cNvPr id="5" name="Date Placeholder 4"/>
          <p:cNvSpPr>
            <a:spLocks noGrp="1"/>
          </p:cNvSpPr>
          <p:nvPr>
            <p:ph type="dt" sz="half" idx="10"/>
          </p:nvPr>
        </p:nvSpPr>
        <p:spPr/>
        <p:txBody>
          <a:bodyPr/>
          <a:lstStyle/>
          <a:p>
            <a:fld id="{6CDB8DFB-9039-4A7D-B92C-39DBBC4E4FED}" type="datetimeFigureOut">
              <a:rPr lang="en-GB" smtClean="0"/>
              <a:t>23/04/2025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5AAF745-FBFB-4D6D-8526-FABE20C74843}" type="slidenum">
              <a:rPr lang="en-GB" smtClean="0"/>
              <a:t>‹#›</a:t>
            </a:fld>
            <a:endParaRPr lang="en-GB"/>
          </a:p>
        </p:txBody>
      </p:sp>
    </p:spTree>
    <p:extLst>
      <p:ext uri="{BB962C8B-B14F-4D97-AF65-F5344CB8AC3E}">
        <p14:creationId xmlns:p14="http://schemas.microsoft.com/office/powerpoint/2010/main" val="749074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60083" y="681570"/>
            <a:ext cx="8281035" cy="2474384"/>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60083" y="3407833"/>
            <a:ext cx="8281035" cy="812249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60083" y="11865189"/>
            <a:ext cx="2160270" cy="681567"/>
          </a:xfrm>
          <a:prstGeom prst="rect">
            <a:avLst/>
          </a:prstGeom>
        </p:spPr>
        <p:txBody>
          <a:bodyPr vert="horz" lIns="91440" tIns="45720" rIns="91440" bIns="45720" rtlCol="0" anchor="ctr"/>
          <a:lstStyle>
            <a:lvl1pPr algn="l">
              <a:defRPr sz="1260">
                <a:solidFill>
                  <a:schemeClr val="tx1">
                    <a:tint val="82000"/>
                  </a:schemeClr>
                </a:solidFill>
              </a:defRPr>
            </a:lvl1pPr>
          </a:lstStyle>
          <a:p>
            <a:fld id="{6CDB8DFB-9039-4A7D-B92C-39DBBC4E4FED}" type="datetimeFigureOut">
              <a:rPr lang="en-GB" smtClean="0"/>
              <a:t>23/04/2025</a:t>
            </a:fld>
            <a:endParaRPr lang="en-GB"/>
          </a:p>
        </p:txBody>
      </p:sp>
      <p:sp>
        <p:nvSpPr>
          <p:cNvPr id="5" name="Footer Placeholder 4"/>
          <p:cNvSpPr>
            <a:spLocks noGrp="1"/>
          </p:cNvSpPr>
          <p:nvPr>
            <p:ph type="ftr" sz="quarter" idx="3"/>
          </p:nvPr>
        </p:nvSpPr>
        <p:spPr>
          <a:xfrm>
            <a:off x="3180398" y="11865189"/>
            <a:ext cx="3240405" cy="681567"/>
          </a:xfrm>
          <a:prstGeom prst="rect">
            <a:avLst/>
          </a:prstGeom>
        </p:spPr>
        <p:txBody>
          <a:bodyPr vert="horz" lIns="91440" tIns="45720" rIns="91440" bIns="45720" rtlCol="0" anchor="ctr"/>
          <a:lstStyle>
            <a:lvl1pPr algn="ctr">
              <a:defRPr sz="126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780848" y="11865189"/>
            <a:ext cx="2160270" cy="681567"/>
          </a:xfrm>
          <a:prstGeom prst="rect">
            <a:avLst/>
          </a:prstGeom>
        </p:spPr>
        <p:txBody>
          <a:bodyPr vert="horz" lIns="91440" tIns="45720" rIns="91440" bIns="45720" rtlCol="0" anchor="ctr"/>
          <a:lstStyle>
            <a:lvl1pPr algn="r">
              <a:defRPr sz="1260">
                <a:solidFill>
                  <a:schemeClr val="tx1">
                    <a:tint val="82000"/>
                  </a:schemeClr>
                </a:solidFill>
              </a:defRPr>
            </a:lvl1pPr>
          </a:lstStyle>
          <a:p>
            <a:fld id="{C5AAF745-FBFB-4D6D-8526-FABE20C74843}" type="slidenum">
              <a:rPr lang="en-GB" smtClean="0"/>
              <a:t>‹#›</a:t>
            </a:fld>
            <a:endParaRPr lang="en-GB"/>
          </a:p>
        </p:txBody>
      </p:sp>
    </p:spTree>
    <p:extLst>
      <p:ext uri="{BB962C8B-B14F-4D97-AF65-F5344CB8AC3E}">
        <p14:creationId xmlns:p14="http://schemas.microsoft.com/office/powerpoint/2010/main" val="280508684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60120" rtl="0" eaLnBrk="1" latinLnBrk="0" hangingPunct="1">
        <a:lnSpc>
          <a:spcPct val="90000"/>
        </a:lnSpc>
        <a:spcBef>
          <a:spcPct val="0"/>
        </a:spcBef>
        <a:buNone/>
        <a:defRPr sz="4620" kern="1200">
          <a:solidFill>
            <a:schemeClr val="tx1"/>
          </a:solidFill>
          <a:latin typeface="+mj-lt"/>
          <a:ea typeface="+mj-ea"/>
          <a:cs typeface="+mj-cs"/>
        </a:defRPr>
      </a:lvl1pPr>
    </p:titleStyle>
    <p:bodyStyle>
      <a:lvl1pPr marL="240030" indent="-240030" algn="l" defTabSz="960120" rtl="0" eaLnBrk="1" latinLnBrk="0" hangingPunct="1">
        <a:lnSpc>
          <a:spcPct val="90000"/>
        </a:lnSpc>
        <a:spcBef>
          <a:spcPts val="1050"/>
        </a:spcBef>
        <a:buFont typeface="Arial" panose="020B0604020202020204" pitchFamily="34" charset="0"/>
        <a:buChar char="•"/>
        <a:defRPr sz="2940" kern="1200">
          <a:solidFill>
            <a:schemeClr val="tx1"/>
          </a:solidFill>
          <a:latin typeface="+mn-lt"/>
          <a:ea typeface="+mn-ea"/>
          <a:cs typeface="+mn-cs"/>
        </a:defRPr>
      </a:lvl1pPr>
      <a:lvl2pPr marL="720090" indent="-240030" algn="l" defTabSz="960120" rtl="0" eaLnBrk="1" latinLnBrk="0" hangingPunct="1">
        <a:lnSpc>
          <a:spcPct val="90000"/>
        </a:lnSpc>
        <a:spcBef>
          <a:spcPts val="525"/>
        </a:spcBef>
        <a:buFont typeface="Arial" panose="020B0604020202020204" pitchFamily="34" charset="0"/>
        <a:buChar char="•"/>
        <a:defRPr sz="2520" kern="1200">
          <a:solidFill>
            <a:schemeClr val="tx1"/>
          </a:solidFill>
          <a:latin typeface="+mn-lt"/>
          <a:ea typeface="+mn-ea"/>
          <a:cs typeface="+mn-cs"/>
        </a:defRPr>
      </a:lvl2pPr>
      <a:lvl3pPr marL="1200150" indent="-240030" algn="l" defTabSz="960120" rtl="0" eaLnBrk="1" latinLnBrk="0" hangingPunct="1">
        <a:lnSpc>
          <a:spcPct val="90000"/>
        </a:lnSpc>
        <a:spcBef>
          <a:spcPts val="525"/>
        </a:spcBef>
        <a:buFont typeface="Arial" panose="020B0604020202020204" pitchFamily="34" charset="0"/>
        <a:buChar char="•"/>
        <a:defRPr sz="2100" kern="1200">
          <a:solidFill>
            <a:schemeClr val="tx1"/>
          </a:solidFill>
          <a:latin typeface="+mn-lt"/>
          <a:ea typeface="+mn-ea"/>
          <a:cs typeface="+mn-cs"/>
        </a:defRPr>
      </a:lvl3pPr>
      <a:lvl4pPr marL="168021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4pPr>
      <a:lvl5pPr marL="216027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5pPr>
      <a:lvl6pPr marL="264033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6pPr>
      <a:lvl7pPr marL="312039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7pPr>
      <a:lvl8pPr marL="360045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8pPr>
      <a:lvl9pPr marL="408051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9pPr>
    </p:bodyStyle>
    <p:otherStyle>
      <a:defPPr>
        <a:defRPr lang="en-US"/>
      </a:defPPr>
      <a:lvl1pPr marL="0" algn="l" defTabSz="960120" rtl="0" eaLnBrk="1" latinLnBrk="0" hangingPunct="1">
        <a:defRPr sz="1890" kern="1200">
          <a:solidFill>
            <a:schemeClr val="tx1"/>
          </a:solidFill>
          <a:latin typeface="+mn-lt"/>
          <a:ea typeface="+mn-ea"/>
          <a:cs typeface="+mn-cs"/>
        </a:defRPr>
      </a:lvl1pPr>
      <a:lvl2pPr marL="480060" algn="l" defTabSz="960120" rtl="0" eaLnBrk="1" latinLnBrk="0" hangingPunct="1">
        <a:defRPr sz="1890" kern="1200">
          <a:solidFill>
            <a:schemeClr val="tx1"/>
          </a:solidFill>
          <a:latin typeface="+mn-lt"/>
          <a:ea typeface="+mn-ea"/>
          <a:cs typeface="+mn-cs"/>
        </a:defRPr>
      </a:lvl2pPr>
      <a:lvl3pPr marL="960120" algn="l" defTabSz="960120" rtl="0" eaLnBrk="1" latinLnBrk="0" hangingPunct="1">
        <a:defRPr sz="1890" kern="1200">
          <a:solidFill>
            <a:schemeClr val="tx1"/>
          </a:solidFill>
          <a:latin typeface="+mn-lt"/>
          <a:ea typeface="+mn-ea"/>
          <a:cs typeface="+mn-cs"/>
        </a:defRPr>
      </a:lvl3pPr>
      <a:lvl4pPr marL="1440180" algn="l" defTabSz="960120" rtl="0" eaLnBrk="1" latinLnBrk="0" hangingPunct="1">
        <a:defRPr sz="1890" kern="1200">
          <a:solidFill>
            <a:schemeClr val="tx1"/>
          </a:solidFill>
          <a:latin typeface="+mn-lt"/>
          <a:ea typeface="+mn-ea"/>
          <a:cs typeface="+mn-cs"/>
        </a:defRPr>
      </a:lvl4pPr>
      <a:lvl5pPr marL="1920240" algn="l" defTabSz="960120" rtl="0" eaLnBrk="1" latinLnBrk="0" hangingPunct="1">
        <a:defRPr sz="1890" kern="1200">
          <a:solidFill>
            <a:schemeClr val="tx1"/>
          </a:solidFill>
          <a:latin typeface="+mn-lt"/>
          <a:ea typeface="+mn-ea"/>
          <a:cs typeface="+mn-cs"/>
        </a:defRPr>
      </a:lvl5pPr>
      <a:lvl6pPr marL="2400300" algn="l" defTabSz="960120" rtl="0" eaLnBrk="1" latinLnBrk="0" hangingPunct="1">
        <a:defRPr sz="1890" kern="1200">
          <a:solidFill>
            <a:schemeClr val="tx1"/>
          </a:solidFill>
          <a:latin typeface="+mn-lt"/>
          <a:ea typeface="+mn-ea"/>
          <a:cs typeface="+mn-cs"/>
        </a:defRPr>
      </a:lvl6pPr>
      <a:lvl7pPr marL="2880360" algn="l" defTabSz="960120" rtl="0" eaLnBrk="1" latinLnBrk="0" hangingPunct="1">
        <a:defRPr sz="1890" kern="1200">
          <a:solidFill>
            <a:schemeClr val="tx1"/>
          </a:solidFill>
          <a:latin typeface="+mn-lt"/>
          <a:ea typeface="+mn-ea"/>
          <a:cs typeface="+mn-cs"/>
        </a:defRPr>
      </a:lvl7pPr>
      <a:lvl8pPr marL="3360420" algn="l" defTabSz="960120" rtl="0" eaLnBrk="1" latinLnBrk="0" hangingPunct="1">
        <a:defRPr sz="1890" kern="1200">
          <a:solidFill>
            <a:schemeClr val="tx1"/>
          </a:solidFill>
          <a:latin typeface="+mn-lt"/>
          <a:ea typeface="+mn-ea"/>
          <a:cs typeface="+mn-cs"/>
        </a:defRPr>
      </a:lvl8pPr>
      <a:lvl9pPr marL="3840480" algn="l" defTabSz="960120" rtl="0" eaLnBrk="1" latinLnBrk="0" hangingPunct="1">
        <a:defRPr sz="18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healthinnovation-em.org.uk/our-work/polypharmacy-getting-the-balance-right" TargetMode="External"/><Relationship Id="rId5" Type="http://schemas.openxmlformats.org/officeDocument/2006/relationships/hyperlink" Target="mailto:Richard.mcbain@nottingham.ac.uk" TargetMode="External"/><Relationship Id="rId4" Type="http://schemas.openxmlformats.org/officeDocument/2006/relationships/hyperlink" Target="mailto:yeling.wan@nhs.ne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4595481-9CA9-B782-6B3A-EA7C4937511C}"/>
              </a:ext>
            </a:extLst>
          </p:cNvPr>
          <p:cNvSpPr/>
          <p:nvPr/>
        </p:nvSpPr>
        <p:spPr>
          <a:xfrm>
            <a:off x="285862" y="4149384"/>
            <a:ext cx="4514738" cy="3193112"/>
          </a:xfrm>
          <a:prstGeom prst="rect">
            <a:avLst/>
          </a:prstGeom>
          <a:solidFill>
            <a:srgbClr val="ABCC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a:extLst>
              <a:ext uri="{FF2B5EF4-FFF2-40B4-BE49-F238E27FC236}">
                <a16:creationId xmlns:a16="http://schemas.microsoft.com/office/drawing/2014/main" id="{C0C48210-3B18-5228-8C1D-B423969D0F76}"/>
              </a:ext>
            </a:extLst>
          </p:cNvPr>
          <p:cNvSpPr/>
          <p:nvPr/>
        </p:nvSpPr>
        <p:spPr>
          <a:xfrm>
            <a:off x="4968562" y="9648825"/>
            <a:ext cx="4335284" cy="1435557"/>
          </a:xfrm>
          <a:prstGeom prst="rect">
            <a:avLst/>
          </a:prstGeom>
          <a:solidFill>
            <a:srgbClr val="ABCC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DA64969-EBD3-A166-601C-B1E79C0AE593}"/>
              </a:ext>
            </a:extLst>
          </p:cNvPr>
          <p:cNvSpPr/>
          <p:nvPr/>
        </p:nvSpPr>
        <p:spPr>
          <a:xfrm>
            <a:off x="284112" y="7482786"/>
            <a:ext cx="4514738" cy="5085731"/>
          </a:xfrm>
          <a:prstGeom prst="rect">
            <a:avLst/>
          </a:prstGeom>
          <a:solidFill>
            <a:srgbClr val="ABCC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22BE48E5-21AE-CC7B-C7D5-DA7AB9670DBE}"/>
              </a:ext>
            </a:extLst>
          </p:cNvPr>
          <p:cNvSpPr/>
          <p:nvPr/>
        </p:nvSpPr>
        <p:spPr>
          <a:xfrm>
            <a:off x="285862" y="2312622"/>
            <a:ext cx="9029476" cy="1712476"/>
          </a:xfrm>
          <a:prstGeom prst="rect">
            <a:avLst/>
          </a:prstGeom>
          <a:solidFill>
            <a:srgbClr val="ABCC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D662F1C8-9797-B9E0-A64D-2C05D64B797E}"/>
              </a:ext>
            </a:extLst>
          </p:cNvPr>
          <p:cNvSpPr/>
          <p:nvPr/>
        </p:nvSpPr>
        <p:spPr>
          <a:xfrm>
            <a:off x="285862" y="1086908"/>
            <a:ext cx="9029476" cy="1087172"/>
          </a:xfrm>
          <a:prstGeom prst="rect">
            <a:avLst/>
          </a:prstGeom>
          <a:solidFill>
            <a:srgbClr val="2451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862DC95F-0504-1254-DC3B-A72D3672DA10}"/>
              </a:ext>
            </a:extLst>
          </p:cNvPr>
          <p:cNvSpPr>
            <a:spLocks noGrp="1"/>
          </p:cNvSpPr>
          <p:nvPr>
            <p:ph type="ctrTitle"/>
          </p:nvPr>
        </p:nvSpPr>
        <p:spPr>
          <a:xfrm>
            <a:off x="285862" y="1177240"/>
            <a:ext cx="9029476" cy="1135382"/>
          </a:xfrm>
        </p:spPr>
        <p:txBody>
          <a:bodyPr anchor="t">
            <a:normAutofit/>
          </a:bodyPr>
          <a:lstStyle/>
          <a:p>
            <a:pPr>
              <a:lnSpc>
                <a:spcPct val="100000"/>
              </a:lnSpc>
            </a:pPr>
            <a:r>
              <a:rPr lang="en-GB" sz="2000" b="1" dirty="0">
                <a:solidFill>
                  <a:srgbClr val="F1F2F2"/>
                </a:solidFill>
                <a:latin typeface="Verdana" panose="020B0604030504040204" pitchFamily="34" charset="0"/>
                <a:ea typeface="Verdana" panose="020B0604030504040204" pitchFamily="34" charset="0"/>
              </a:rPr>
              <a:t>Larwood &amp; Bawtry Primary Care Network </a:t>
            </a:r>
            <a:br>
              <a:rPr lang="en-GB" sz="2000" b="1" dirty="0">
                <a:solidFill>
                  <a:srgbClr val="F1F2F2"/>
                </a:solidFill>
                <a:latin typeface="Verdana" panose="020B0604030504040204" pitchFamily="34" charset="0"/>
                <a:ea typeface="Verdana" panose="020B0604030504040204" pitchFamily="34" charset="0"/>
              </a:rPr>
            </a:br>
            <a:r>
              <a:rPr lang="en-GB" sz="2000" b="1" dirty="0">
                <a:solidFill>
                  <a:srgbClr val="F1F2F2"/>
                </a:solidFill>
                <a:latin typeface="Verdana" panose="020B0604030504040204" pitchFamily="34" charset="0"/>
                <a:ea typeface="Verdana" panose="020B0604030504040204" pitchFamily="34" charset="0"/>
              </a:rPr>
              <a:t>Seldom Heard Communities Polypharmacy project</a:t>
            </a:r>
            <a:br>
              <a:rPr lang="en-GB" sz="2000" b="1" dirty="0">
                <a:solidFill>
                  <a:srgbClr val="F1F2F2"/>
                </a:solidFill>
                <a:latin typeface="Verdana" panose="020B0604030504040204" pitchFamily="34" charset="0"/>
                <a:ea typeface="Verdana" panose="020B0604030504040204" pitchFamily="34" charset="0"/>
              </a:rPr>
            </a:br>
            <a:endParaRPr lang="en-GB" sz="2000" b="1" dirty="0">
              <a:solidFill>
                <a:srgbClr val="F1F2F2"/>
              </a:solidFill>
              <a:latin typeface="Verdana" panose="020B0604030504040204" pitchFamily="34" charset="0"/>
              <a:ea typeface="Verdana" panose="020B0604030504040204" pitchFamily="34" charset="0"/>
            </a:endParaRPr>
          </a:p>
        </p:txBody>
      </p:sp>
      <p:sp>
        <p:nvSpPr>
          <p:cNvPr id="3" name="Subtitle 2">
            <a:extLst>
              <a:ext uri="{FF2B5EF4-FFF2-40B4-BE49-F238E27FC236}">
                <a16:creationId xmlns:a16="http://schemas.microsoft.com/office/drawing/2014/main" id="{C5E6BB9B-C616-60C9-6EAF-C840300F21AF}"/>
              </a:ext>
            </a:extLst>
          </p:cNvPr>
          <p:cNvSpPr>
            <a:spLocks noGrp="1"/>
          </p:cNvSpPr>
          <p:nvPr>
            <p:ph type="subTitle" idx="1"/>
          </p:nvPr>
        </p:nvSpPr>
        <p:spPr>
          <a:xfrm>
            <a:off x="285862" y="2743503"/>
            <a:ext cx="9029476" cy="1699030"/>
          </a:xfrm>
        </p:spPr>
        <p:txBody>
          <a:bodyPr>
            <a:noAutofit/>
          </a:bodyPr>
          <a:lstStyle/>
          <a:p>
            <a:pPr algn="l"/>
            <a:r>
              <a:rPr lang="en-GB" sz="1400" dirty="0">
                <a:solidFill>
                  <a:srgbClr val="4D4D4F"/>
                </a:solidFill>
                <a:latin typeface="Verdana" panose="020B0604030504040204" pitchFamily="34" charset="0"/>
                <a:ea typeface="Verdana" panose="020B0604030504040204" pitchFamily="34" charset="0"/>
              </a:rPr>
              <a:t>Westwood Surgery is a practice with 3,500 patients registered. Residents in the local community fall within the second most deprived decile in England, with NHS data showing a direct correlation between deprived communities and obesity, serious mental illness, diabetes or other long-term condition and learning disability. The King’s Fund also suggests that individuals living in more deprived areas are at great risk of illness and premature death. Due to this, these patients are more likely to be subject to complex polypharmacy and less likely to engage with health services.</a:t>
            </a:r>
          </a:p>
        </p:txBody>
      </p:sp>
      <p:sp>
        <p:nvSpPr>
          <p:cNvPr id="6" name="Subtitle 2">
            <a:extLst>
              <a:ext uri="{FF2B5EF4-FFF2-40B4-BE49-F238E27FC236}">
                <a16:creationId xmlns:a16="http://schemas.microsoft.com/office/drawing/2014/main" id="{B15B78DE-DE49-DD6B-03F5-3B8AA7768E25}"/>
              </a:ext>
            </a:extLst>
          </p:cNvPr>
          <p:cNvSpPr txBox="1">
            <a:spLocks/>
          </p:cNvSpPr>
          <p:nvPr/>
        </p:nvSpPr>
        <p:spPr>
          <a:xfrm>
            <a:off x="4980054" y="10033773"/>
            <a:ext cx="4335284" cy="1222024"/>
          </a:xfrm>
          <a:prstGeom prst="rect">
            <a:avLst/>
          </a:prstGeom>
        </p:spPr>
        <p:txBody>
          <a:bodyPr vert="horz" lIns="91440" tIns="45720" rIns="91440" bIns="45720" rtlCol="0">
            <a:noAutofit/>
          </a:bodyPr>
          <a:lstStyle>
            <a:lvl1pPr marL="0" indent="0" algn="ctr" defTabSz="960120" rtl="0" eaLnBrk="1" latinLnBrk="0" hangingPunct="1">
              <a:lnSpc>
                <a:spcPct val="90000"/>
              </a:lnSpc>
              <a:spcBef>
                <a:spcPts val="1050"/>
              </a:spcBef>
              <a:buFont typeface="Arial" panose="020B0604020202020204" pitchFamily="34" charset="0"/>
              <a:buNone/>
              <a:defRPr sz="2520" kern="1200">
                <a:solidFill>
                  <a:schemeClr val="tx1"/>
                </a:solidFill>
                <a:latin typeface="+mn-lt"/>
                <a:ea typeface="+mn-ea"/>
                <a:cs typeface="+mn-cs"/>
              </a:defRPr>
            </a:lvl1pPr>
            <a:lvl2pPr marL="480060" indent="0" algn="ctr" defTabSz="960120" rtl="0" eaLnBrk="1" latinLnBrk="0" hangingPunct="1">
              <a:lnSpc>
                <a:spcPct val="90000"/>
              </a:lnSpc>
              <a:spcBef>
                <a:spcPts val="525"/>
              </a:spcBef>
              <a:buFont typeface="Arial" panose="020B0604020202020204" pitchFamily="34" charset="0"/>
              <a:buNone/>
              <a:defRPr sz="2100" kern="1200">
                <a:solidFill>
                  <a:schemeClr val="tx1"/>
                </a:solidFill>
                <a:latin typeface="+mn-lt"/>
                <a:ea typeface="+mn-ea"/>
                <a:cs typeface="+mn-cs"/>
              </a:defRPr>
            </a:lvl2pPr>
            <a:lvl3pPr marL="960120" indent="0" algn="ctr" defTabSz="960120" rtl="0" eaLnBrk="1" latinLnBrk="0" hangingPunct="1">
              <a:lnSpc>
                <a:spcPct val="90000"/>
              </a:lnSpc>
              <a:spcBef>
                <a:spcPts val="525"/>
              </a:spcBef>
              <a:buFont typeface="Arial" panose="020B0604020202020204" pitchFamily="34" charset="0"/>
              <a:buNone/>
              <a:defRPr sz="1890" kern="1200">
                <a:solidFill>
                  <a:schemeClr val="tx1"/>
                </a:solidFill>
                <a:latin typeface="+mn-lt"/>
                <a:ea typeface="+mn-ea"/>
                <a:cs typeface="+mn-cs"/>
              </a:defRPr>
            </a:lvl3pPr>
            <a:lvl4pPr marL="144018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4pPr>
            <a:lvl5pPr marL="192024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5pPr>
            <a:lvl6pPr marL="240030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6pPr>
            <a:lvl7pPr marL="288036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7pPr>
            <a:lvl8pPr marL="336042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8pPr>
            <a:lvl9pPr marL="384048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9pPr>
          </a:lstStyle>
          <a:p>
            <a:pPr algn="l"/>
            <a:r>
              <a:rPr lang="en-GB" sz="1200" dirty="0">
                <a:solidFill>
                  <a:srgbClr val="4D4D4F"/>
                </a:solidFill>
                <a:latin typeface="Verdana" panose="020B0604030504040204" pitchFamily="34" charset="0"/>
                <a:ea typeface="Verdana" panose="020B0604030504040204" pitchFamily="34" charset="0"/>
              </a:rPr>
              <a:t>We will be identifying and prioritising high risk patient groups for SMRs – care home residents, housebound, complex polypharmacy, frail, and those prescribed addictive medicines or medicines known to cause harm</a:t>
            </a:r>
            <a:r>
              <a:rPr lang="en-GB" sz="1100" i="1" dirty="0">
                <a:solidFill>
                  <a:srgbClr val="4D4D4F"/>
                </a:solidFill>
                <a:latin typeface="Verdana" panose="020B0604030504040204" pitchFamily="34" charset="0"/>
                <a:ea typeface="Verdana" panose="020B0604030504040204" pitchFamily="34" charset="0"/>
              </a:rPr>
              <a:t>. </a:t>
            </a:r>
          </a:p>
        </p:txBody>
      </p:sp>
      <p:sp>
        <p:nvSpPr>
          <p:cNvPr id="7" name="TextBox 6">
            <a:extLst>
              <a:ext uri="{FF2B5EF4-FFF2-40B4-BE49-F238E27FC236}">
                <a16:creationId xmlns:a16="http://schemas.microsoft.com/office/drawing/2014/main" id="{93337FE4-86C8-797A-39A4-184190E1F2CE}"/>
              </a:ext>
            </a:extLst>
          </p:cNvPr>
          <p:cNvSpPr txBox="1"/>
          <p:nvPr/>
        </p:nvSpPr>
        <p:spPr>
          <a:xfrm>
            <a:off x="285862" y="2312622"/>
            <a:ext cx="8667069" cy="369332"/>
          </a:xfrm>
          <a:prstGeom prst="rect">
            <a:avLst/>
          </a:prstGeom>
          <a:noFill/>
        </p:spPr>
        <p:txBody>
          <a:bodyPr wrap="square" rtlCol="0">
            <a:spAutoFit/>
          </a:bodyPr>
          <a:lstStyle/>
          <a:p>
            <a:r>
              <a:rPr lang="en-GB" b="1" dirty="0">
                <a:solidFill>
                  <a:srgbClr val="4D4D4F"/>
                </a:solidFill>
                <a:latin typeface="Verdana" panose="020B0604030504040204" pitchFamily="34" charset="0"/>
                <a:ea typeface="Verdana" panose="020B0604030504040204" pitchFamily="34" charset="0"/>
              </a:rPr>
              <a:t>Opportunity for change</a:t>
            </a:r>
          </a:p>
        </p:txBody>
      </p:sp>
      <p:sp>
        <p:nvSpPr>
          <p:cNvPr id="5" name="Subtitle 2">
            <a:extLst>
              <a:ext uri="{FF2B5EF4-FFF2-40B4-BE49-F238E27FC236}">
                <a16:creationId xmlns:a16="http://schemas.microsoft.com/office/drawing/2014/main" id="{27548153-C613-A86B-03D2-765F28C85D7C}"/>
              </a:ext>
            </a:extLst>
          </p:cNvPr>
          <p:cNvSpPr txBox="1">
            <a:spLocks/>
          </p:cNvSpPr>
          <p:nvPr/>
        </p:nvSpPr>
        <p:spPr>
          <a:xfrm>
            <a:off x="285862" y="4584729"/>
            <a:ext cx="4514738" cy="3551278"/>
          </a:xfrm>
          <a:prstGeom prst="rect">
            <a:avLst/>
          </a:prstGeom>
        </p:spPr>
        <p:txBody>
          <a:bodyPr vert="horz" lIns="91440" tIns="45720" rIns="91440" bIns="45720" rtlCol="0">
            <a:noAutofit/>
          </a:bodyPr>
          <a:lstStyle>
            <a:lvl1pPr marL="0" indent="0" algn="ctr" defTabSz="960120" rtl="0" eaLnBrk="1" latinLnBrk="0" hangingPunct="1">
              <a:lnSpc>
                <a:spcPct val="90000"/>
              </a:lnSpc>
              <a:spcBef>
                <a:spcPts val="1050"/>
              </a:spcBef>
              <a:buFont typeface="Arial" panose="020B0604020202020204" pitchFamily="34" charset="0"/>
              <a:buNone/>
              <a:defRPr sz="2520" kern="1200">
                <a:solidFill>
                  <a:schemeClr val="tx1"/>
                </a:solidFill>
                <a:latin typeface="+mn-lt"/>
                <a:ea typeface="+mn-ea"/>
                <a:cs typeface="+mn-cs"/>
              </a:defRPr>
            </a:lvl1pPr>
            <a:lvl2pPr marL="480060" indent="0" algn="ctr" defTabSz="960120" rtl="0" eaLnBrk="1" latinLnBrk="0" hangingPunct="1">
              <a:lnSpc>
                <a:spcPct val="90000"/>
              </a:lnSpc>
              <a:spcBef>
                <a:spcPts val="525"/>
              </a:spcBef>
              <a:buFont typeface="Arial" panose="020B0604020202020204" pitchFamily="34" charset="0"/>
              <a:buNone/>
              <a:defRPr sz="2100" kern="1200">
                <a:solidFill>
                  <a:schemeClr val="tx1"/>
                </a:solidFill>
                <a:latin typeface="+mn-lt"/>
                <a:ea typeface="+mn-ea"/>
                <a:cs typeface="+mn-cs"/>
              </a:defRPr>
            </a:lvl2pPr>
            <a:lvl3pPr marL="960120" indent="0" algn="ctr" defTabSz="960120" rtl="0" eaLnBrk="1" latinLnBrk="0" hangingPunct="1">
              <a:lnSpc>
                <a:spcPct val="90000"/>
              </a:lnSpc>
              <a:spcBef>
                <a:spcPts val="525"/>
              </a:spcBef>
              <a:buFont typeface="Arial" panose="020B0604020202020204" pitchFamily="34" charset="0"/>
              <a:buNone/>
              <a:defRPr sz="1890" kern="1200">
                <a:solidFill>
                  <a:schemeClr val="tx1"/>
                </a:solidFill>
                <a:latin typeface="+mn-lt"/>
                <a:ea typeface="+mn-ea"/>
                <a:cs typeface="+mn-cs"/>
              </a:defRPr>
            </a:lvl3pPr>
            <a:lvl4pPr marL="144018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4pPr>
            <a:lvl5pPr marL="192024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5pPr>
            <a:lvl6pPr marL="240030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6pPr>
            <a:lvl7pPr marL="288036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7pPr>
            <a:lvl8pPr marL="336042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8pPr>
            <a:lvl9pPr marL="384048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9pPr>
          </a:lstStyle>
          <a:p>
            <a:pPr algn="l"/>
            <a:r>
              <a:rPr lang="en-GB" sz="1400" dirty="0">
                <a:solidFill>
                  <a:srgbClr val="4D4D4F"/>
                </a:solidFill>
                <a:latin typeface="Verdana" panose="020B0604030504040204" pitchFamily="34" charset="0"/>
                <a:ea typeface="Verdana" panose="020B0604030504040204" pitchFamily="34" charset="0"/>
              </a:rPr>
              <a:t>22 patients from the Westwood Surgery were invited for a SMR with a clinical pharmacist after meeting three or more criteria following searches using categories including: care home residents, complex polypharmacy (10 or more medicines), frailty, patients prescribed medicines known to cause harm, housebound, recent hospitalisation or fall in last three months or prescribed addictive medications </a:t>
            </a:r>
          </a:p>
          <a:p>
            <a:pPr algn="l"/>
            <a:r>
              <a:rPr lang="en-GB" sz="1400" dirty="0">
                <a:solidFill>
                  <a:srgbClr val="4D4D4F"/>
                </a:solidFill>
                <a:latin typeface="Verdana" panose="020B0604030504040204" pitchFamily="34" charset="0"/>
                <a:ea typeface="Verdana" panose="020B0604030504040204" pitchFamily="34" charset="0"/>
              </a:rPr>
              <a:t>Resources used: patient invitation letter, Me and my medicines patient charter shared via Electronic SMS and paper letters in English. </a:t>
            </a:r>
          </a:p>
        </p:txBody>
      </p:sp>
      <p:sp>
        <p:nvSpPr>
          <p:cNvPr id="9" name="TextBox 8">
            <a:extLst>
              <a:ext uri="{FF2B5EF4-FFF2-40B4-BE49-F238E27FC236}">
                <a16:creationId xmlns:a16="http://schemas.microsoft.com/office/drawing/2014/main" id="{852D6E66-8345-D971-79E0-2C617C59E43E}"/>
              </a:ext>
            </a:extLst>
          </p:cNvPr>
          <p:cNvSpPr txBox="1"/>
          <p:nvPr/>
        </p:nvSpPr>
        <p:spPr>
          <a:xfrm>
            <a:off x="284112" y="4210982"/>
            <a:ext cx="4335284" cy="381685"/>
          </a:xfrm>
          <a:prstGeom prst="rect">
            <a:avLst/>
          </a:prstGeom>
          <a:noFill/>
        </p:spPr>
        <p:txBody>
          <a:bodyPr wrap="square" rtlCol="0">
            <a:spAutoFit/>
          </a:bodyPr>
          <a:lstStyle/>
          <a:p>
            <a:r>
              <a:rPr lang="en-GB" b="1" dirty="0">
                <a:solidFill>
                  <a:srgbClr val="4D4D4F"/>
                </a:solidFill>
                <a:latin typeface="Verdana" panose="020B0604030504040204" pitchFamily="34" charset="0"/>
                <a:ea typeface="Verdana" panose="020B0604030504040204" pitchFamily="34" charset="0"/>
              </a:rPr>
              <a:t>Intervention</a:t>
            </a:r>
          </a:p>
        </p:txBody>
      </p:sp>
      <p:pic>
        <p:nvPicPr>
          <p:cNvPr id="12" name="Picture 11" descr="Several papers on a table&#10;&#10;Description automatically generated">
            <a:extLst>
              <a:ext uri="{FF2B5EF4-FFF2-40B4-BE49-F238E27FC236}">
                <a16:creationId xmlns:a16="http://schemas.microsoft.com/office/drawing/2014/main" id="{18B182DD-BC3D-EB56-0BCD-5FE81567B8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80054" y="4163640"/>
            <a:ext cx="4335284" cy="2101040"/>
          </a:xfrm>
          <a:prstGeom prst="rect">
            <a:avLst/>
          </a:prstGeom>
        </p:spPr>
      </p:pic>
      <p:sp>
        <p:nvSpPr>
          <p:cNvPr id="13" name="Rectangle 12">
            <a:extLst>
              <a:ext uri="{FF2B5EF4-FFF2-40B4-BE49-F238E27FC236}">
                <a16:creationId xmlns:a16="http://schemas.microsoft.com/office/drawing/2014/main" id="{64B69F2D-BCA4-0A89-E273-70F691DFFB43}"/>
              </a:ext>
            </a:extLst>
          </p:cNvPr>
          <p:cNvSpPr/>
          <p:nvPr/>
        </p:nvSpPr>
        <p:spPr>
          <a:xfrm>
            <a:off x="4980054" y="8016326"/>
            <a:ext cx="4335284" cy="1554167"/>
          </a:xfrm>
          <a:prstGeom prst="rect">
            <a:avLst/>
          </a:prstGeom>
          <a:solidFill>
            <a:srgbClr val="ABCC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1F2B8C39-37D1-7C87-DD50-3216C34E38C9}"/>
              </a:ext>
            </a:extLst>
          </p:cNvPr>
          <p:cNvSpPr txBox="1"/>
          <p:nvPr/>
        </p:nvSpPr>
        <p:spPr>
          <a:xfrm>
            <a:off x="4989962" y="8110002"/>
            <a:ext cx="3962969" cy="523220"/>
          </a:xfrm>
          <a:prstGeom prst="rect">
            <a:avLst/>
          </a:prstGeom>
          <a:noFill/>
        </p:spPr>
        <p:txBody>
          <a:bodyPr wrap="square" rtlCol="0">
            <a:spAutoFit/>
          </a:bodyPr>
          <a:lstStyle/>
          <a:p>
            <a:r>
              <a:rPr lang="en-GB" sz="1600" b="1" dirty="0">
                <a:solidFill>
                  <a:srgbClr val="4D4D4F"/>
                </a:solidFill>
                <a:latin typeface="Verdana" panose="020B0604030504040204" pitchFamily="34" charset="0"/>
                <a:ea typeface="Verdana" panose="020B0604030504040204" pitchFamily="34" charset="0"/>
              </a:rPr>
              <a:t>Clinician quote</a:t>
            </a:r>
          </a:p>
          <a:p>
            <a:endParaRPr lang="en-GB" sz="1200" b="1" dirty="0">
              <a:solidFill>
                <a:srgbClr val="4D4D4F"/>
              </a:solidFill>
              <a:latin typeface="Verdana" panose="020B0604030504040204" pitchFamily="34" charset="0"/>
              <a:ea typeface="Verdana" panose="020B0604030504040204" pitchFamily="34" charset="0"/>
            </a:endParaRPr>
          </a:p>
        </p:txBody>
      </p:sp>
      <p:sp>
        <p:nvSpPr>
          <p:cNvPr id="15" name="TextBox 14">
            <a:extLst>
              <a:ext uri="{FF2B5EF4-FFF2-40B4-BE49-F238E27FC236}">
                <a16:creationId xmlns:a16="http://schemas.microsoft.com/office/drawing/2014/main" id="{655C6BCB-3305-845A-EB13-A4C2A9445DCF}"/>
              </a:ext>
            </a:extLst>
          </p:cNvPr>
          <p:cNvSpPr txBox="1"/>
          <p:nvPr/>
        </p:nvSpPr>
        <p:spPr>
          <a:xfrm>
            <a:off x="4980054" y="9649868"/>
            <a:ext cx="3730809" cy="379521"/>
          </a:xfrm>
          <a:prstGeom prst="rect">
            <a:avLst/>
          </a:prstGeom>
          <a:noFill/>
        </p:spPr>
        <p:txBody>
          <a:bodyPr wrap="square" rtlCol="0">
            <a:spAutoFit/>
          </a:bodyPr>
          <a:lstStyle/>
          <a:p>
            <a:r>
              <a:rPr lang="en-GB" b="1" dirty="0">
                <a:solidFill>
                  <a:srgbClr val="4D4D4F"/>
                </a:solidFill>
                <a:latin typeface="Verdana" panose="020B0604030504040204" pitchFamily="34" charset="0"/>
                <a:ea typeface="Verdana" panose="020B0604030504040204" pitchFamily="34" charset="0"/>
              </a:rPr>
              <a:t>Future work</a:t>
            </a:r>
          </a:p>
        </p:txBody>
      </p:sp>
      <p:sp>
        <p:nvSpPr>
          <p:cNvPr id="18" name="TextBox 17">
            <a:extLst>
              <a:ext uri="{FF2B5EF4-FFF2-40B4-BE49-F238E27FC236}">
                <a16:creationId xmlns:a16="http://schemas.microsoft.com/office/drawing/2014/main" id="{3E6A4E51-12AE-4966-DE51-BF71D9B72E73}"/>
              </a:ext>
            </a:extLst>
          </p:cNvPr>
          <p:cNvSpPr txBox="1"/>
          <p:nvPr/>
        </p:nvSpPr>
        <p:spPr>
          <a:xfrm>
            <a:off x="253162" y="7577310"/>
            <a:ext cx="4136013" cy="381685"/>
          </a:xfrm>
          <a:prstGeom prst="rect">
            <a:avLst/>
          </a:prstGeom>
          <a:noFill/>
        </p:spPr>
        <p:txBody>
          <a:bodyPr wrap="square" rtlCol="0">
            <a:spAutoFit/>
          </a:bodyPr>
          <a:lstStyle/>
          <a:p>
            <a:r>
              <a:rPr lang="en-GB" b="1" dirty="0">
                <a:solidFill>
                  <a:srgbClr val="4D4D4F"/>
                </a:solidFill>
                <a:latin typeface="Verdana" panose="020B0604030504040204" pitchFamily="34" charset="0"/>
                <a:ea typeface="Verdana" panose="020B0604030504040204" pitchFamily="34" charset="0"/>
              </a:rPr>
              <a:t>Impact / outcomes</a:t>
            </a:r>
          </a:p>
        </p:txBody>
      </p:sp>
      <p:sp>
        <p:nvSpPr>
          <p:cNvPr id="19" name="Subtitle 2">
            <a:extLst>
              <a:ext uri="{FF2B5EF4-FFF2-40B4-BE49-F238E27FC236}">
                <a16:creationId xmlns:a16="http://schemas.microsoft.com/office/drawing/2014/main" id="{92C3A363-17AB-D4D7-86DD-EA8C051BAA0D}"/>
              </a:ext>
            </a:extLst>
          </p:cNvPr>
          <p:cNvSpPr txBox="1">
            <a:spLocks/>
          </p:cNvSpPr>
          <p:nvPr/>
        </p:nvSpPr>
        <p:spPr>
          <a:xfrm>
            <a:off x="284112" y="7939471"/>
            <a:ext cx="4514738" cy="3812584"/>
          </a:xfrm>
          <a:prstGeom prst="rect">
            <a:avLst/>
          </a:prstGeom>
        </p:spPr>
        <p:txBody>
          <a:bodyPr vert="horz" lIns="91440" tIns="45720" rIns="91440" bIns="45720" rtlCol="0">
            <a:noAutofit/>
          </a:bodyPr>
          <a:lstStyle>
            <a:lvl1pPr marL="0" indent="0" algn="ctr" defTabSz="960120" rtl="0" eaLnBrk="1" latinLnBrk="0" hangingPunct="1">
              <a:lnSpc>
                <a:spcPct val="90000"/>
              </a:lnSpc>
              <a:spcBef>
                <a:spcPts val="1050"/>
              </a:spcBef>
              <a:buFont typeface="Arial" panose="020B0604020202020204" pitchFamily="34" charset="0"/>
              <a:buNone/>
              <a:defRPr sz="2520" kern="1200">
                <a:solidFill>
                  <a:schemeClr val="tx1"/>
                </a:solidFill>
                <a:latin typeface="+mn-lt"/>
                <a:ea typeface="+mn-ea"/>
                <a:cs typeface="+mn-cs"/>
              </a:defRPr>
            </a:lvl1pPr>
            <a:lvl2pPr marL="480060" indent="0" algn="ctr" defTabSz="960120" rtl="0" eaLnBrk="1" latinLnBrk="0" hangingPunct="1">
              <a:lnSpc>
                <a:spcPct val="90000"/>
              </a:lnSpc>
              <a:spcBef>
                <a:spcPts val="525"/>
              </a:spcBef>
              <a:buFont typeface="Arial" panose="020B0604020202020204" pitchFamily="34" charset="0"/>
              <a:buNone/>
              <a:defRPr sz="2100" kern="1200">
                <a:solidFill>
                  <a:schemeClr val="tx1"/>
                </a:solidFill>
                <a:latin typeface="+mn-lt"/>
                <a:ea typeface="+mn-ea"/>
                <a:cs typeface="+mn-cs"/>
              </a:defRPr>
            </a:lvl2pPr>
            <a:lvl3pPr marL="960120" indent="0" algn="ctr" defTabSz="960120" rtl="0" eaLnBrk="1" latinLnBrk="0" hangingPunct="1">
              <a:lnSpc>
                <a:spcPct val="90000"/>
              </a:lnSpc>
              <a:spcBef>
                <a:spcPts val="525"/>
              </a:spcBef>
              <a:buFont typeface="Arial" panose="020B0604020202020204" pitchFamily="34" charset="0"/>
              <a:buNone/>
              <a:defRPr sz="1890" kern="1200">
                <a:solidFill>
                  <a:schemeClr val="tx1"/>
                </a:solidFill>
                <a:latin typeface="+mn-lt"/>
                <a:ea typeface="+mn-ea"/>
                <a:cs typeface="+mn-cs"/>
              </a:defRPr>
            </a:lvl3pPr>
            <a:lvl4pPr marL="144018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4pPr>
            <a:lvl5pPr marL="192024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5pPr>
            <a:lvl6pPr marL="240030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6pPr>
            <a:lvl7pPr marL="288036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7pPr>
            <a:lvl8pPr marL="336042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8pPr>
            <a:lvl9pPr marL="384048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9pPr>
          </a:lstStyle>
          <a:p>
            <a:pPr algn="l"/>
            <a:r>
              <a:rPr lang="en-GB" sz="1300" dirty="0">
                <a:solidFill>
                  <a:srgbClr val="4D4D4F"/>
                </a:solidFill>
                <a:latin typeface="Verdana" panose="020B0604030504040204" pitchFamily="34" charset="0"/>
                <a:ea typeface="Verdana" panose="020B0604030504040204" pitchFamily="34" charset="0"/>
              </a:rPr>
              <a:t>At the practice, SMRs were previously completed by GPs, with an allocated time frame of 6-10 mins. For this study, SMRs were completed by a clinical pharmacist and 30 minutes allocated, allowing for a more comprehensive intervention. </a:t>
            </a:r>
          </a:p>
          <a:p>
            <a:pPr algn="l"/>
            <a:r>
              <a:rPr lang="en-GB" sz="1300" dirty="0">
                <a:solidFill>
                  <a:srgbClr val="4D4D4F"/>
                </a:solidFill>
                <a:latin typeface="Verdana" panose="020B0604030504040204" pitchFamily="34" charset="0"/>
                <a:ea typeface="Verdana" panose="020B0604030504040204" pitchFamily="34" charset="0"/>
              </a:rPr>
              <a:t>Patients advised they had the time to plan for discussion which helped with outcomes, led to productive shared decisions and deprescribing. </a:t>
            </a:r>
          </a:p>
          <a:p>
            <a:pPr algn="l"/>
            <a:r>
              <a:rPr lang="en-GB" sz="1300" dirty="0">
                <a:solidFill>
                  <a:srgbClr val="4D4D4F"/>
                </a:solidFill>
                <a:latin typeface="Verdana" panose="020B0604030504040204" pitchFamily="34" charset="0"/>
                <a:ea typeface="Verdana" panose="020B0604030504040204" pitchFamily="34" charset="0"/>
              </a:rPr>
              <a:t>SMR uptake increased by over 10% due to the targeted approach and materials provided.</a:t>
            </a:r>
          </a:p>
          <a:p>
            <a:pPr algn="l"/>
            <a:r>
              <a:rPr lang="en-GB" sz="1300" dirty="0">
                <a:solidFill>
                  <a:srgbClr val="4D4D4F"/>
                </a:solidFill>
                <a:latin typeface="Verdana" panose="020B0604030504040204" pitchFamily="34" charset="0"/>
                <a:ea typeface="Verdana" panose="020B0604030504040204" pitchFamily="34" charset="0"/>
              </a:rPr>
              <a:t>Outcomes included:</a:t>
            </a:r>
          </a:p>
          <a:p>
            <a:pPr marL="171450" indent="-171450" algn="l">
              <a:buFont typeface="Arial" panose="020B0604020202020204" pitchFamily="34" charset="0"/>
              <a:buChar char="•"/>
            </a:pPr>
            <a:r>
              <a:rPr lang="en-GB" sz="1300" dirty="0">
                <a:solidFill>
                  <a:srgbClr val="4D4D4F"/>
                </a:solidFill>
                <a:latin typeface="Verdana" panose="020B0604030504040204" pitchFamily="34" charset="0"/>
                <a:ea typeface="Verdana" panose="020B0604030504040204" pitchFamily="34" charset="0"/>
              </a:rPr>
              <a:t>The prescription and administration of </a:t>
            </a:r>
            <a:r>
              <a:rPr lang="en-GB" sz="1300" dirty="0" err="1">
                <a:solidFill>
                  <a:srgbClr val="4D4D4F"/>
                </a:solidFill>
                <a:latin typeface="Verdana" panose="020B0604030504040204" pitchFamily="34" charset="0"/>
                <a:ea typeface="Verdana" panose="020B0604030504040204" pitchFamily="34" charset="0"/>
              </a:rPr>
              <a:t>inclisiran</a:t>
            </a:r>
            <a:r>
              <a:rPr lang="en-GB" sz="1300" dirty="0">
                <a:solidFill>
                  <a:srgbClr val="4D4D4F"/>
                </a:solidFill>
                <a:latin typeface="Verdana" panose="020B0604030504040204" pitchFamily="34" charset="0"/>
                <a:ea typeface="Verdana" panose="020B0604030504040204" pitchFamily="34" charset="0"/>
              </a:rPr>
              <a:t> for familial hypercholesterolemia</a:t>
            </a:r>
            <a:r>
              <a:rPr lang="en-GB" sz="1050" dirty="0"/>
              <a:t> </a:t>
            </a:r>
            <a:endParaRPr lang="en-GB" sz="1300" dirty="0">
              <a:solidFill>
                <a:srgbClr val="4D4D4F"/>
              </a:solidFill>
              <a:latin typeface="Verdana" panose="020B0604030504040204" pitchFamily="34" charset="0"/>
              <a:ea typeface="Verdana" panose="020B0604030504040204" pitchFamily="34" charset="0"/>
            </a:endParaRPr>
          </a:p>
          <a:p>
            <a:pPr marL="171450" indent="-171450" algn="l">
              <a:buFont typeface="Arial" panose="020B0604020202020204" pitchFamily="34" charset="0"/>
              <a:buChar char="•"/>
            </a:pPr>
            <a:r>
              <a:rPr lang="en-GB" sz="1300" dirty="0">
                <a:solidFill>
                  <a:srgbClr val="4D4D4F"/>
                </a:solidFill>
                <a:latin typeface="Verdana" panose="020B0604030504040204" pitchFamily="34" charset="0"/>
                <a:ea typeface="Verdana" panose="020B0604030504040204" pitchFamily="34" charset="0"/>
              </a:rPr>
              <a:t>The development of a deprescribing plan with the aim of reducing ACB score &amp; opioid/</a:t>
            </a:r>
            <a:r>
              <a:rPr lang="en-GB" sz="1300" dirty="0" err="1">
                <a:solidFill>
                  <a:srgbClr val="4D4D4F"/>
                </a:solidFill>
                <a:latin typeface="Verdana" panose="020B0604030504040204" pitchFamily="34" charset="0"/>
                <a:ea typeface="Verdana" panose="020B0604030504040204" pitchFamily="34" charset="0"/>
              </a:rPr>
              <a:t>gabapentinoids</a:t>
            </a:r>
            <a:r>
              <a:rPr lang="en-GB" sz="1300" dirty="0">
                <a:solidFill>
                  <a:srgbClr val="4D4D4F"/>
                </a:solidFill>
                <a:latin typeface="Verdana" panose="020B0604030504040204" pitchFamily="34" charset="0"/>
                <a:ea typeface="Verdana" panose="020B0604030504040204" pitchFamily="34" charset="0"/>
              </a:rPr>
              <a:t> reduction</a:t>
            </a:r>
          </a:p>
          <a:p>
            <a:pPr marL="171450" indent="-171450" algn="l">
              <a:buFont typeface="Arial" panose="020B0604020202020204" pitchFamily="34" charset="0"/>
              <a:buChar char="•"/>
            </a:pPr>
            <a:r>
              <a:rPr lang="en-GB" sz="1300" dirty="0">
                <a:solidFill>
                  <a:srgbClr val="4D4D4F"/>
                </a:solidFill>
                <a:latin typeface="Verdana" panose="020B0604030504040204" pitchFamily="34" charset="0"/>
                <a:ea typeface="Verdana" panose="020B0604030504040204" pitchFamily="34" charset="0"/>
              </a:rPr>
              <a:t>Opioid reduction for non-palliative pain, with a fully agreed opioid reduction plan</a:t>
            </a:r>
          </a:p>
          <a:p>
            <a:pPr marL="171450" indent="-171450" algn="l">
              <a:buFont typeface="Arial" panose="020B0604020202020204" pitchFamily="34" charset="0"/>
              <a:buChar char="•"/>
            </a:pPr>
            <a:r>
              <a:rPr lang="en-GB" sz="1300" dirty="0">
                <a:solidFill>
                  <a:srgbClr val="4D4D4F"/>
                </a:solidFill>
                <a:latin typeface="Verdana" panose="020B0604030504040204" pitchFamily="34" charset="0"/>
                <a:ea typeface="Verdana" panose="020B0604030504040204" pitchFamily="34" charset="0"/>
              </a:rPr>
              <a:t>Addictive medicines review and mitigation of risk secondary to safeguarding concerns</a:t>
            </a:r>
          </a:p>
        </p:txBody>
      </p:sp>
      <p:sp>
        <p:nvSpPr>
          <p:cNvPr id="21" name="Rectangle 20">
            <a:extLst>
              <a:ext uri="{FF2B5EF4-FFF2-40B4-BE49-F238E27FC236}">
                <a16:creationId xmlns:a16="http://schemas.microsoft.com/office/drawing/2014/main" id="{8794DFC1-70DD-4576-450F-5EB09F81FC9A}"/>
              </a:ext>
            </a:extLst>
          </p:cNvPr>
          <p:cNvSpPr/>
          <p:nvPr/>
        </p:nvSpPr>
        <p:spPr>
          <a:xfrm>
            <a:off x="4980054" y="11172039"/>
            <a:ext cx="4335284" cy="1396479"/>
          </a:xfrm>
          <a:prstGeom prst="rect">
            <a:avLst/>
          </a:prstGeom>
          <a:solidFill>
            <a:srgbClr val="ABCC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2493201C-7136-6114-0C96-86FCC220E5B9}"/>
              </a:ext>
            </a:extLst>
          </p:cNvPr>
          <p:cNvSpPr txBox="1"/>
          <p:nvPr/>
        </p:nvSpPr>
        <p:spPr>
          <a:xfrm>
            <a:off x="4980054" y="11184345"/>
            <a:ext cx="4335284" cy="381685"/>
          </a:xfrm>
          <a:prstGeom prst="rect">
            <a:avLst/>
          </a:prstGeom>
          <a:noFill/>
        </p:spPr>
        <p:txBody>
          <a:bodyPr wrap="square" rtlCol="0">
            <a:spAutoFit/>
          </a:bodyPr>
          <a:lstStyle/>
          <a:p>
            <a:r>
              <a:rPr lang="en-GB" b="1" dirty="0">
                <a:solidFill>
                  <a:srgbClr val="4D4D4F"/>
                </a:solidFill>
                <a:latin typeface="Verdana" panose="020B0604030504040204" pitchFamily="34" charset="0"/>
                <a:ea typeface="Verdana" panose="020B0604030504040204" pitchFamily="34" charset="0"/>
              </a:rPr>
              <a:t>More information</a:t>
            </a:r>
          </a:p>
        </p:txBody>
      </p:sp>
      <p:sp>
        <p:nvSpPr>
          <p:cNvPr id="23" name="Subtitle 2">
            <a:extLst>
              <a:ext uri="{FF2B5EF4-FFF2-40B4-BE49-F238E27FC236}">
                <a16:creationId xmlns:a16="http://schemas.microsoft.com/office/drawing/2014/main" id="{6C85084A-9F99-6F84-0376-38B1E016AE05}"/>
              </a:ext>
            </a:extLst>
          </p:cNvPr>
          <p:cNvSpPr txBox="1">
            <a:spLocks/>
          </p:cNvSpPr>
          <p:nvPr/>
        </p:nvSpPr>
        <p:spPr>
          <a:xfrm>
            <a:off x="4980054" y="11578337"/>
            <a:ext cx="4335284" cy="962520"/>
          </a:xfrm>
          <a:prstGeom prst="rect">
            <a:avLst/>
          </a:prstGeom>
        </p:spPr>
        <p:txBody>
          <a:bodyPr vert="horz" lIns="91440" tIns="45720" rIns="91440" bIns="45720" rtlCol="0">
            <a:noAutofit/>
          </a:bodyPr>
          <a:lstStyle>
            <a:lvl1pPr marL="0" indent="0" algn="ctr" defTabSz="960120" rtl="0" eaLnBrk="1" latinLnBrk="0" hangingPunct="1">
              <a:lnSpc>
                <a:spcPct val="90000"/>
              </a:lnSpc>
              <a:spcBef>
                <a:spcPts val="1050"/>
              </a:spcBef>
              <a:buFont typeface="Arial" panose="020B0604020202020204" pitchFamily="34" charset="0"/>
              <a:buNone/>
              <a:defRPr sz="2520" kern="1200">
                <a:solidFill>
                  <a:schemeClr val="tx1"/>
                </a:solidFill>
                <a:latin typeface="+mn-lt"/>
                <a:ea typeface="+mn-ea"/>
                <a:cs typeface="+mn-cs"/>
              </a:defRPr>
            </a:lvl1pPr>
            <a:lvl2pPr marL="480060" indent="0" algn="ctr" defTabSz="960120" rtl="0" eaLnBrk="1" latinLnBrk="0" hangingPunct="1">
              <a:lnSpc>
                <a:spcPct val="90000"/>
              </a:lnSpc>
              <a:spcBef>
                <a:spcPts val="525"/>
              </a:spcBef>
              <a:buFont typeface="Arial" panose="020B0604020202020204" pitchFamily="34" charset="0"/>
              <a:buNone/>
              <a:defRPr sz="2100" kern="1200">
                <a:solidFill>
                  <a:schemeClr val="tx1"/>
                </a:solidFill>
                <a:latin typeface="+mn-lt"/>
                <a:ea typeface="+mn-ea"/>
                <a:cs typeface="+mn-cs"/>
              </a:defRPr>
            </a:lvl2pPr>
            <a:lvl3pPr marL="960120" indent="0" algn="ctr" defTabSz="960120" rtl="0" eaLnBrk="1" latinLnBrk="0" hangingPunct="1">
              <a:lnSpc>
                <a:spcPct val="90000"/>
              </a:lnSpc>
              <a:spcBef>
                <a:spcPts val="525"/>
              </a:spcBef>
              <a:buFont typeface="Arial" panose="020B0604020202020204" pitchFamily="34" charset="0"/>
              <a:buNone/>
              <a:defRPr sz="1890" kern="1200">
                <a:solidFill>
                  <a:schemeClr val="tx1"/>
                </a:solidFill>
                <a:latin typeface="+mn-lt"/>
                <a:ea typeface="+mn-ea"/>
                <a:cs typeface="+mn-cs"/>
              </a:defRPr>
            </a:lvl3pPr>
            <a:lvl4pPr marL="144018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4pPr>
            <a:lvl5pPr marL="192024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5pPr>
            <a:lvl6pPr marL="240030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6pPr>
            <a:lvl7pPr marL="288036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7pPr>
            <a:lvl8pPr marL="336042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8pPr>
            <a:lvl9pPr marL="3840480" indent="0" algn="ctr" defTabSz="960120" rtl="0" eaLnBrk="1" latinLnBrk="0" hangingPunct="1">
              <a:lnSpc>
                <a:spcPct val="90000"/>
              </a:lnSpc>
              <a:spcBef>
                <a:spcPts val="525"/>
              </a:spcBef>
              <a:buFont typeface="Arial" panose="020B0604020202020204" pitchFamily="34" charset="0"/>
              <a:buNone/>
              <a:defRPr sz="1680" kern="1200">
                <a:solidFill>
                  <a:schemeClr val="tx1"/>
                </a:solidFill>
                <a:latin typeface="+mn-lt"/>
                <a:ea typeface="+mn-ea"/>
                <a:cs typeface="+mn-cs"/>
              </a:defRPr>
            </a:lvl9pPr>
          </a:lstStyle>
          <a:p>
            <a:pPr algn="l"/>
            <a:r>
              <a:rPr lang="en-GB" sz="1100" dirty="0">
                <a:solidFill>
                  <a:srgbClr val="4D4D4F"/>
                </a:solidFill>
                <a:latin typeface="Verdana" panose="020B0604030504040204" pitchFamily="34" charset="0"/>
                <a:ea typeface="Verdana" panose="020B0604030504040204" pitchFamily="34" charset="0"/>
              </a:rPr>
              <a:t>PCN contact </a:t>
            </a:r>
            <a:r>
              <a:rPr lang="en-GB" sz="1100" dirty="0">
                <a:solidFill>
                  <a:srgbClr val="4D4D4F"/>
                </a:solidFill>
                <a:latin typeface="Verdana" panose="020B0604030504040204" pitchFamily="34" charset="0"/>
                <a:ea typeface="Verdana" panose="020B0604030504040204" pitchFamily="34" charset="0"/>
                <a:hlinkClick r:id="rId4"/>
              </a:rPr>
              <a:t>yeling.wan@nhs.net</a:t>
            </a:r>
            <a:r>
              <a:rPr lang="en-GB" sz="1100" dirty="0">
                <a:solidFill>
                  <a:srgbClr val="4D4D4F"/>
                </a:solidFill>
                <a:latin typeface="Verdana" panose="020B0604030504040204" pitchFamily="34" charset="0"/>
                <a:ea typeface="Verdana" panose="020B0604030504040204" pitchFamily="34" charset="0"/>
              </a:rPr>
              <a:t>  </a:t>
            </a:r>
          </a:p>
          <a:p>
            <a:pPr algn="l"/>
            <a:r>
              <a:rPr lang="en-GB" sz="1100" dirty="0">
                <a:solidFill>
                  <a:srgbClr val="4D4D4F"/>
                </a:solidFill>
                <a:latin typeface="Verdana" panose="020B0604030504040204" pitchFamily="34" charset="0"/>
                <a:ea typeface="Verdana" panose="020B0604030504040204" pitchFamily="34" charset="0"/>
              </a:rPr>
              <a:t>HIN contact  </a:t>
            </a:r>
            <a:r>
              <a:rPr lang="en-GB" sz="1100" dirty="0">
                <a:solidFill>
                  <a:srgbClr val="4D4D4F"/>
                </a:solidFill>
                <a:latin typeface="Verdana" panose="020B0604030504040204" pitchFamily="34" charset="0"/>
                <a:ea typeface="Verdana" panose="020B0604030504040204" pitchFamily="34" charset="0"/>
                <a:hlinkClick r:id="rId5"/>
              </a:rPr>
              <a:t>Richard.mcbain@nottingham.ac.uk</a:t>
            </a:r>
            <a:r>
              <a:rPr lang="en-GB" sz="1100" dirty="0">
                <a:solidFill>
                  <a:srgbClr val="4D4D4F"/>
                </a:solidFill>
                <a:latin typeface="Verdana" panose="020B0604030504040204" pitchFamily="34" charset="0"/>
                <a:ea typeface="Verdana" panose="020B0604030504040204" pitchFamily="34" charset="0"/>
              </a:rPr>
              <a:t> </a:t>
            </a:r>
          </a:p>
          <a:p>
            <a:pPr algn="l"/>
            <a:r>
              <a:rPr lang="en-GB" sz="900" dirty="0">
                <a:hlinkClick r:id="rId6"/>
              </a:rPr>
              <a:t>Polypharmacy: Getting the balance right</a:t>
            </a:r>
            <a:endParaRPr lang="en-GB" sz="1100" dirty="0">
              <a:solidFill>
                <a:srgbClr val="4D4D4F"/>
              </a:solidFill>
              <a:latin typeface="Verdana" panose="020B0604030504040204" pitchFamily="34" charset="0"/>
              <a:ea typeface="Verdana" panose="020B0604030504040204" pitchFamily="34" charset="0"/>
            </a:endParaRPr>
          </a:p>
        </p:txBody>
      </p:sp>
      <p:pic>
        <p:nvPicPr>
          <p:cNvPr id="27" name="Picture 26" descr="A black background with green text&#10;&#10;Description automatically generated">
            <a:extLst>
              <a:ext uri="{FF2B5EF4-FFF2-40B4-BE49-F238E27FC236}">
                <a16:creationId xmlns:a16="http://schemas.microsoft.com/office/drawing/2014/main" id="{95444ADA-6585-4FB9-6A1B-EB577AEBBFD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54580" y="-185884"/>
            <a:ext cx="3146620" cy="1573310"/>
          </a:xfrm>
          <a:prstGeom prst="rect">
            <a:avLst/>
          </a:prstGeom>
        </p:spPr>
      </p:pic>
      <p:sp>
        <p:nvSpPr>
          <p:cNvPr id="28" name="TextBox 27">
            <a:extLst>
              <a:ext uri="{FF2B5EF4-FFF2-40B4-BE49-F238E27FC236}">
                <a16:creationId xmlns:a16="http://schemas.microsoft.com/office/drawing/2014/main" id="{AFEE527A-AE39-EAFD-75C3-5CD8075E524D}"/>
              </a:ext>
            </a:extLst>
          </p:cNvPr>
          <p:cNvSpPr txBox="1"/>
          <p:nvPr/>
        </p:nvSpPr>
        <p:spPr>
          <a:xfrm>
            <a:off x="2321169" y="413924"/>
            <a:ext cx="3868616" cy="307777"/>
          </a:xfrm>
          <a:prstGeom prst="rect">
            <a:avLst/>
          </a:prstGeom>
          <a:noFill/>
        </p:spPr>
        <p:txBody>
          <a:bodyPr wrap="square" rtlCol="0">
            <a:spAutoFit/>
          </a:bodyPr>
          <a:lstStyle/>
          <a:p>
            <a:pPr algn="ctr"/>
            <a:r>
              <a:rPr lang="en-GB" sz="1400" i="1" dirty="0">
                <a:latin typeface="Verdana" panose="020B0604030504040204" pitchFamily="34" charset="0"/>
                <a:ea typeface="Verdana" panose="020B0604030504040204" pitchFamily="34" charset="0"/>
              </a:rPr>
              <a:t>Insert any local logos here</a:t>
            </a:r>
          </a:p>
        </p:txBody>
      </p:sp>
      <p:pic>
        <p:nvPicPr>
          <p:cNvPr id="11" name="Picture 10" descr="A logo for a health innovation&#10;&#10;Description automatically generated">
            <a:extLst>
              <a:ext uri="{FF2B5EF4-FFF2-40B4-BE49-F238E27FC236}">
                <a16:creationId xmlns:a16="http://schemas.microsoft.com/office/drawing/2014/main" id="{F470268A-0AE4-C19C-9070-4F94B9D34567}"/>
              </a:ext>
            </a:extLst>
          </p:cNvPr>
          <p:cNvPicPr>
            <a:picLocks noChangeAspect="1"/>
          </p:cNvPicPr>
          <p:nvPr/>
        </p:nvPicPr>
        <p:blipFill>
          <a:blip r:embed="rId8"/>
          <a:stretch>
            <a:fillRect/>
          </a:stretch>
        </p:blipFill>
        <p:spPr>
          <a:xfrm>
            <a:off x="297069" y="30578"/>
            <a:ext cx="1261135" cy="994188"/>
          </a:xfrm>
          <a:prstGeom prst="rect">
            <a:avLst/>
          </a:prstGeom>
        </p:spPr>
      </p:pic>
      <p:sp>
        <p:nvSpPr>
          <p:cNvPr id="24" name="Rectangle 23">
            <a:extLst>
              <a:ext uri="{FF2B5EF4-FFF2-40B4-BE49-F238E27FC236}">
                <a16:creationId xmlns:a16="http://schemas.microsoft.com/office/drawing/2014/main" id="{702F660D-2958-25CD-E006-AA1E6A353C88}"/>
              </a:ext>
            </a:extLst>
          </p:cNvPr>
          <p:cNvSpPr/>
          <p:nvPr/>
        </p:nvSpPr>
        <p:spPr>
          <a:xfrm>
            <a:off x="4980054" y="6400801"/>
            <a:ext cx="4335284" cy="1487446"/>
          </a:xfrm>
          <a:prstGeom prst="rect">
            <a:avLst/>
          </a:prstGeom>
          <a:solidFill>
            <a:srgbClr val="ABCC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1FF7B224-85A7-A5A9-1E88-12A02C75C64D}"/>
              </a:ext>
            </a:extLst>
          </p:cNvPr>
          <p:cNvSpPr txBox="1"/>
          <p:nvPr/>
        </p:nvSpPr>
        <p:spPr>
          <a:xfrm>
            <a:off x="4989962" y="6651791"/>
            <a:ext cx="3875964" cy="1477328"/>
          </a:xfrm>
          <a:prstGeom prst="rect">
            <a:avLst/>
          </a:prstGeom>
          <a:noFill/>
        </p:spPr>
        <p:txBody>
          <a:bodyPr wrap="square" rtlCol="0">
            <a:spAutoFit/>
          </a:bodyPr>
          <a:lstStyle/>
          <a:p>
            <a:pPr algn="l"/>
            <a:endParaRPr lang="en-GB" sz="1200" dirty="0">
              <a:solidFill>
                <a:srgbClr val="4D4D4F"/>
              </a:solidFill>
              <a:latin typeface="Verdana" panose="020B0604030504040204" pitchFamily="34" charset="0"/>
              <a:ea typeface="Verdana" panose="020B0604030504040204" pitchFamily="34" charset="0"/>
            </a:endParaRPr>
          </a:p>
          <a:p>
            <a:pPr algn="l"/>
            <a:r>
              <a:rPr lang="en-GB" sz="1200" dirty="0">
                <a:solidFill>
                  <a:srgbClr val="4D4D4F"/>
                </a:solidFill>
                <a:latin typeface="Verdana" panose="020B0604030504040204" pitchFamily="34" charset="0"/>
                <a:ea typeface="Verdana" panose="020B0604030504040204" pitchFamily="34" charset="0"/>
              </a:rPr>
              <a:t>Baseline number of SMRs scheduled: </a:t>
            </a:r>
            <a:r>
              <a:rPr lang="en-GB" sz="1200" b="1" dirty="0">
                <a:solidFill>
                  <a:srgbClr val="4D4D4F"/>
                </a:solidFill>
                <a:latin typeface="Verdana" panose="020B0604030504040204" pitchFamily="34" charset="0"/>
                <a:ea typeface="Verdana" panose="020B0604030504040204" pitchFamily="34" charset="0"/>
              </a:rPr>
              <a:t>20</a:t>
            </a:r>
          </a:p>
          <a:p>
            <a:pPr algn="l"/>
            <a:r>
              <a:rPr lang="en-GB" sz="1200" dirty="0">
                <a:solidFill>
                  <a:srgbClr val="4D4D4F"/>
                </a:solidFill>
                <a:latin typeface="Verdana" panose="020B0604030504040204" pitchFamily="34" charset="0"/>
                <a:ea typeface="Verdana" panose="020B0604030504040204" pitchFamily="34" charset="0"/>
              </a:rPr>
              <a:t>Baseline number of SMRs completed: </a:t>
            </a:r>
            <a:r>
              <a:rPr lang="en-GB" sz="1200" b="1" dirty="0">
                <a:solidFill>
                  <a:srgbClr val="4D4D4F"/>
                </a:solidFill>
                <a:latin typeface="Verdana" panose="020B0604030504040204" pitchFamily="34" charset="0"/>
                <a:ea typeface="Verdana" panose="020B0604030504040204" pitchFamily="34" charset="0"/>
              </a:rPr>
              <a:t>16 </a:t>
            </a:r>
            <a:r>
              <a:rPr lang="en-GB" sz="1000" b="1" dirty="0">
                <a:solidFill>
                  <a:srgbClr val="4D4D4F"/>
                </a:solidFill>
                <a:latin typeface="Verdana" panose="020B0604030504040204" pitchFamily="34" charset="0"/>
                <a:ea typeface="Verdana" panose="020B0604030504040204" pitchFamily="34" charset="0"/>
              </a:rPr>
              <a:t>(80%)</a:t>
            </a:r>
          </a:p>
          <a:p>
            <a:pPr algn="l"/>
            <a:endParaRPr lang="en-GB" sz="1200" dirty="0">
              <a:solidFill>
                <a:srgbClr val="4D4D4F"/>
              </a:solidFill>
              <a:latin typeface="Verdana" panose="020B0604030504040204" pitchFamily="34" charset="0"/>
              <a:ea typeface="Verdana" panose="020B0604030504040204" pitchFamily="34" charset="0"/>
            </a:endParaRPr>
          </a:p>
          <a:p>
            <a:pPr algn="l"/>
            <a:r>
              <a:rPr lang="en-GB" sz="1200" dirty="0">
                <a:solidFill>
                  <a:srgbClr val="4D4D4F"/>
                </a:solidFill>
                <a:latin typeface="Verdana" panose="020B0604030504040204" pitchFamily="34" charset="0"/>
                <a:ea typeface="Verdana" panose="020B0604030504040204" pitchFamily="34" charset="0"/>
              </a:rPr>
              <a:t>Study number of SMRs scheduled: </a:t>
            </a:r>
            <a:r>
              <a:rPr lang="en-GB" sz="1200" b="1" dirty="0">
                <a:solidFill>
                  <a:srgbClr val="4D4D4F"/>
                </a:solidFill>
                <a:latin typeface="Verdana" panose="020B0604030504040204" pitchFamily="34" charset="0"/>
                <a:ea typeface="Verdana" panose="020B0604030504040204" pitchFamily="34" charset="0"/>
              </a:rPr>
              <a:t>22</a:t>
            </a:r>
          </a:p>
          <a:p>
            <a:pPr algn="l"/>
            <a:r>
              <a:rPr lang="en-GB" sz="1200" dirty="0">
                <a:solidFill>
                  <a:srgbClr val="4D4D4F"/>
                </a:solidFill>
                <a:latin typeface="Verdana" panose="020B0604030504040204" pitchFamily="34" charset="0"/>
                <a:ea typeface="Verdana" panose="020B0604030504040204" pitchFamily="34" charset="0"/>
              </a:rPr>
              <a:t>Study number of SMRs completed: </a:t>
            </a:r>
            <a:r>
              <a:rPr lang="en-GB" sz="1200" b="1" dirty="0">
                <a:solidFill>
                  <a:srgbClr val="4D4D4F"/>
                </a:solidFill>
                <a:latin typeface="Verdana" panose="020B0604030504040204" pitchFamily="34" charset="0"/>
                <a:ea typeface="Verdana" panose="020B0604030504040204" pitchFamily="34" charset="0"/>
              </a:rPr>
              <a:t>20 </a:t>
            </a:r>
            <a:r>
              <a:rPr lang="en-GB" sz="1000" b="1" dirty="0">
                <a:solidFill>
                  <a:srgbClr val="4D4D4F"/>
                </a:solidFill>
                <a:latin typeface="Verdana" panose="020B0604030504040204" pitchFamily="34" charset="0"/>
                <a:ea typeface="Verdana" panose="020B0604030504040204" pitchFamily="34" charset="0"/>
              </a:rPr>
              <a:t>(91%)</a:t>
            </a:r>
          </a:p>
          <a:p>
            <a:endParaRPr lang="en-GB" dirty="0"/>
          </a:p>
        </p:txBody>
      </p:sp>
      <p:sp>
        <p:nvSpPr>
          <p:cNvPr id="29" name="TextBox 28">
            <a:extLst>
              <a:ext uri="{FF2B5EF4-FFF2-40B4-BE49-F238E27FC236}">
                <a16:creationId xmlns:a16="http://schemas.microsoft.com/office/drawing/2014/main" id="{02236FC4-BF1B-A87A-277C-80F60AB4AD98}"/>
              </a:ext>
            </a:extLst>
          </p:cNvPr>
          <p:cNvSpPr txBox="1"/>
          <p:nvPr/>
        </p:nvSpPr>
        <p:spPr>
          <a:xfrm>
            <a:off x="4989962" y="6433986"/>
            <a:ext cx="4136013" cy="381685"/>
          </a:xfrm>
          <a:prstGeom prst="rect">
            <a:avLst/>
          </a:prstGeom>
          <a:noFill/>
        </p:spPr>
        <p:txBody>
          <a:bodyPr wrap="square" rtlCol="0">
            <a:spAutoFit/>
          </a:bodyPr>
          <a:lstStyle/>
          <a:p>
            <a:r>
              <a:rPr lang="en-GB" b="1" dirty="0">
                <a:solidFill>
                  <a:srgbClr val="4D4D4F"/>
                </a:solidFill>
                <a:latin typeface="Verdana" panose="020B0604030504040204" pitchFamily="34" charset="0"/>
                <a:ea typeface="Verdana" panose="020B0604030504040204" pitchFamily="34" charset="0"/>
              </a:rPr>
              <a:t>Data</a:t>
            </a:r>
          </a:p>
        </p:txBody>
      </p:sp>
      <p:sp>
        <p:nvSpPr>
          <p:cNvPr id="16" name="TextBox 15">
            <a:extLst>
              <a:ext uri="{FF2B5EF4-FFF2-40B4-BE49-F238E27FC236}">
                <a16:creationId xmlns:a16="http://schemas.microsoft.com/office/drawing/2014/main" id="{F2592147-EF66-9E08-3235-FAAC57A9E39B}"/>
              </a:ext>
            </a:extLst>
          </p:cNvPr>
          <p:cNvSpPr txBox="1"/>
          <p:nvPr/>
        </p:nvSpPr>
        <p:spPr>
          <a:xfrm>
            <a:off x="4989962" y="8391342"/>
            <a:ext cx="4335284" cy="1200329"/>
          </a:xfrm>
          <a:prstGeom prst="rect">
            <a:avLst/>
          </a:prstGeom>
          <a:noFill/>
        </p:spPr>
        <p:txBody>
          <a:bodyPr wrap="square" rtlCol="0">
            <a:spAutoFit/>
          </a:bodyPr>
          <a:lstStyle/>
          <a:p>
            <a:r>
              <a:rPr lang="en-GB" sz="1200" i="1" dirty="0">
                <a:solidFill>
                  <a:srgbClr val="4D4D4F"/>
                </a:solidFill>
                <a:latin typeface="Verdana" panose="020B0604030504040204" pitchFamily="34" charset="0"/>
                <a:ea typeface="Verdana" panose="020B0604030504040204" pitchFamily="34" charset="0"/>
              </a:rPr>
              <a:t>“I think this work highlights the value of a SMR. Patients felt heard; and every decision made was a shared one. It gave me a real sense of job gratification. I recall a patient telling me that they would never have considered reducing their opiates if we had not engaged with them.”</a:t>
            </a:r>
          </a:p>
        </p:txBody>
      </p:sp>
    </p:spTree>
    <p:extLst>
      <p:ext uri="{BB962C8B-B14F-4D97-AF65-F5344CB8AC3E}">
        <p14:creationId xmlns:p14="http://schemas.microsoft.com/office/powerpoint/2010/main" val="271763479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7621</TotalTime>
  <Words>506</Words>
  <Application>Microsoft Office PowerPoint</Application>
  <PresentationFormat>A3 Paper (297x420 mm)</PresentationFormat>
  <Paragraphs>32</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Aptos Display</vt:lpstr>
      <vt:lpstr>Arial</vt:lpstr>
      <vt:lpstr>Verdana</vt:lpstr>
      <vt:lpstr>Office Theme</vt:lpstr>
      <vt:lpstr>Larwood &amp; Bawtry Primary Care Network  Seldom Heard Communities Polypharmacy project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HAMER, Vanesther (HEALTH INNOVATION WEST OF ENGLAND)</dc:creator>
  <cp:lastModifiedBy>Richard Mcbain</cp:lastModifiedBy>
  <cp:revision>8</cp:revision>
  <dcterms:created xsi:type="dcterms:W3CDTF">2024-10-04T08:19:49Z</dcterms:created>
  <dcterms:modified xsi:type="dcterms:W3CDTF">2025-04-23T12:18:06Z</dcterms:modified>
</cp:coreProperties>
</file>