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4" r:id="rId4"/>
    <p:sldMasterId id="2147483737" r:id="rId5"/>
    <p:sldMasterId id="2147483749" r:id="rId6"/>
    <p:sldMasterId id="2147483761" r:id="rId7"/>
    <p:sldMasterId id="2147483648" r:id="rId8"/>
    <p:sldMasterId id="2147483660" r:id="rId9"/>
  </p:sldMasterIdLst>
  <p:notesMasterIdLst>
    <p:notesMasterId r:id="rId37"/>
  </p:notesMasterIdLst>
  <p:sldIdLst>
    <p:sldId id="256" r:id="rId10"/>
    <p:sldId id="4188" r:id="rId11"/>
    <p:sldId id="4232" r:id="rId12"/>
    <p:sldId id="4213" r:id="rId13"/>
    <p:sldId id="4229" r:id="rId14"/>
    <p:sldId id="4240" r:id="rId15"/>
    <p:sldId id="4241" r:id="rId16"/>
    <p:sldId id="4243" r:id="rId17"/>
    <p:sldId id="257" r:id="rId18"/>
    <p:sldId id="259" r:id="rId19"/>
    <p:sldId id="260" r:id="rId20"/>
    <p:sldId id="258" r:id="rId21"/>
    <p:sldId id="261" r:id="rId22"/>
    <p:sldId id="262" r:id="rId23"/>
    <p:sldId id="4251" r:id="rId24"/>
    <p:sldId id="4244" r:id="rId25"/>
    <p:sldId id="4250" r:id="rId26"/>
    <p:sldId id="4245" r:id="rId27"/>
    <p:sldId id="4247" r:id="rId28"/>
    <p:sldId id="4248" r:id="rId29"/>
    <p:sldId id="4249" r:id="rId30"/>
    <p:sldId id="263" r:id="rId31"/>
    <p:sldId id="265" r:id="rId32"/>
    <p:sldId id="264" r:id="rId33"/>
    <p:sldId id="4239" r:id="rId34"/>
    <p:sldId id="4242" r:id="rId35"/>
    <p:sldId id="4238" r:id="rId36"/>
  </p:sldIdLst>
  <p:sldSz cx="12192000" cy="6858000"/>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E77FEF2-AD30-43C9-912B-7D21FB8DE4D7}">
          <p14:sldIdLst>
            <p14:sldId id="256"/>
            <p14:sldId id="4188"/>
            <p14:sldId id="4232"/>
            <p14:sldId id="4213"/>
            <p14:sldId id="4229"/>
            <p14:sldId id="4240"/>
            <p14:sldId id="4241"/>
            <p14:sldId id="4243"/>
            <p14:sldId id="257"/>
            <p14:sldId id="259"/>
            <p14:sldId id="260"/>
            <p14:sldId id="258"/>
            <p14:sldId id="261"/>
            <p14:sldId id="262"/>
            <p14:sldId id="4251"/>
            <p14:sldId id="4244"/>
            <p14:sldId id="4250"/>
            <p14:sldId id="4245"/>
            <p14:sldId id="4247"/>
            <p14:sldId id="4248"/>
            <p14:sldId id="4249"/>
            <p14:sldId id="263"/>
            <p14:sldId id="265"/>
            <p14:sldId id="264"/>
            <p14:sldId id="4239"/>
            <p14:sldId id="4242"/>
            <p14:sldId id="423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F1326F-1486-68CF-5DDB-892F5FA3DE11}" name="Sophie Mason" initials="SM" userId="S::Sophie.Mason@nottingham.ac.uk::628fad46-e0f3-4517-9047-7331566cac69" providerId="AD"/>
  <p188:author id="{3E1E2678-7311-77BB-16C6-C96FCAB694C0}" name="Sophie Mason" initials="SM" userId="S::sophie.mason@nottingham.ac.uk::628fad46-e0f3-4517-9047-7331566cac69" providerId="AD"/>
  <p188:author id="{50670791-E257-9970-14AD-54A32843BAE8}" name="Bethany Askey" initials="BA" userId="S::Bethany.Askey@nottingham.ac.uk::98d05723-a48c-4d96-942f-81c48054f6dc" providerId="AD"/>
  <p188:author id="{539A1BC8-0CD7-7874-4F48-DBC61B0AD56F}" name="Ella West" initials="EW" userId="S::Ella.West@nottingham.ac.uk::cf21cec2-0aea-4f76-b079-60973a5e95b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2FC7"/>
    <a:srgbClr val="EC008C"/>
    <a:srgbClr val="FF8B00"/>
    <a:srgbClr val="96C1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F5BFC9-E52E-FCB5-2A04-A397AE91D380}" v="12" dt="2025-01-08T12:40:39.3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presProps" Target="presProps.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microsoft.com/office/2015/10/relationships/revisionInfo" Target="revisionInfo.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923A37-7E59-4DB6-A110-CF3537A60063}" type="datetimeFigureOut">
              <a:rPr lang="en-GB" smtClean="0"/>
              <a:t>08/01/2025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304F81-FA72-43CF-9870-4CB9896589C2}" type="slidenum">
              <a:rPr lang="en-GB" smtClean="0"/>
              <a:t>‹#›</a:t>
            </a:fld>
            <a:endParaRPr lang="en-GB"/>
          </a:p>
        </p:txBody>
      </p:sp>
    </p:spTree>
    <p:extLst>
      <p:ext uri="{BB962C8B-B14F-4D97-AF65-F5344CB8AC3E}">
        <p14:creationId xmlns:p14="http://schemas.microsoft.com/office/powerpoint/2010/main" val="3330683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pslhub.org/learn/investigations-risk-management-and-legal-issues/investigations-and-complaints/methodology-and-guidance-how-to-do-an-investigation/patient-safety-incident-response-framework-psirf/mind-the-potholes-implementing-after-action-reviews-a-blog-by-the-national-aar-reporting-template-team-r11871/"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304F81-FA72-43CF-9870-4CB9896589C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89674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90E7ECF-6419-43E4-BFD4-CDCE203BD660}" type="slidenum">
              <a:rPr lang="en-GB" smtClean="0"/>
              <a:t>14</a:t>
            </a:fld>
            <a:endParaRPr lang="en-GB"/>
          </a:p>
        </p:txBody>
      </p:sp>
    </p:spTree>
    <p:extLst>
      <p:ext uri="{BB962C8B-B14F-4D97-AF65-F5344CB8AC3E}">
        <p14:creationId xmlns:p14="http://schemas.microsoft.com/office/powerpoint/2010/main" val="18054122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90E7ECF-6419-43E4-BFD4-CDCE203BD660}" type="slidenum">
              <a:rPr lang="en-GB" smtClean="0"/>
              <a:t>15</a:t>
            </a:fld>
            <a:endParaRPr lang="en-GB"/>
          </a:p>
        </p:txBody>
      </p:sp>
    </p:spTree>
    <p:extLst>
      <p:ext uri="{BB962C8B-B14F-4D97-AF65-F5344CB8AC3E}">
        <p14:creationId xmlns:p14="http://schemas.microsoft.com/office/powerpoint/2010/main" val="41658908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304F81-FA72-43CF-9870-4CB9896589C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1841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304F81-FA72-43CF-9870-4CB9896589C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60917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a:p>
        </p:txBody>
      </p:sp>
      <p:sp>
        <p:nvSpPr>
          <p:cNvPr id="4" name="Slide Number Placeholder 3"/>
          <p:cNvSpPr>
            <a:spLocks noGrp="1"/>
          </p:cNvSpPr>
          <p:nvPr>
            <p:ph type="sldNum" sz="quarter" idx="10"/>
          </p:nvPr>
        </p:nvSpPr>
        <p:spPr/>
        <p:txBody>
          <a:bodyPr/>
          <a:lstStyle/>
          <a:p>
            <a:fld id="{DDD69FC8-3447-48B7-8BF0-61D2345CBD48}" type="slidenum">
              <a:rPr lang="en-GB" smtClean="0"/>
              <a:t>27</a:t>
            </a:fld>
            <a:endParaRPr lang="en-GB"/>
          </a:p>
        </p:txBody>
      </p:sp>
    </p:spTree>
    <p:extLst>
      <p:ext uri="{BB962C8B-B14F-4D97-AF65-F5344CB8AC3E}">
        <p14:creationId xmlns:p14="http://schemas.microsoft.com/office/powerpoint/2010/main" val="370828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304F81-FA72-43CF-9870-4CB9896589C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6484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2304F81-FA72-43CF-9870-4CB9896589C2}" type="slidenum">
              <a:rPr lang="en-GB" smtClean="0"/>
              <a:t>3</a:t>
            </a:fld>
            <a:endParaRPr lang="en-GB"/>
          </a:p>
        </p:txBody>
      </p:sp>
    </p:spTree>
    <p:extLst>
      <p:ext uri="{BB962C8B-B14F-4D97-AF65-F5344CB8AC3E}">
        <p14:creationId xmlns:p14="http://schemas.microsoft.com/office/powerpoint/2010/main" val="2342805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a:p>
        </p:txBody>
      </p:sp>
      <p:sp>
        <p:nvSpPr>
          <p:cNvPr id="4" name="Slide Number Placeholder 3"/>
          <p:cNvSpPr>
            <a:spLocks noGrp="1"/>
          </p:cNvSpPr>
          <p:nvPr>
            <p:ph type="sldNum" sz="quarter" idx="10"/>
          </p:nvPr>
        </p:nvSpPr>
        <p:spPr/>
        <p:txBody>
          <a:bodyPr/>
          <a:lstStyle/>
          <a:p>
            <a:fld id="{DDD69FC8-3447-48B7-8BF0-61D2345CBD48}" type="slidenum">
              <a:rPr lang="en-GB" smtClean="0"/>
              <a:t>4</a:t>
            </a:fld>
            <a:endParaRPr lang="en-GB"/>
          </a:p>
        </p:txBody>
      </p:sp>
    </p:spTree>
    <p:extLst>
      <p:ext uri="{BB962C8B-B14F-4D97-AF65-F5344CB8AC3E}">
        <p14:creationId xmlns:p14="http://schemas.microsoft.com/office/powerpoint/2010/main" val="1613685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304F81-FA72-43CF-9870-4CB9896589C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42237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case was alerted very late into the system – we received it via the safeguarding team as the SW had contacted our SG team. The case was described by the SW as resulting from the pharmacy not providing the medication so we initially passed the case to EM PCT to discuss and review with the pharmacy. On speaking to the SW ourselves and getting some more details on the case we discussed the investigative approach with EMPCT to take into account all system partners.</a:t>
            </a:r>
          </a:p>
        </p:txBody>
      </p:sp>
      <p:sp>
        <p:nvSpPr>
          <p:cNvPr id="4" name="Slide Number Placeholder 3"/>
          <p:cNvSpPr>
            <a:spLocks noGrp="1"/>
          </p:cNvSpPr>
          <p:nvPr>
            <p:ph type="sldNum" sz="quarter" idx="5"/>
          </p:nvPr>
        </p:nvSpPr>
        <p:spPr/>
        <p:txBody>
          <a:bodyPr/>
          <a:lstStyle/>
          <a:p>
            <a:fld id="{690E7ECF-6419-43E4-BFD4-CDCE203BD660}" type="slidenum">
              <a:rPr lang="en-GB" smtClean="0"/>
              <a:t>10</a:t>
            </a:fld>
            <a:endParaRPr lang="en-GB"/>
          </a:p>
        </p:txBody>
      </p:sp>
    </p:spTree>
    <p:extLst>
      <p:ext uri="{BB962C8B-B14F-4D97-AF65-F5344CB8AC3E}">
        <p14:creationId xmlns:p14="http://schemas.microsoft.com/office/powerpoint/2010/main" val="1039502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EM PCT were initially only viewing this through the community pharmacy lens and, having had a response from the community pharmacy, they were keen to close the incident – the team aren’t familiar with PSIRF and they don’t have a dedicated PSS supporting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meant they were not looking at this case from a system perspective and we felt there was learning available that was not being captured.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There were lots of delays and inconsistencies in getting information and ultimately it was felt that we would benefit from using an AAR learning response to understand where actions could be taken to reduce future risk.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690E7ECF-6419-43E4-BFD4-CDCE203BD660}" type="slidenum">
              <a:rPr lang="en-GB" smtClean="0"/>
              <a:t>11</a:t>
            </a:fld>
            <a:endParaRPr lang="en-GB"/>
          </a:p>
        </p:txBody>
      </p:sp>
    </p:spTree>
    <p:extLst>
      <p:ext uri="{BB962C8B-B14F-4D97-AF65-F5344CB8AC3E}">
        <p14:creationId xmlns:p14="http://schemas.microsoft.com/office/powerpoint/2010/main" val="3945650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iTS</a:t>
            </a:r>
            <a:r>
              <a:rPr lang="en-GB" dirty="0"/>
              <a:t> - Unable to access this now unless you join the organisation</a:t>
            </a:r>
          </a:p>
          <a:p>
            <a:r>
              <a:rPr lang="en-GB" dirty="0">
                <a:hlinkClick r:id="rId3"/>
              </a:rPr>
              <a:t>Mind the potholes! Implementing After Action Reviews: A blog by the National AAR Reporting Template Team - Patient Safety Incident Response Framework (PSIRF) - Patient Safety Learning - the hub</a:t>
            </a:r>
            <a:endParaRPr lang="en-GB" dirty="0"/>
          </a:p>
          <a:p>
            <a:endParaRPr lang="en-GB" dirty="0"/>
          </a:p>
          <a:p>
            <a:r>
              <a:rPr lang="en-GB" dirty="0"/>
              <a:t>After Action Reviews should be focussed on capturing learning to avoid failure and promote success for the future.</a:t>
            </a:r>
          </a:p>
          <a:p>
            <a:r>
              <a:rPr lang="en-GB" dirty="0"/>
              <a:t>Our experience previously has been that bringing system partners together allows everyone to gain insight into the reasons behind the actions taken by all parties. Very often this is poorly understood, or assumptions are made and just by getting everyone together in a virtual room we achieve far greater understanding than by looking at statements or policies or by having individual conversations. </a:t>
            </a:r>
          </a:p>
          <a:p>
            <a:r>
              <a:rPr lang="en-GB" dirty="0"/>
              <a:t>We have previously successfully used the ITS template although I’m not sure that one is easy to access these days. We have amended some of the wording to reflect the Patient Safety learning charity’s guidance paper. I am a big fan of their work and often use their resources.</a:t>
            </a:r>
          </a:p>
          <a:p>
            <a:r>
              <a:rPr lang="en-GB" dirty="0"/>
              <a:t>We provided information before the meeting to everyone who was invited to describe how an AAR works and the questions we focus on – this recognises that most people won’t have been involved in such an activity before.</a:t>
            </a:r>
          </a:p>
          <a:p>
            <a:endParaRPr lang="en-GB" dirty="0"/>
          </a:p>
        </p:txBody>
      </p:sp>
      <p:sp>
        <p:nvSpPr>
          <p:cNvPr id="4" name="Slide Number Placeholder 3"/>
          <p:cNvSpPr>
            <a:spLocks noGrp="1"/>
          </p:cNvSpPr>
          <p:nvPr>
            <p:ph type="sldNum" sz="quarter" idx="5"/>
          </p:nvPr>
        </p:nvSpPr>
        <p:spPr/>
        <p:txBody>
          <a:bodyPr/>
          <a:lstStyle/>
          <a:p>
            <a:fld id="{690E7ECF-6419-43E4-BFD4-CDCE203BD660}" type="slidenum">
              <a:rPr lang="en-GB" smtClean="0"/>
              <a:t>12</a:t>
            </a:fld>
            <a:endParaRPr lang="en-GB"/>
          </a:p>
        </p:txBody>
      </p:sp>
    </p:spTree>
    <p:extLst>
      <p:ext uri="{BB962C8B-B14F-4D97-AF65-F5344CB8AC3E}">
        <p14:creationId xmlns:p14="http://schemas.microsoft.com/office/powerpoint/2010/main" val="4976246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think I’ve already spoken about this but I think that ‘deconstruction’ piece was really important in this case – rather than reading very factual accounts we heard the thinking and reasoning behind the actions taken – the understanding of ‘work as done’. </a:t>
            </a:r>
          </a:p>
          <a:p>
            <a:r>
              <a:rPr lang="en-GB" dirty="0"/>
              <a:t>It allowed all participants to understand the context in which other members of the system were working and the constraints that governed their actions. </a:t>
            </a:r>
          </a:p>
          <a:p>
            <a:r>
              <a:rPr lang="en-GB" dirty="0"/>
              <a:t>We heard about changes already put into place involving tools and technology as well as organisational changes. </a:t>
            </a:r>
          </a:p>
          <a:p>
            <a:r>
              <a:rPr lang="en-GB" dirty="0"/>
              <a:t>The conversation allowed members to consider alternative options and hypothetically apply with others who may be affected to prompt further conversation outside of the AAR. </a:t>
            </a:r>
          </a:p>
        </p:txBody>
      </p:sp>
      <p:sp>
        <p:nvSpPr>
          <p:cNvPr id="4" name="Slide Number Placeholder 3"/>
          <p:cNvSpPr>
            <a:spLocks noGrp="1"/>
          </p:cNvSpPr>
          <p:nvPr>
            <p:ph type="sldNum" sz="quarter" idx="5"/>
          </p:nvPr>
        </p:nvSpPr>
        <p:spPr/>
        <p:txBody>
          <a:bodyPr/>
          <a:lstStyle/>
          <a:p>
            <a:fld id="{690E7ECF-6419-43E4-BFD4-CDCE203BD660}" type="slidenum">
              <a:rPr lang="en-GB" smtClean="0"/>
              <a:t>13</a:t>
            </a:fld>
            <a:endParaRPr lang="en-GB"/>
          </a:p>
        </p:txBody>
      </p:sp>
    </p:spTree>
    <p:extLst>
      <p:ext uri="{BB962C8B-B14F-4D97-AF65-F5344CB8AC3E}">
        <p14:creationId xmlns:p14="http://schemas.microsoft.com/office/powerpoint/2010/main" val="38456762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7820C01-E8F6-0049-B111-72B1FBAFF28F}"/>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99682D3-738D-C742-8BB2-B3B4E3D2B746}"/>
              </a:ext>
            </a:extLst>
          </p:cNvPr>
          <p:cNvSpPr>
            <a:spLocks noGrp="1"/>
          </p:cNvSpPr>
          <p:nvPr>
            <p:ph type="ctrTitle"/>
          </p:nvPr>
        </p:nvSpPr>
        <p:spPr>
          <a:xfrm>
            <a:off x="858979" y="1940534"/>
            <a:ext cx="6317071" cy="2387600"/>
          </a:xfrm>
          <a:ln>
            <a:noFill/>
          </a:ln>
        </p:spPr>
        <p:txBody>
          <a:bodyPr lIns="0" tIns="0" rIns="0" bIns="144000" anchor="b"/>
          <a:lstStyle>
            <a:lvl1pPr algn="l">
              <a:defRPr sz="5400" b="1" i="0" spc="-120" baseline="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C3ACCBBB-BBC0-F84E-8AE6-F18688449B7B}"/>
              </a:ext>
            </a:extLst>
          </p:cNvPr>
          <p:cNvSpPr>
            <a:spLocks noGrp="1"/>
          </p:cNvSpPr>
          <p:nvPr>
            <p:ph type="subTitle" idx="1"/>
          </p:nvPr>
        </p:nvSpPr>
        <p:spPr>
          <a:xfrm>
            <a:off x="858979" y="4751879"/>
            <a:ext cx="6317071" cy="536809"/>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cxnSp>
        <p:nvCxnSpPr>
          <p:cNvPr id="5" name="Straight Connector 4">
            <a:extLst>
              <a:ext uri="{FF2B5EF4-FFF2-40B4-BE49-F238E27FC236}">
                <a16:creationId xmlns:a16="http://schemas.microsoft.com/office/drawing/2014/main" id="{296DCF8E-1BCF-3546-B2F2-4E9E3F13FBC1}"/>
              </a:ext>
            </a:extLst>
          </p:cNvPr>
          <p:cNvCxnSpPr/>
          <p:nvPr userDrawn="1"/>
        </p:nvCxnSpPr>
        <p:spPr>
          <a:xfrm>
            <a:off x="858978" y="4454783"/>
            <a:ext cx="6317071"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8602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203BE-A9EF-3E4C-ACF5-85D615CCF13B}"/>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125540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2283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9C94BD-EB84-254D-A29A-532AB99DB4D7}"/>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a:xfrm>
            <a:off x="838200" y="1756807"/>
            <a:ext cx="8984530" cy="1009651"/>
          </a:xfrm>
        </p:spPr>
        <p:txBody>
          <a:bodyPr/>
          <a:lstStyle>
            <a:lvl1pPr>
              <a:defRPr>
                <a:solidFill>
                  <a:schemeClr val="bg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a:xfrm>
            <a:off x="838200" y="2988298"/>
            <a:ext cx="10515600" cy="2271859"/>
          </a:xfrm>
        </p:spPr>
        <p:txBody>
          <a:bodyPr/>
          <a:lstStyle>
            <a:lvl1pPr>
              <a:lnSpc>
                <a:spcPct val="110000"/>
              </a:lnSpc>
              <a:defRPr>
                <a:solidFill>
                  <a:schemeClr val="bg1"/>
                </a:solidFill>
              </a:defRPr>
            </a:lvl1pPr>
            <a:lvl2pPr>
              <a:lnSpc>
                <a:spcPct val="110000"/>
              </a:lnSpc>
              <a:defRPr>
                <a:solidFill>
                  <a:schemeClr val="bg1"/>
                </a:solidFill>
              </a:defRPr>
            </a:lvl2pPr>
            <a:lvl3pPr>
              <a:lnSpc>
                <a:spcPct val="110000"/>
              </a:lnSpc>
              <a:defRPr>
                <a:solidFill>
                  <a:schemeClr val="bg1"/>
                </a:solidFill>
              </a:defRPr>
            </a:lvl3pPr>
            <a:lvl4pPr>
              <a:lnSpc>
                <a:spcPct val="110000"/>
              </a:lnSpc>
              <a:defRPr>
                <a:solidFill>
                  <a:schemeClr val="bg1"/>
                </a:solidFill>
              </a:defRPr>
            </a:lvl4pPr>
            <a:lvl5pPr>
              <a:lnSpc>
                <a:spcPct val="110000"/>
              </a:lnSpc>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10664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4C98BB6-5CE5-447B-A122-66FB9363F3A0}"/>
              </a:ext>
            </a:extLst>
          </p:cNvPr>
          <p:cNvSpPr>
            <a:spLocks noGrp="1"/>
          </p:cNvSpPr>
          <p:nvPr>
            <p:ph type="dt" sz="half" idx="10"/>
          </p:nvPr>
        </p:nvSpPr>
        <p:spPr/>
        <p:txBody>
          <a:bodyPr/>
          <a:lstStyle>
            <a:lvl1pPr>
              <a:defRPr/>
            </a:lvl1pPr>
          </a:lstStyle>
          <a:p>
            <a:pPr>
              <a:defRPr/>
            </a:pPr>
            <a:fld id="{D843D45E-A7BE-486F-8CA3-E77957E8C2CC}" type="datetime1">
              <a:rPr lang="en-GB"/>
              <a:pPr>
                <a:defRPr/>
              </a:pPr>
              <a:t>08/01/2025</a:t>
            </a:fld>
            <a:endParaRPr lang="en-GB"/>
          </a:p>
        </p:txBody>
      </p:sp>
      <p:sp>
        <p:nvSpPr>
          <p:cNvPr id="5" name="Footer Placeholder 4">
            <a:extLst>
              <a:ext uri="{FF2B5EF4-FFF2-40B4-BE49-F238E27FC236}">
                <a16:creationId xmlns:a16="http://schemas.microsoft.com/office/drawing/2014/main" id="{4EB780FA-35CA-492B-A6C0-2DADBDA1E3AF}"/>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183C396B-7711-469F-B67D-C316BC5BE83C}"/>
              </a:ext>
            </a:extLst>
          </p:cNvPr>
          <p:cNvSpPr>
            <a:spLocks noGrp="1"/>
          </p:cNvSpPr>
          <p:nvPr>
            <p:ph type="sldNum" sz="quarter" idx="12"/>
          </p:nvPr>
        </p:nvSpPr>
        <p:spPr/>
        <p:txBody>
          <a:bodyPr/>
          <a:lstStyle>
            <a:lvl1pPr>
              <a:defRPr/>
            </a:lvl1pPr>
          </a:lstStyle>
          <a:p>
            <a:pPr>
              <a:defRPr/>
            </a:pPr>
            <a:fld id="{A434A411-7AC3-450D-AC5C-A3375D876D72}" type="slidenum">
              <a:rPr lang="en-GB"/>
              <a:pPr>
                <a:defRPr/>
              </a:pPr>
              <a:t>‹#›</a:t>
            </a:fld>
            <a:endParaRPr lang="en-GB"/>
          </a:p>
        </p:txBody>
      </p:sp>
    </p:spTree>
    <p:extLst>
      <p:ext uri="{BB962C8B-B14F-4D97-AF65-F5344CB8AC3E}">
        <p14:creationId xmlns:p14="http://schemas.microsoft.com/office/powerpoint/2010/main" val="5423840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004E1D-B162-4B0D-AA80-D6DFE7B61C50}"/>
              </a:ext>
            </a:extLst>
          </p:cNvPr>
          <p:cNvSpPr>
            <a:spLocks noGrp="1"/>
          </p:cNvSpPr>
          <p:nvPr>
            <p:ph type="dt" sz="half" idx="10"/>
          </p:nvPr>
        </p:nvSpPr>
        <p:spPr/>
        <p:txBody>
          <a:bodyPr/>
          <a:lstStyle>
            <a:lvl1pPr>
              <a:defRPr/>
            </a:lvl1pPr>
          </a:lstStyle>
          <a:p>
            <a:pPr>
              <a:defRPr/>
            </a:pPr>
            <a:fld id="{0273825F-32A0-4B39-8BAF-77257AA18848}" type="datetime1">
              <a:rPr lang="en-GB"/>
              <a:pPr>
                <a:defRPr/>
              </a:pPr>
              <a:t>08/01/2025</a:t>
            </a:fld>
            <a:endParaRPr lang="en-GB"/>
          </a:p>
        </p:txBody>
      </p:sp>
      <p:sp>
        <p:nvSpPr>
          <p:cNvPr id="5" name="Footer Placeholder 4">
            <a:extLst>
              <a:ext uri="{FF2B5EF4-FFF2-40B4-BE49-F238E27FC236}">
                <a16:creationId xmlns:a16="http://schemas.microsoft.com/office/drawing/2014/main" id="{ED12F4D1-3BE3-4C3C-834E-1B3F5AAA584A}"/>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DCE3FAB7-EFD9-4625-8791-A1AD02981F60}"/>
              </a:ext>
            </a:extLst>
          </p:cNvPr>
          <p:cNvSpPr>
            <a:spLocks noGrp="1"/>
          </p:cNvSpPr>
          <p:nvPr>
            <p:ph type="sldNum" sz="quarter" idx="12"/>
          </p:nvPr>
        </p:nvSpPr>
        <p:spPr/>
        <p:txBody>
          <a:bodyPr/>
          <a:lstStyle>
            <a:lvl1pPr>
              <a:defRPr/>
            </a:lvl1pPr>
          </a:lstStyle>
          <a:p>
            <a:pPr>
              <a:defRPr/>
            </a:pPr>
            <a:fld id="{314B1E51-0606-47E9-83FC-8BFA5008BF31}" type="slidenum">
              <a:rPr lang="en-GB"/>
              <a:pPr>
                <a:defRPr/>
              </a:pPr>
              <a:t>‹#›</a:t>
            </a:fld>
            <a:endParaRPr lang="en-GB"/>
          </a:p>
        </p:txBody>
      </p:sp>
    </p:spTree>
    <p:extLst>
      <p:ext uri="{BB962C8B-B14F-4D97-AF65-F5344CB8AC3E}">
        <p14:creationId xmlns:p14="http://schemas.microsoft.com/office/powerpoint/2010/main" val="14418933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ECEA4C-3880-47B3-8922-6B5F0262E4C0}"/>
              </a:ext>
            </a:extLst>
          </p:cNvPr>
          <p:cNvSpPr>
            <a:spLocks noGrp="1"/>
          </p:cNvSpPr>
          <p:nvPr>
            <p:ph type="dt" sz="half" idx="10"/>
          </p:nvPr>
        </p:nvSpPr>
        <p:spPr/>
        <p:txBody>
          <a:bodyPr/>
          <a:lstStyle>
            <a:lvl1pPr>
              <a:defRPr/>
            </a:lvl1pPr>
          </a:lstStyle>
          <a:p>
            <a:pPr>
              <a:defRPr/>
            </a:pPr>
            <a:fld id="{44791117-2B02-4932-89F7-62AA11AE2B64}" type="datetime1">
              <a:rPr lang="en-GB"/>
              <a:pPr>
                <a:defRPr/>
              </a:pPr>
              <a:t>08/01/2025</a:t>
            </a:fld>
            <a:endParaRPr lang="en-GB"/>
          </a:p>
        </p:txBody>
      </p:sp>
      <p:sp>
        <p:nvSpPr>
          <p:cNvPr id="5" name="Footer Placeholder 4">
            <a:extLst>
              <a:ext uri="{FF2B5EF4-FFF2-40B4-BE49-F238E27FC236}">
                <a16:creationId xmlns:a16="http://schemas.microsoft.com/office/drawing/2014/main" id="{E7016408-465B-4DE3-924C-9A2CC87E355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328A951-7787-489D-925A-4905E4C68CE3}"/>
              </a:ext>
            </a:extLst>
          </p:cNvPr>
          <p:cNvSpPr>
            <a:spLocks noGrp="1"/>
          </p:cNvSpPr>
          <p:nvPr>
            <p:ph type="sldNum" sz="quarter" idx="12"/>
          </p:nvPr>
        </p:nvSpPr>
        <p:spPr/>
        <p:txBody>
          <a:bodyPr/>
          <a:lstStyle>
            <a:lvl1pPr>
              <a:defRPr/>
            </a:lvl1pPr>
          </a:lstStyle>
          <a:p>
            <a:pPr>
              <a:defRPr/>
            </a:pPr>
            <a:fld id="{11C18660-06E2-44BF-8A6C-15E7A5BA186C}" type="slidenum">
              <a:rPr lang="en-GB"/>
              <a:pPr>
                <a:defRPr/>
              </a:pPr>
              <a:t>‹#›</a:t>
            </a:fld>
            <a:endParaRPr lang="en-GB"/>
          </a:p>
        </p:txBody>
      </p:sp>
    </p:spTree>
    <p:extLst>
      <p:ext uri="{BB962C8B-B14F-4D97-AF65-F5344CB8AC3E}">
        <p14:creationId xmlns:p14="http://schemas.microsoft.com/office/powerpoint/2010/main" val="32274523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69570C2B-A198-45F1-90A3-26DC481B7904}"/>
              </a:ext>
            </a:extLst>
          </p:cNvPr>
          <p:cNvSpPr>
            <a:spLocks noGrp="1"/>
          </p:cNvSpPr>
          <p:nvPr>
            <p:ph type="dt" sz="half" idx="10"/>
          </p:nvPr>
        </p:nvSpPr>
        <p:spPr/>
        <p:txBody>
          <a:bodyPr/>
          <a:lstStyle>
            <a:lvl1pPr>
              <a:defRPr/>
            </a:lvl1pPr>
          </a:lstStyle>
          <a:p>
            <a:pPr>
              <a:defRPr/>
            </a:pPr>
            <a:fld id="{28FC559D-3287-4B28-98B0-2613B17891EC}" type="datetime1">
              <a:rPr lang="en-GB"/>
              <a:pPr>
                <a:defRPr/>
              </a:pPr>
              <a:t>08/01/2025</a:t>
            </a:fld>
            <a:endParaRPr lang="en-GB"/>
          </a:p>
        </p:txBody>
      </p:sp>
      <p:sp>
        <p:nvSpPr>
          <p:cNvPr id="6" name="Footer Placeholder 4">
            <a:extLst>
              <a:ext uri="{FF2B5EF4-FFF2-40B4-BE49-F238E27FC236}">
                <a16:creationId xmlns:a16="http://schemas.microsoft.com/office/drawing/2014/main" id="{607CAA3C-5258-4C9B-86A9-56EB8170FE34}"/>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3DE6B962-72CE-401D-9B36-02D57C34471C}"/>
              </a:ext>
            </a:extLst>
          </p:cNvPr>
          <p:cNvSpPr>
            <a:spLocks noGrp="1"/>
          </p:cNvSpPr>
          <p:nvPr>
            <p:ph type="sldNum" sz="quarter" idx="12"/>
          </p:nvPr>
        </p:nvSpPr>
        <p:spPr/>
        <p:txBody>
          <a:bodyPr/>
          <a:lstStyle>
            <a:lvl1pPr>
              <a:defRPr/>
            </a:lvl1pPr>
          </a:lstStyle>
          <a:p>
            <a:pPr>
              <a:defRPr/>
            </a:pPr>
            <a:fld id="{972D863A-B28C-4478-8D39-18590061F02A}" type="slidenum">
              <a:rPr lang="en-GB"/>
              <a:pPr>
                <a:defRPr/>
              </a:pPr>
              <a:t>‹#›</a:t>
            </a:fld>
            <a:endParaRPr lang="en-GB"/>
          </a:p>
        </p:txBody>
      </p:sp>
    </p:spTree>
    <p:extLst>
      <p:ext uri="{BB962C8B-B14F-4D97-AF65-F5344CB8AC3E}">
        <p14:creationId xmlns:p14="http://schemas.microsoft.com/office/powerpoint/2010/main" val="350248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58E215B2-4800-405F-8CE4-BA31354B39C1}"/>
              </a:ext>
            </a:extLst>
          </p:cNvPr>
          <p:cNvSpPr>
            <a:spLocks noGrp="1"/>
          </p:cNvSpPr>
          <p:nvPr>
            <p:ph type="dt" sz="half" idx="10"/>
          </p:nvPr>
        </p:nvSpPr>
        <p:spPr/>
        <p:txBody>
          <a:bodyPr/>
          <a:lstStyle>
            <a:lvl1pPr>
              <a:defRPr/>
            </a:lvl1pPr>
          </a:lstStyle>
          <a:p>
            <a:pPr>
              <a:defRPr/>
            </a:pPr>
            <a:fld id="{9D0B4F93-9375-4CFC-81A0-19705A53B46B}" type="datetime1">
              <a:rPr lang="en-GB"/>
              <a:pPr>
                <a:defRPr/>
              </a:pPr>
              <a:t>08/01/2025</a:t>
            </a:fld>
            <a:endParaRPr lang="en-GB"/>
          </a:p>
        </p:txBody>
      </p:sp>
      <p:sp>
        <p:nvSpPr>
          <p:cNvPr id="8" name="Footer Placeholder 4">
            <a:extLst>
              <a:ext uri="{FF2B5EF4-FFF2-40B4-BE49-F238E27FC236}">
                <a16:creationId xmlns:a16="http://schemas.microsoft.com/office/drawing/2014/main" id="{7536801C-3174-4C3E-B05B-7DA0711AAE61}"/>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46FD7ADA-3EB5-4CB1-9041-20EBC73EA494}"/>
              </a:ext>
            </a:extLst>
          </p:cNvPr>
          <p:cNvSpPr>
            <a:spLocks noGrp="1"/>
          </p:cNvSpPr>
          <p:nvPr>
            <p:ph type="sldNum" sz="quarter" idx="12"/>
          </p:nvPr>
        </p:nvSpPr>
        <p:spPr/>
        <p:txBody>
          <a:bodyPr/>
          <a:lstStyle>
            <a:lvl1pPr>
              <a:defRPr/>
            </a:lvl1pPr>
          </a:lstStyle>
          <a:p>
            <a:pPr>
              <a:defRPr/>
            </a:pPr>
            <a:fld id="{DC64CAD6-66D1-4DF9-862C-B49D54D8647F}" type="slidenum">
              <a:rPr lang="en-GB"/>
              <a:pPr>
                <a:defRPr/>
              </a:pPr>
              <a:t>‹#›</a:t>
            </a:fld>
            <a:endParaRPr lang="en-GB"/>
          </a:p>
        </p:txBody>
      </p:sp>
    </p:spTree>
    <p:extLst>
      <p:ext uri="{BB962C8B-B14F-4D97-AF65-F5344CB8AC3E}">
        <p14:creationId xmlns:p14="http://schemas.microsoft.com/office/powerpoint/2010/main" val="3584803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A9F33C16-825E-432D-B913-98D5A5811E1E}"/>
              </a:ext>
            </a:extLst>
          </p:cNvPr>
          <p:cNvSpPr>
            <a:spLocks noGrp="1"/>
          </p:cNvSpPr>
          <p:nvPr>
            <p:ph type="dt" sz="half" idx="10"/>
          </p:nvPr>
        </p:nvSpPr>
        <p:spPr/>
        <p:txBody>
          <a:bodyPr/>
          <a:lstStyle>
            <a:lvl1pPr>
              <a:defRPr/>
            </a:lvl1pPr>
          </a:lstStyle>
          <a:p>
            <a:pPr>
              <a:defRPr/>
            </a:pPr>
            <a:fld id="{8F4FE61D-45DF-44FE-BD00-BB53F6AC8207}" type="datetime1">
              <a:rPr lang="en-GB"/>
              <a:pPr>
                <a:defRPr/>
              </a:pPr>
              <a:t>08/01/2025</a:t>
            </a:fld>
            <a:endParaRPr lang="en-GB"/>
          </a:p>
        </p:txBody>
      </p:sp>
      <p:sp>
        <p:nvSpPr>
          <p:cNvPr id="4" name="Footer Placeholder 4">
            <a:extLst>
              <a:ext uri="{FF2B5EF4-FFF2-40B4-BE49-F238E27FC236}">
                <a16:creationId xmlns:a16="http://schemas.microsoft.com/office/drawing/2014/main" id="{53294727-D11D-4DF5-9E5F-0E21A5FFE0B6}"/>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B5E81157-E8FF-4DB1-A441-E59113ABC7AA}"/>
              </a:ext>
            </a:extLst>
          </p:cNvPr>
          <p:cNvSpPr>
            <a:spLocks noGrp="1"/>
          </p:cNvSpPr>
          <p:nvPr>
            <p:ph type="sldNum" sz="quarter" idx="12"/>
          </p:nvPr>
        </p:nvSpPr>
        <p:spPr/>
        <p:txBody>
          <a:bodyPr/>
          <a:lstStyle>
            <a:lvl1pPr>
              <a:defRPr/>
            </a:lvl1pPr>
          </a:lstStyle>
          <a:p>
            <a:pPr>
              <a:defRPr/>
            </a:pPr>
            <a:fld id="{A504A6BA-5067-46A8-804C-58E6F95B4614}" type="slidenum">
              <a:rPr lang="en-GB"/>
              <a:pPr>
                <a:defRPr/>
              </a:pPr>
              <a:t>‹#›</a:t>
            </a:fld>
            <a:endParaRPr lang="en-GB"/>
          </a:p>
        </p:txBody>
      </p:sp>
    </p:spTree>
    <p:extLst>
      <p:ext uri="{BB962C8B-B14F-4D97-AF65-F5344CB8AC3E}">
        <p14:creationId xmlns:p14="http://schemas.microsoft.com/office/powerpoint/2010/main" val="33829068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6B2C976-A476-4E95-95FF-9E1765AF7EAB}"/>
              </a:ext>
            </a:extLst>
          </p:cNvPr>
          <p:cNvSpPr>
            <a:spLocks noGrp="1"/>
          </p:cNvSpPr>
          <p:nvPr>
            <p:ph type="dt" sz="half" idx="10"/>
          </p:nvPr>
        </p:nvSpPr>
        <p:spPr/>
        <p:txBody>
          <a:bodyPr/>
          <a:lstStyle>
            <a:lvl1pPr>
              <a:defRPr/>
            </a:lvl1pPr>
          </a:lstStyle>
          <a:p>
            <a:pPr>
              <a:defRPr/>
            </a:pPr>
            <a:fld id="{6EC37550-9B40-4D0E-9A44-B8562A062E31}" type="datetime1">
              <a:rPr lang="en-GB"/>
              <a:pPr>
                <a:defRPr/>
              </a:pPr>
              <a:t>08/01/2025</a:t>
            </a:fld>
            <a:endParaRPr lang="en-GB"/>
          </a:p>
        </p:txBody>
      </p:sp>
      <p:sp>
        <p:nvSpPr>
          <p:cNvPr id="3" name="Footer Placeholder 4">
            <a:extLst>
              <a:ext uri="{FF2B5EF4-FFF2-40B4-BE49-F238E27FC236}">
                <a16:creationId xmlns:a16="http://schemas.microsoft.com/office/drawing/2014/main" id="{5A362503-D0EF-4C6F-AB45-A52FF135FF88}"/>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B15AD522-3FD8-4266-BFB6-B33F24D72BBD}"/>
              </a:ext>
            </a:extLst>
          </p:cNvPr>
          <p:cNvSpPr>
            <a:spLocks noGrp="1"/>
          </p:cNvSpPr>
          <p:nvPr>
            <p:ph type="sldNum" sz="quarter" idx="12"/>
          </p:nvPr>
        </p:nvSpPr>
        <p:spPr/>
        <p:txBody>
          <a:bodyPr/>
          <a:lstStyle>
            <a:lvl1pPr>
              <a:defRPr/>
            </a:lvl1pPr>
          </a:lstStyle>
          <a:p>
            <a:pPr>
              <a:defRPr/>
            </a:pPr>
            <a:fld id="{C93A9216-E2D7-4EBF-BF82-17A2892AED89}" type="slidenum">
              <a:rPr lang="en-GB"/>
              <a:pPr>
                <a:defRPr/>
              </a:pPr>
              <a:t>‹#›</a:t>
            </a:fld>
            <a:endParaRPr lang="en-GB"/>
          </a:p>
        </p:txBody>
      </p:sp>
    </p:spTree>
    <p:extLst>
      <p:ext uri="{BB962C8B-B14F-4D97-AF65-F5344CB8AC3E}">
        <p14:creationId xmlns:p14="http://schemas.microsoft.com/office/powerpoint/2010/main" val="1656366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2" name="Straight Connector 11">
            <a:extLst>
              <a:ext uri="{FF2B5EF4-FFF2-40B4-BE49-F238E27FC236}">
                <a16:creationId xmlns:a16="http://schemas.microsoft.com/office/drawing/2014/main" id="{D591F195-AA9B-044F-A40E-16D0E224C9C4}"/>
              </a:ext>
            </a:extLst>
          </p:cNvPr>
          <p:cNvCxnSpPr>
            <a:cxnSpLocks/>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39127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719CC9F5-4921-4C0F-A81E-004B7F99B518}"/>
              </a:ext>
            </a:extLst>
          </p:cNvPr>
          <p:cNvSpPr>
            <a:spLocks noGrp="1"/>
          </p:cNvSpPr>
          <p:nvPr>
            <p:ph type="dt" sz="half" idx="10"/>
          </p:nvPr>
        </p:nvSpPr>
        <p:spPr/>
        <p:txBody>
          <a:bodyPr/>
          <a:lstStyle>
            <a:lvl1pPr>
              <a:defRPr/>
            </a:lvl1pPr>
          </a:lstStyle>
          <a:p>
            <a:pPr>
              <a:defRPr/>
            </a:pPr>
            <a:fld id="{963C0172-F41C-4AB8-ACF9-F8CCB3337C77}" type="datetime1">
              <a:rPr lang="en-GB"/>
              <a:pPr>
                <a:defRPr/>
              </a:pPr>
              <a:t>08/01/2025</a:t>
            </a:fld>
            <a:endParaRPr lang="en-GB"/>
          </a:p>
        </p:txBody>
      </p:sp>
      <p:sp>
        <p:nvSpPr>
          <p:cNvPr id="6" name="Footer Placeholder 4">
            <a:extLst>
              <a:ext uri="{FF2B5EF4-FFF2-40B4-BE49-F238E27FC236}">
                <a16:creationId xmlns:a16="http://schemas.microsoft.com/office/drawing/2014/main" id="{50F921FA-7AE6-42E8-B309-D471888F3CE9}"/>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B741BC9C-F6DD-44C8-9E60-90C0EAEAA12A}"/>
              </a:ext>
            </a:extLst>
          </p:cNvPr>
          <p:cNvSpPr>
            <a:spLocks noGrp="1"/>
          </p:cNvSpPr>
          <p:nvPr>
            <p:ph type="sldNum" sz="quarter" idx="12"/>
          </p:nvPr>
        </p:nvSpPr>
        <p:spPr/>
        <p:txBody>
          <a:bodyPr/>
          <a:lstStyle>
            <a:lvl1pPr>
              <a:defRPr/>
            </a:lvl1pPr>
          </a:lstStyle>
          <a:p>
            <a:pPr>
              <a:defRPr/>
            </a:pPr>
            <a:fld id="{5D0D4C2D-2E18-4CF4-A92A-0AC4405CFC80}" type="slidenum">
              <a:rPr lang="en-GB"/>
              <a:pPr>
                <a:defRPr/>
              </a:pPr>
              <a:t>‹#›</a:t>
            </a:fld>
            <a:endParaRPr lang="en-GB"/>
          </a:p>
        </p:txBody>
      </p:sp>
    </p:spTree>
    <p:extLst>
      <p:ext uri="{BB962C8B-B14F-4D97-AF65-F5344CB8AC3E}">
        <p14:creationId xmlns:p14="http://schemas.microsoft.com/office/powerpoint/2010/main" val="39827802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FDE1F9D5-F4D1-409C-81F1-8BD6A40FC516}"/>
              </a:ext>
            </a:extLst>
          </p:cNvPr>
          <p:cNvSpPr>
            <a:spLocks noGrp="1"/>
          </p:cNvSpPr>
          <p:nvPr>
            <p:ph type="dt" sz="half" idx="10"/>
          </p:nvPr>
        </p:nvSpPr>
        <p:spPr/>
        <p:txBody>
          <a:bodyPr/>
          <a:lstStyle>
            <a:lvl1pPr>
              <a:defRPr/>
            </a:lvl1pPr>
          </a:lstStyle>
          <a:p>
            <a:pPr>
              <a:defRPr/>
            </a:pPr>
            <a:fld id="{3FCEB902-BD01-443C-991D-7835BAE6B065}" type="datetime1">
              <a:rPr lang="en-GB"/>
              <a:pPr>
                <a:defRPr/>
              </a:pPr>
              <a:t>08/01/2025</a:t>
            </a:fld>
            <a:endParaRPr lang="en-GB"/>
          </a:p>
        </p:txBody>
      </p:sp>
      <p:sp>
        <p:nvSpPr>
          <p:cNvPr id="6" name="Footer Placeholder 4">
            <a:extLst>
              <a:ext uri="{FF2B5EF4-FFF2-40B4-BE49-F238E27FC236}">
                <a16:creationId xmlns:a16="http://schemas.microsoft.com/office/drawing/2014/main" id="{F0140EE5-9102-4388-958C-607D38572352}"/>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03003FA5-1F23-430C-A28E-68510357BB12}"/>
              </a:ext>
            </a:extLst>
          </p:cNvPr>
          <p:cNvSpPr>
            <a:spLocks noGrp="1"/>
          </p:cNvSpPr>
          <p:nvPr>
            <p:ph type="sldNum" sz="quarter" idx="12"/>
          </p:nvPr>
        </p:nvSpPr>
        <p:spPr/>
        <p:txBody>
          <a:bodyPr/>
          <a:lstStyle>
            <a:lvl1pPr>
              <a:defRPr/>
            </a:lvl1pPr>
          </a:lstStyle>
          <a:p>
            <a:pPr>
              <a:defRPr/>
            </a:pPr>
            <a:fld id="{F0C7DCCD-1CC3-4C2C-81F3-6E69601D6DFB}" type="slidenum">
              <a:rPr lang="en-GB"/>
              <a:pPr>
                <a:defRPr/>
              </a:pPr>
              <a:t>‹#›</a:t>
            </a:fld>
            <a:endParaRPr lang="en-GB"/>
          </a:p>
        </p:txBody>
      </p:sp>
    </p:spTree>
    <p:extLst>
      <p:ext uri="{BB962C8B-B14F-4D97-AF65-F5344CB8AC3E}">
        <p14:creationId xmlns:p14="http://schemas.microsoft.com/office/powerpoint/2010/main" val="13614981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814945-DB0A-41ED-82F5-A311E543BB6B}"/>
              </a:ext>
            </a:extLst>
          </p:cNvPr>
          <p:cNvSpPr>
            <a:spLocks noGrp="1"/>
          </p:cNvSpPr>
          <p:nvPr>
            <p:ph type="dt" sz="half" idx="10"/>
          </p:nvPr>
        </p:nvSpPr>
        <p:spPr/>
        <p:txBody>
          <a:bodyPr/>
          <a:lstStyle>
            <a:lvl1pPr>
              <a:defRPr/>
            </a:lvl1pPr>
          </a:lstStyle>
          <a:p>
            <a:pPr>
              <a:defRPr/>
            </a:pPr>
            <a:fld id="{F79D13B8-924C-4A39-BDE9-185DC21C76B0}" type="datetime1">
              <a:rPr lang="en-GB"/>
              <a:pPr>
                <a:defRPr/>
              </a:pPr>
              <a:t>08/01/2025</a:t>
            </a:fld>
            <a:endParaRPr lang="en-GB"/>
          </a:p>
        </p:txBody>
      </p:sp>
      <p:sp>
        <p:nvSpPr>
          <p:cNvPr id="5" name="Footer Placeholder 4">
            <a:extLst>
              <a:ext uri="{FF2B5EF4-FFF2-40B4-BE49-F238E27FC236}">
                <a16:creationId xmlns:a16="http://schemas.microsoft.com/office/drawing/2014/main" id="{D958D429-DD05-4F47-9121-54E85DF1D15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9F41FF8-02D9-485A-B23A-6B19D9146069}"/>
              </a:ext>
            </a:extLst>
          </p:cNvPr>
          <p:cNvSpPr>
            <a:spLocks noGrp="1"/>
          </p:cNvSpPr>
          <p:nvPr>
            <p:ph type="sldNum" sz="quarter" idx="12"/>
          </p:nvPr>
        </p:nvSpPr>
        <p:spPr/>
        <p:txBody>
          <a:bodyPr/>
          <a:lstStyle>
            <a:lvl1pPr>
              <a:defRPr/>
            </a:lvl1pPr>
          </a:lstStyle>
          <a:p>
            <a:pPr>
              <a:defRPr/>
            </a:pPr>
            <a:fld id="{BD17F74B-AFE7-4C1A-97C0-6CA5558167CF}" type="slidenum">
              <a:rPr lang="en-GB"/>
              <a:pPr>
                <a:defRPr/>
              </a:pPr>
              <a:t>‹#›</a:t>
            </a:fld>
            <a:endParaRPr lang="en-GB"/>
          </a:p>
        </p:txBody>
      </p:sp>
    </p:spTree>
    <p:extLst>
      <p:ext uri="{BB962C8B-B14F-4D97-AF65-F5344CB8AC3E}">
        <p14:creationId xmlns:p14="http://schemas.microsoft.com/office/powerpoint/2010/main" val="40631853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0A90E9-1785-4F39-88E3-1399AE336AF1}"/>
              </a:ext>
            </a:extLst>
          </p:cNvPr>
          <p:cNvSpPr>
            <a:spLocks noGrp="1"/>
          </p:cNvSpPr>
          <p:nvPr>
            <p:ph type="dt" sz="half" idx="10"/>
          </p:nvPr>
        </p:nvSpPr>
        <p:spPr/>
        <p:txBody>
          <a:bodyPr/>
          <a:lstStyle>
            <a:lvl1pPr>
              <a:defRPr/>
            </a:lvl1pPr>
          </a:lstStyle>
          <a:p>
            <a:pPr>
              <a:defRPr/>
            </a:pPr>
            <a:fld id="{85CAE710-8740-4920-B1B5-947059D8DA26}" type="datetime1">
              <a:rPr lang="en-GB"/>
              <a:pPr>
                <a:defRPr/>
              </a:pPr>
              <a:t>08/01/2025</a:t>
            </a:fld>
            <a:endParaRPr lang="en-GB"/>
          </a:p>
        </p:txBody>
      </p:sp>
      <p:sp>
        <p:nvSpPr>
          <p:cNvPr id="5" name="Footer Placeholder 4">
            <a:extLst>
              <a:ext uri="{FF2B5EF4-FFF2-40B4-BE49-F238E27FC236}">
                <a16:creationId xmlns:a16="http://schemas.microsoft.com/office/drawing/2014/main" id="{F2FCEA55-0897-46B3-BD6E-8409AE14DF17}"/>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F725995-3E65-4808-9202-31344C6B1132}"/>
              </a:ext>
            </a:extLst>
          </p:cNvPr>
          <p:cNvSpPr>
            <a:spLocks noGrp="1"/>
          </p:cNvSpPr>
          <p:nvPr>
            <p:ph type="sldNum" sz="quarter" idx="12"/>
          </p:nvPr>
        </p:nvSpPr>
        <p:spPr/>
        <p:txBody>
          <a:bodyPr/>
          <a:lstStyle>
            <a:lvl1pPr>
              <a:defRPr/>
            </a:lvl1pPr>
          </a:lstStyle>
          <a:p>
            <a:pPr>
              <a:defRPr/>
            </a:pPr>
            <a:fld id="{6065387E-5B1F-490E-A53C-ECD3461769FB}" type="slidenum">
              <a:rPr lang="en-GB"/>
              <a:pPr>
                <a:defRPr/>
              </a:pPr>
              <a:t>‹#›</a:t>
            </a:fld>
            <a:endParaRPr lang="en-GB"/>
          </a:p>
        </p:txBody>
      </p:sp>
    </p:spTree>
    <p:extLst>
      <p:ext uri="{BB962C8B-B14F-4D97-AF65-F5344CB8AC3E}">
        <p14:creationId xmlns:p14="http://schemas.microsoft.com/office/powerpoint/2010/main" val="4030212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B96D5-F39E-BE61-0626-2F81CF756BE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E995C5C-02EE-60C7-280D-0328079146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DA83800-F9C1-BE3F-4E66-FF3E026B3C26}"/>
              </a:ext>
            </a:extLst>
          </p:cNvPr>
          <p:cNvSpPr>
            <a:spLocks noGrp="1"/>
          </p:cNvSpPr>
          <p:nvPr>
            <p:ph type="dt" sz="half" idx="10"/>
          </p:nvPr>
        </p:nvSpPr>
        <p:spPr/>
        <p:txBody>
          <a:bodyPr/>
          <a:lstStyle/>
          <a:p>
            <a:fld id="{64F89C1D-BB60-4DAE-B60B-B5BCC2446A86}" type="datetimeFigureOut">
              <a:rPr lang="en-GB" smtClean="0"/>
              <a:t>08/01/2025</a:t>
            </a:fld>
            <a:endParaRPr lang="en-GB"/>
          </a:p>
        </p:txBody>
      </p:sp>
      <p:sp>
        <p:nvSpPr>
          <p:cNvPr id="5" name="Footer Placeholder 4">
            <a:extLst>
              <a:ext uri="{FF2B5EF4-FFF2-40B4-BE49-F238E27FC236}">
                <a16:creationId xmlns:a16="http://schemas.microsoft.com/office/drawing/2014/main" id="{20A1D340-275B-1148-5F2E-50D2452EE1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AB972A8-3CDF-2251-3433-214C29A7B62A}"/>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21200661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1DDFB-0636-696C-CBFC-8763583EE07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D8437F-2419-FE93-72D7-48A8E9875D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F7E1A0-7461-8FF6-7031-0BEF1D8C2A81}"/>
              </a:ext>
            </a:extLst>
          </p:cNvPr>
          <p:cNvSpPr>
            <a:spLocks noGrp="1"/>
          </p:cNvSpPr>
          <p:nvPr>
            <p:ph type="dt" sz="half" idx="10"/>
          </p:nvPr>
        </p:nvSpPr>
        <p:spPr/>
        <p:txBody>
          <a:bodyPr/>
          <a:lstStyle/>
          <a:p>
            <a:fld id="{64F89C1D-BB60-4DAE-B60B-B5BCC2446A86}" type="datetimeFigureOut">
              <a:rPr lang="en-GB" smtClean="0"/>
              <a:t>08/01/2025</a:t>
            </a:fld>
            <a:endParaRPr lang="en-GB"/>
          </a:p>
        </p:txBody>
      </p:sp>
      <p:sp>
        <p:nvSpPr>
          <p:cNvPr id="5" name="Footer Placeholder 4">
            <a:extLst>
              <a:ext uri="{FF2B5EF4-FFF2-40B4-BE49-F238E27FC236}">
                <a16:creationId xmlns:a16="http://schemas.microsoft.com/office/drawing/2014/main" id="{E3F0AFD5-AF41-D0CB-1849-B80629FDE2E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BFC1E5-1339-1919-9FAA-F94CEAEAEDAB}"/>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29860340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B7FC6-CF31-DDE1-F5F7-E13C4C9A85D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F88DA98-9265-0368-2D2C-D22B03F907E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185A1C-A282-6D71-68CA-03F0E8A278C5}"/>
              </a:ext>
            </a:extLst>
          </p:cNvPr>
          <p:cNvSpPr>
            <a:spLocks noGrp="1"/>
          </p:cNvSpPr>
          <p:nvPr>
            <p:ph type="dt" sz="half" idx="10"/>
          </p:nvPr>
        </p:nvSpPr>
        <p:spPr/>
        <p:txBody>
          <a:bodyPr/>
          <a:lstStyle/>
          <a:p>
            <a:fld id="{64F89C1D-BB60-4DAE-B60B-B5BCC2446A86}" type="datetimeFigureOut">
              <a:rPr lang="en-GB" smtClean="0"/>
              <a:t>08/01/2025</a:t>
            </a:fld>
            <a:endParaRPr lang="en-GB"/>
          </a:p>
        </p:txBody>
      </p:sp>
      <p:sp>
        <p:nvSpPr>
          <p:cNvPr id="5" name="Footer Placeholder 4">
            <a:extLst>
              <a:ext uri="{FF2B5EF4-FFF2-40B4-BE49-F238E27FC236}">
                <a16:creationId xmlns:a16="http://schemas.microsoft.com/office/drawing/2014/main" id="{F45FFEF3-853D-0373-9D5B-318B328269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C71D71-E68F-E01C-5B0B-1D3702A8F90A}"/>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32144136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E00E7-72E3-1ADC-8802-720793DEE4B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E67A650-DF19-80E8-4B22-5A2C17EB4E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7E3238B-D5E6-1DAA-A83B-D32B49F5E99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06D1C6C-54DD-E48B-41AB-EB0208F4453A}"/>
              </a:ext>
            </a:extLst>
          </p:cNvPr>
          <p:cNvSpPr>
            <a:spLocks noGrp="1"/>
          </p:cNvSpPr>
          <p:nvPr>
            <p:ph type="dt" sz="half" idx="10"/>
          </p:nvPr>
        </p:nvSpPr>
        <p:spPr/>
        <p:txBody>
          <a:bodyPr/>
          <a:lstStyle/>
          <a:p>
            <a:fld id="{64F89C1D-BB60-4DAE-B60B-B5BCC2446A86}" type="datetimeFigureOut">
              <a:rPr lang="en-GB" smtClean="0"/>
              <a:t>08/01/2025</a:t>
            </a:fld>
            <a:endParaRPr lang="en-GB"/>
          </a:p>
        </p:txBody>
      </p:sp>
      <p:sp>
        <p:nvSpPr>
          <p:cNvPr id="6" name="Footer Placeholder 5">
            <a:extLst>
              <a:ext uri="{FF2B5EF4-FFF2-40B4-BE49-F238E27FC236}">
                <a16:creationId xmlns:a16="http://schemas.microsoft.com/office/drawing/2014/main" id="{3C8ED99A-698E-C8E8-4056-1703300859F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5239B0-7E81-7978-11B2-009B758E031B}"/>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10672000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244D0-71D2-ECC6-75E5-71AF408CCB4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FD0C1F7-269E-C944-B43F-8A4F9216DD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10FA64-8F90-8C96-33B9-1E7B3405C8A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846E16-7740-05E9-DDE2-334DB8A766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1F8717-62B6-D1D3-D6B0-180DD55AE15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62D5F4F-F971-F869-F64F-FC20B242DC54}"/>
              </a:ext>
            </a:extLst>
          </p:cNvPr>
          <p:cNvSpPr>
            <a:spLocks noGrp="1"/>
          </p:cNvSpPr>
          <p:nvPr>
            <p:ph type="dt" sz="half" idx="10"/>
          </p:nvPr>
        </p:nvSpPr>
        <p:spPr/>
        <p:txBody>
          <a:bodyPr/>
          <a:lstStyle/>
          <a:p>
            <a:fld id="{64F89C1D-BB60-4DAE-B60B-B5BCC2446A86}" type="datetimeFigureOut">
              <a:rPr lang="en-GB" smtClean="0"/>
              <a:t>08/01/2025</a:t>
            </a:fld>
            <a:endParaRPr lang="en-GB"/>
          </a:p>
        </p:txBody>
      </p:sp>
      <p:sp>
        <p:nvSpPr>
          <p:cNvPr id="8" name="Footer Placeholder 7">
            <a:extLst>
              <a:ext uri="{FF2B5EF4-FFF2-40B4-BE49-F238E27FC236}">
                <a16:creationId xmlns:a16="http://schemas.microsoft.com/office/drawing/2014/main" id="{87F187B2-1316-9CE3-E206-CF56E2DFF32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31FCFAD-32F7-AB63-F37D-6930799169FA}"/>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2387739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A1E35-667F-8885-9AE7-E9CA3D98E3C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1A0780E-57D3-7F56-155B-3ED9AE5AAD0D}"/>
              </a:ext>
            </a:extLst>
          </p:cNvPr>
          <p:cNvSpPr>
            <a:spLocks noGrp="1"/>
          </p:cNvSpPr>
          <p:nvPr>
            <p:ph type="dt" sz="half" idx="10"/>
          </p:nvPr>
        </p:nvSpPr>
        <p:spPr/>
        <p:txBody>
          <a:bodyPr/>
          <a:lstStyle/>
          <a:p>
            <a:fld id="{64F89C1D-BB60-4DAE-B60B-B5BCC2446A86}" type="datetimeFigureOut">
              <a:rPr lang="en-GB" smtClean="0"/>
              <a:t>08/01/2025</a:t>
            </a:fld>
            <a:endParaRPr lang="en-GB"/>
          </a:p>
        </p:txBody>
      </p:sp>
      <p:sp>
        <p:nvSpPr>
          <p:cNvPr id="4" name="Footer Placeholder 3">
            <a:extLst>
              <a:ext uri="{FF2B5EF4-FFF2-40B4-BE49-F238E27FC236}">
                <a16:creationId xmlns:a16="http://schemas.microsoft.com/office/drawing/2014/main" id="{F71EAC4F-675A-25DD-482A-E559EC05F90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AF6142D-21D0-4651-966E-107057D86362}"/>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3862941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62C62C-D3B8-A244-BDC0-300B674B3CB5}"/>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9884F6-FCEB-5740-A111-23E2F819C69A}"/>
              </a:ext>
            </a:extLst>
          </p:cNvPr>
          <p:cNvSpPr>
            <a:spLocks noGrp="1"/>
          </p:cNvSpPr>
          <p:nvPr>
            <p:ph type="title"/>
          </p:nvPr>
        </p:nvSpPr>
        <p:spPr>
          <a:xfrm>
            <a:off x="2331137" y="960370"/>
            <a:ext cx="7529726" cy="2852737"/>
          </a:xfrm>
        </p:spPr>
        <p:txBody>
          <a:bodyPr anchor="b"/>
          <a:lstStyle>
            <a:lvl1pPr algn="ctr">
              <a:defRPr sz="6000">
                <a:solidFill>
                  <a:schemeClr val="bg1"/>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5151750-80F4-B741-BD22-B02F68EF9576}"/>
              </a:ext>
            </a:extLst>
          </p:cNvPr>
          <p:cNvSpPr>
            <a:spLocks noGrp="1"/>
          </p:cNvSpPr>
          <p:nvPr>
            <p:ph type="body" idx="1"/>
          </p:nvPr>
        </p:nvSpPr>
        <p:spPr>
          <a:xfrm>
            <a:off x="1954065" y="4397443"/>
            <a:ext cx="8283870"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cxnSp>
        <p:nvCxnSpPr>
          <p:cNvPr id="9" name="Straight Connector 8">
            <a:extLst>
              <a:ext uri="{FF2B5EF4-FFF2-40B4-BE49-F238E27FC236}">
                <a16:creationId xmlns:a16="http://schemas.microsoft.com/office/drawing/2014/main" id="{478692D4-6960-044A-B9AD-4D458B9822A5}"/>
              </a:ext>
            </a:extLst>
          </p:cNvPr>
          <p:cNvCxnSpPr>
            <a:cxnSpLocks/>
          </p:cNvCxnSpPr>
          <p:nvPr userDrawn="1"/>
        </p:nvCxnSpPr>
        <p:spPr>
          <a:xfrm>
            <a:off x="2656362" y="4087522"/>
            <a:ext cx="6879276"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01160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8FF147-66D3-0040-D35A-713A696DFEEA}"/>
              </a:ext>
            </a:extLst>
          </p:cNvPr>
          <p:cNvSpPr>
            <a:spLocks noGrp="1"/>
          </p:cNvSpPr>
          <p:nvPr>
            <p:ph type="dt" sz="half" idx="10"/>
          </p:nvPr>
        </p:nvSpPr>
        <p:spPr/>
        <p:txBody>
          <a:bodyPr/>
          <a:lstStyle/>
          <a:p>
            <a:fld id="{64F89C1D-BB60-4DAE-B60B-B5BCC2446A86}" type="datetimeFigureOut">
              <a:rPr lang="en-GB" smtClean="0"/>
              <a:t>08/01/2025</a:t>
            </a:fld>
            <a:endParaRPr lang="en-GB"/>
          </a:p>
        </p:txBody>
      </p:sp>
      <p:sp>
        <p:nvSpPr>
          <p:cNvPr id="3" name="Footer Placeholder 2">
            <a:extLst>
              <a:ext uri="{FF2B5EF4-FFF2-40B4-BE49-F238E27FC236}">
                <a16:creationId xmlns:a16="http://schemas.microsoft.com/office/drawing/2014/main" id="{9FA58BA1-3A80-C494-C4E3-822C3A7234F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91A0841-66C9-5996-3004-B2BCDDF822D9}"/>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16154986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D0CA9-5D2D-4231-A930-9B0B7F940A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1AC530B-8130-9F5E-C78F-362A7A5163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FA42AEF-6B4B-8C72-193C-DE55BCFEC5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3DBB3C-AA0F-79DB-5FC4-B68BB5FF4A33}"/>
              </a:ext>
            </a:extLst>
          </p:cNvPr>
          <p:cNvSpPr>
            <a:spLocks noGrp="1"/>
          </p:cNvSpPr>
          <p:nvPr>
            <p:ph type="dt" sz="half" idx="10"/>
          </p:nvPr>
        </p:nvSpPr>
        <p:spPr/>
        <p:txBody>
          <a:bodyPr/>
          <a:lstStyle/>
          <a:p>
            <a:fld id="{64F89C1D-BB60-4DAE-B60B-B5BCC2446A86}" type="datetimeFigureOut">
              <a:rPr lang="en-GB" smtClean="0"/>
              <a:t>08/01/2025</a:t>
            </a:fld>
            <a:endParaRPr lang="en-GB"/>
          </a:p>
        </p:txBody>
      </p:sp>
      <p:sp>
        <p:nvSpPr>
          <p:cNvPr id="6" name="Footer Placeholder 5">
            <a:extLst>
              <a:ext uri="{FF2B5EF4-FFF2-40B4-BE49-F238E27FC236}">
                <a16:creationId xmlns:a16="http://schemas.microsoft.com/office/drawing/2014/main" id="{596973B3-DEE9-B163-29A8-89272538977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8BD279-3255-31CE-24EC-47E9CD90313D}"/>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30613157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911BF-E71B-6888-A1F6-76A2424613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D124F6A-FD7F-30B2-3257-9556794406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70A630F-7EEF-36FE-363B-1ACAA3CF02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3BBDD7-06DC-E924-5C3B-B76C4FA56354}"/>
              </a:ext>
            </a:extLst>
          </p:cNvPr>
          <p:cNvSpPr>
            <a:spLocks noGrp="1"/>
          </p:cNvSpPr>
          <p:nvPr>
            <p:ph type="dt" sz="half" idx="10"/>
          </p:nvPr>
        </p:nvSpPr>
        <p:spPr/>
        <p:txBody>
          <a:bodyPr/>
          <a:lstStyle/>
          <a:p>
            <a:fld id="{64F89C1D-BB60-4DAE-B60B-B5BCC2446A86}" type="datetimeFigureOut">
              <a:rPr lang="en-GB" smtClean="0"/>
              <a:t>08/01/2025</a:t>
            </a:fld>
            <a:endParaRPr lang="en-GB"/>
          </a:p>
        </p:txBody>
      </p:sp>
      <p:sp>
        <p:nvSpPr>
          <p:cNvPr id="6" name="Footer Placeholder 5">
            <a:extLst>
              <a:ext uri="{FF2B5EF4-FFF2-40B4-BE49-F238E27FC236}">
                <a16:creationId xmlns:a16="http://schemas.microsoft.com/office/drawing/2014/main" id="{FFBCC7B1-A5D1-1D67-556B-AAA74ABD52E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3C46610-3144-CD2F-DA7F-3CB941B97116}"/>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36467747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3328D-A9EF-F4CA-FE55-D39A15CB6F4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A594CB6-E4E0-7DA6-DF09-29913E06347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5E49E5-73D2-FD06-5DA8-C08D6F05B2AA}"/>
              </a:ext>
            </a:extLst>
          </p:cNvPr>
          <p:cNvSpPr>
            <a:spLocks noGrp="1"/>
          </p:cNvSpPr>
          <p:nvPr>
            <p:ph type="dt" sz="half" idx="10"/>
          </p:nvPr>
        </p:nvSpPr>
        <p:spPr/>
        <p:txBody>
          <a:bodyPr/>
          <a:lstStyle/>
          <a:p>
            <a:fld id="{64F89C1D-BB60-4DAE-B60B-B5BCC2446A86}" type="datetimeFigureOut">
              <a:rPr lang="en-GB" smtClean="0"/>
              <a:t>08/01/2025</a:t>
            </a:fld>
            <a:endParaRPr lang="en-GB"/>
          </a:p>
        </p:txBody>
      </p:sp>
      <p:sp>
        <p:nvSpPr>
          <p:cNvPr id="5" name="Footer Placeholder 4">
            <a:extLst>
              <a:ext uri="{FF2B5EF4-FFF2-40B4-BE49-F238E27FC236}">
                <a16:creationId xmlns:a16="http://schemas.microsoft.com/office/drawing/2014/main" id="{BDF856C5-B1D4-8B1A-CFED-4E89700163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2634D7-C01F-33BC-BB0A-041D0A78E82B}"/>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4532971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6494BB-E61D-34A8-3E2F-73F02347FCA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7747704-FC8E-1675-2504-3DEBB658C6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E79EA0-1C19-83D7-EDD1-C316AE156F2F}"/>
              </a:ext>
            </a:extLst>
          </p:cNvPr>
          <p:cNvSpPr>
            <a:spLocks noGrp="1"/>
          </p:cNvSpPr>
          <p:nvPr>
            <p:ph type="dt" sz="half" idx="10"/>
          </p:nvPr>
        </p:nvSpPr>
        <p:spPr/>
        <p:txBody>
          <a:bodyPr/>
          <a:lstStyle/>
          <a:p>
            <a:fld id="{64F89C1D-BB60-4DAE-B60B-B5BCC2446A86}" type="datetimeFigureOut">
              <a:rPr lang="en-GB" smtClean="0"/>
              <a:t>08/01/2025</a:t>
            </a:fld>
            <a:endParaRPr lang="en-GB"/>
          </a:p>
        </p:txBody>
      </p:sp>
      <p:sp>
        <p:nvSpPr>
          <p:cNvPr id="5" name="Footer Placeholder 4">
            <a:extLst>
              <a:ext uri="{FF2B5EF4-FFF2-40B4-BE49-F238E27FC236}">
                <a16:creationId xmlns:a16="http://schemas.microsoft.com/office/drawing/2014/main" id="{523BC57C-C5EE-3F07-AC19-BE5EC7EC910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8FFE0D-9898-ACC6-33EB-359AC0DEAC5A}"/>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34102456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7820C01-E8F6-0049-B111-72B1FBAFF28F}"/>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99682D3-738D-C742-8BB2-B3B4E3D2B746}"/>
              </a:ext>
            </a:extLst>
          </p:cNvPr>
          <p:cNvSpPr>
            <a:spLocks noGrp="1"/>
          </p:cNvSpPr>
          <p:nvPr>
            <p:ph type="ctrTitle"/>
          </p:nvPr>
        </p:nvSpPr>
        <p:spPr>
          <a:xfrm>
            <a:off x="858979" y="1940534"/>
            <a:ext cx="6317071" cy="2387600"/>
          </a:xfrm>
          <a:ln>
            <a:noFill/>
          </a:ln>
        </p:spPr>
        <p:txBody>
          <a:bodyPr lIns="0" tIns="0" rIns="0" bIns="144000" anchor="b"/>
          <a:lstStyle>
            <a:lvl1pPr algn="l">
              <a:defRPr sz="5400" b="1" i="0" spc="-120" baseline="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C3ACCBBB-BBC0-F84E-8AE6-F18688449B7B}"/>
              </a:ext>
            </a:extLst>
          </p:cNvPr>
          <p:cNvSpPr>
            <a:spLocks noGrp="1"/>
          </p:cNvSpPr>
          <p:nvPr>
            <p:ph type="subTitle" idx="1"/>
          </p:nvPr>
        </p:nvSpPr>
        <p:spPr>
          <a:xfrm>
            <a:off x="858979" y="4751879"/>
            <a:ext cx="6317071" cy="536809"/>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5" name="Straight Connector 4">
            <a:extLst>
              <a:ext uri="{FF2B5EF4-FFF2-40B4-BE49-F238E27FC236}">
                <a16:creationId xmlns:a16="http://schemas.microsoft.com/office/drawing/2014/main" id="{296DCF8E-1BCF-3546-B2F2-4E9E3F13FBC1}"/>
              </a:ext>
            </a:extLst>
          </p:cNvPr>
          <p:cNvCxnSpPr/>
          <p:nvPr/>
        </p:nvCxnSpPr>
        <p:spPr>
          <a:xfrm>
            <a:off x="858978" y="4454783"/>
            <a:ext cx="6317071"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87269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D591F195-AA9B-044F-A40E-16D0E224C9C4}"/>
              </a:ext>
            </a:extLst>
          </p:cNvPr>
          <p:cNvCxnSpPr>
            <a:cxnSpLocks/>
          </p:cNvCxnSpPr>
          <p:nvPr/>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37500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62C62C-D3B8-A244-BDC0-300B674B3CB5}"/>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9884F6-FCEB-5740-A111-23E2F819C69A}"/>
              </a:ext>
            </a:extLst>
          </p:cNvPr>
          <p:cNvSpPr>
            <a:spLocks noGrp="1"/>
          </p:cNvSpPr>
          <p:nvPr>
            <p:ph type="title"/>
          </p:nvPr>
        </p:nvSpPr>
        <p:spPr>
          <a:xfrm>
            <a:off x="2331137" y="960370"/>
            <a:ext cx="7529726" cy="2852737"/>
          </a:xfrm>
        </p:spPr>
        <p:txBody>
          <a:bodyPr anchor="b"/>
          <a:lstStyle>
            <a:lvl1pPr algn="ctr">
              <a:defRPr sz="6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25151750-80F4-B741-BD22-B02F68EF9576}"/>
              </a:ext>
            </a:extLst>
          </p:cNvPr>
          <p:cNvSpPr>
            <a:spLocks noGrp="1"/>
          </p:cNvSpPr>
          <p:nvPr>
            <p:ph type="body" idx="1"/>
          </p:nvPr>
        </p:nvSpPr>
        <p:spPr>
          <a:xfrm>
            <a:off x="1954065" y="4397443"/>
            <a:ext cx="8283870"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78692D4-6960-044A-B9AD-4D458B9822A5}"/>
              </a:ext>
            </a:extLst>
          </p:cNvPr>
          <p:cNvCxnSpPr>
            <a:cxnSpLocks/>
          </p:cNvCxnSpPr>
          <p:nvPr/>
        </p:nvCxnSpPr>
        <p:spPr>
          <a:xfrm>
            <a:off x="2656362" y="4087522"/>
            <a:ext cx="6879276"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63811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96E876-94E4-874F-B401-A1EF460FBC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4845833B-AF42-C848-A09F-56DAA5ED8EA1}"/>
              </a:ext>
            </a:extLst>
          </p:cNvPr>
          <p:cNvCxnSpPr/>
          <p:nvPr/>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49622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Righ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838200" y="1825625"/>
            <a:ext cx="622761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4845833B-AF42-C848-A09F-56DAA5ED8EA1}"/>
              </a:ext>
            </a:extLst>
          </p:cNvPr>
          <p:cNvCxnSpPr/>
          <p:nvPr/>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Picture Placeholder 2">
            <a:extLst>
              <a:ext uri="{FF2B5EF4-FFF2-40B4-BE49-F238E27FC236}">
                <a16:creationId xmlns:a16="http://schemas.microsoft.com/office/drawing/2014/main" id="{E380E9DA-076B-A641-9820-4ED1C4D8515C}"/>
              </a:ext>
            </a:extLst>
          </p:cNvPr>
          <p:cNvSpPr>
            <a:spLocks noGrp="1"/>
          </p:cNvSpPr>
          <p:nvPr>
            <p:ph type="pic" idx="10" hasCustomPrompt="1"/>
          </p:nvPr>
        </p:nvSpPr>
        <p:spPr>
          <a:xfrm>
            <a:off x="7515493" y="1825625"/>
            <a:ext cx="3838307" cy="3767652"/>
          </a:xfrm>
        </p:spPr>
        <p:txBody>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br>
              <a:rPr lang="en-US"/>
            </a:br>
            <a:br>
              <a:rPr lang="en-US"/>
            </a:br>
            <a:br>
              <a:rPr lang="en-US"/>
            </a:br>
            <a:r>
              <a:rPr lang="en-US"/>
              <a:t>Click icon to add image</a:t>
            </a:r>
          </a:p>
        </p:txBody>
      </p:sp>
    </p:spTree>
    <p:extLst>
      <p:ext uri="{BB962C8B-B14F-4D97-AF65-F5344CB8AC3E}">
        <p14:creationId xmlns:p14="http://schemas.microsoft.com/office/powerpoint/2010/main" val="1852881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D96E876-94E4-874F-B401-A1EF460FBC2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4845833B-AF42-C848-A09F-56DAA5ED8EA1}"/>
              </a:ext>
            </a:extLst>
          </p:cNvPr>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11520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Lef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5126182" y="1825625"/>
            <a:ext cx="622761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4845833B-AF42-C848-A09F-56DAA5ED8EA1}"/>
              </a:ext>
            </a:extLst>
          </p:cNvPr>
          <p:cNvCxnSpPr/>
          <p:nvPr/>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Picture Placeholder 2">
            <a:extLst>
              <a:ext uri="{FF2B5EF4-FFF2-40B4-BE49-F238E27FC236}">
                <a16:creationId xmlns:a16="http://schemas.microsoft.com/office/drawing/2014/main" id="{5EEB3DC8-E4FE-3643-B153-8A0D15FACE6A}"/>
              </a:ext>
            </a:extLst>
          </p:cNvPr>
          <p:cNvSpPr>
            <a:spLocks noGrp="1"/>
          </p:cNvSpPr>
          <p:nvPr>
            <p:ph type="pic" idx="10" hasCustomPrompt="1"/>
          </p:nvPr>
        </p:nvSpPr>
        <p:spPr>
          <a:xfrm>
            <a:off x="838200" y="1825625"/>
            <a:ext cx="3838307" cy="3767652"/>
          </a:xfrm>
        </p:spPr>
        <p:txBody>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br>
              <a:rPr lang="en-US" sz="1800"/>
            </a:br>
            <a:br>
              <a:rPr lang="en-US" sz="1800"/>
            </a:br>
            <a:br>
              <a:rPr lang="en-US" sz="1800"/>
            </a:br>
            <a:r>
              <a:rPr lang="en-US" sz="1800"/>
              <a:t>Click icon to add image</a:t>
            </a:r>
            <a:endParaRPr lang="en-US"/>
          </a:p>
        </p:txBody>
      </p:sp>
    </p:spTree>
    <p:extLst>
      <p:ext uri="{BB962C8B-B14F-4D97-AF65-F5344CB8AC3E}">
        <p14:creationId xmlns:p14="http://schemas.microsoft.com/office/powerpoint/2010/main" val="25928568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ntent with box">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42B32C-E0BB-B043-B9FC-09F8DCF35498}"/>
              </a:ext>
            </a:extLst>
          </p:cNvPr>
          <p:cNvSpPr>
            <a:spLocks noGrp="1"/>
          </p:cNvSpPr>
          <p:nvPr>
            <p:ph idx="1"/>
          </p:nvPr>
        </p:nvSpPr>
        <p:spPr>
          <a:xfrm>
            <a:off x="5183188" y="2049462"/>
            <a:ext cx="6172200" cy="38115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A28F54A-BF54-6D4F-8BCA-BE86788B7468}"/>
              </a:ext>
            </a:extLst>
          </p:cNvPr>
          <p:cNvSpPr>
            <a:spLocks noGrp="1"/>
          </p:cNvSpPr>
          <p:nvPr>
            <p:ph type="body" sz="half" idx="2"/>
          </p:nvPr>
        </p:nvSpPr>
        <p:spPr>
          <a:xfrm>
            <a:off x="839788" y="2057400"/>
            <a:ext cx="3932237" cy="3811588"/>
          </a:xfrm>
          <a:solidFill>
            <a:schemeClr val="bg2"/>
          </a:solidFill>
        </p:spPr>
        <p:txBody>
          <a:bodyPr lIns="360000" tIns="360000" rIns="360000" bIns="360000"/>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Title 1">
            <a:extLst>
              <a:ext uri="{FF2B5EF4-FFF2-40B4-BE49-F238E27FC236}">
                <a16:creationId xmlns:a16="http://schemas.microsoft.com/office/drawing/2014/main" id="{7D4710A5-D7B9-8441-83B5-B2045AD922FA}"/>
              </a:ext>
            </a:extLst>
          </p:cNvPr>
          <p:cNvSpPr>
            <a:spLocks noGrp="1"/>
          </p:cNvSpPr>
          <p:nvPr>
            <p:ph type="title"/>
          </p:nvPr>
        </p:nvSpPr>
        <p:spPr>
          <a:xfrm>
            <a:off x="838201" y="313719"/>
            <a:ext cx="8984530" cy="1009651"/>
          </a:xfrm>
        </p:spPr>
        <p:txBody>
          <a:bodyPr/>
          <a:lstStyle/>
          <a:p>
            <a:r>
              <a:rPr lang="en-US"/>
              <a:t>Click to edit Master title style</a:t>
            </a:r>
          </a:p>
        </p:txBody>
      </p:sp>
      <p:cxnSp>
        <p:nvCxnSpPr>
          <p:cNvPr id="6" name="Straight Connector 5">
            <a:extLst>
              <a:ext uri="{FF2B5EF4-FFF2-40B4-BE49-F238E27FC236}">
                <a16:creationId xmlns:a16="http://schemas.microsoft.com/office/drawing/2014/main" id="{86880CC8-078D-C845-A2C1-135EC1AD01CE}"/>
              </a:ext>
            </a:extLst>
          </p:cNvPr>
          <p:cNvCxnSpPr>
            <a:cxnSpLocks/>
          </p:cNvCxnSpPr>
          <p:nvPr/>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90084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DADD0-6C29-544B-A310-F43D300ECD10}"/>
              </a:ext>
            </a:extLst>
          </p:cNvPr>
          <p:cNvSpPr>
            <a:spLocks noGrp="1"/>
          </p:cNvSpPr>
          <p:nvPr>
            <p:ph type="title"/>
          </p:nvPr>
        </p:nvSpPr>
        <p:spPr>
          <a:xfrm>
            <a:off x="839788" y="365126"/>
            <a:ext cx="10515600" cy="916920"/>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47C73F-71DD-984A-888C-CE8390EB16BA}"/>
              </a:ext>
            </a:extLst>
          </p:cNvPr>
          <p:cNvSpPr>
            <a:spLocks noGrp="1"/>
          </p:cNvSpPr>
          <p:nvPr>
            <p:ph type="body" idx="1"/>
          </p:nvPr>
        </p:nvSpPr>
        <p:spPr>
          <a:xfrm>
            <a:off x="839788" y="153033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4FDF24F-6FEA-BE4F-B6D9-9FE6CD7CB48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A1FCF99-F328-064A-B5B5-A7C5E0A4B5A2}"/>
              </a:ext>
            </a:extLst>
          </p:cNvPr>
          <p:cNvSpPr>
            <a:spLocks noGrp="1"/>
          </p:cNvSpPr>
          <p:nvPr>
            <p:ph type="body" sz="quarter" idx="3"/>
          </p:nvPr>
        </p:nvSpPr>
        <p:spPr>
          <a:xfrm>
            <a:off x="6172200" y="153033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AB7DE9B-80BA-2648-8925-E5FD3D1A35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893503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No bottom bor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p:txBody>
          <a:bodyPr/>
          <a:lstStyle/>
          <a:p>
            <a:r>
              <a:rPr lang="en-US"/>
              <a:t>Click to edit Master title style</a:t>
            </a:r>
          </a:p>
        </p:txBody>
      </p:sp>
      <p:cxnSp>
        <p:nvCxnSpPr>
          <p:cNvPr id="12" name="Straight Connector 11">
            <a:extLst>
              <a:ext uri="{FF2B5EF4-FFF2-40B4-BE49-F238E27FC236}">
                <a16:creationId xmlns:a16="http://schemas.microsoft.com/office/drawing/2014/main" id="{D591F195-AA9B-044F-A40E-16D0E224C9C4}"/>
              </a:ext>
            </a:extLst>
          </p:cNvPr>
          <p:cNvCxnSpPr>
            <a:cxnSpLocks/>
          </p:cNvCxnSpPr>
          <p:nvPr/>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CD162174-8799-7849-898E-1793D18AC8BC}"/>
              </a:ext>
            </a:extLst>
          </p:cNvPr>
          <p:cNvSpPr/>
          <p:nvPr/>
        </p:nvSpPr>
        <p:spPr>
          <a:xfrm>
            <a:off x="0" y="5555976"/>
            <a:ext cx="12192000" cy="1302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96551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203BE-A9EF-3E4C-ACF5-85D615CCF13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343599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7108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9C94BD-EB84-254D-A29A-532AB99DB4D7}"/>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a:xfrm>
            <a:off x="838200" y="1756807"/>
            <a:ext cx="8984530" cy="1009651"/>
          </a:xfr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a:xfrm>
            <a:off x="838200" y="2988298"/>
            <a:ext cx="10515600" cy="2271859"/>
          </a:xfrm>
        </p:spPr>
        <p:txBody>
          <a:bodyPr/>
          <a:lstStyle>
            <a:lvl1pPr>
              <a:lnSpc>
                <a:spcPct val="110000"/>
              </a:lnSpc>
              <a:defRPr>
                <a:solidFill>
                  <a:schemeClr val="bg1"/>
                </a:solidFill>
              </a:defRPr>
            </a:lvl1pPr>
            <a:lvl2pPr>
              <a:lnSpc>
                <a:spcPct val="110000"/>
              </a:lnSpc>
              <a:defRPr>
                <a:solidFill>
                  <a:schemeClr val="bg1"/>
                </a:solidFill>
              </a:defRPr>
            </a:lvl2pPr>
            <a:lvl3pPr>
              <a:lnSpc>
                <a:spcPct val="110000"/>
              </a:lnSpc>
              <a:defRPr>
                <a:solidFill>
                  <a:schemeClr val="bg1"/>
                </a:solidFill>
              </a:defRPr>
            </a:lvl3pPr>
            <a:lvl4pPr>
              <a:lnSpc>
                <a:spcPct val="110000"/>
              </a:lnSpc>
              <a:defRPr>
                <a:solidFill>
                  <a:schemeClr val="bg1"/>
                </a:solidFill>
              </a:defRPr>
            </a:lvl4pPr>
            <a:lvl5pPr>
              <a:lnSpc>
                <a:spcPct val="110000"/>
              </a:lnSpc>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63867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bg>
      <p:bgPr>
        <a:gradFill>
          <a:gsLst>
            <a:gs pos="0">
              <a:schemeClr val="tx2"/>
            </a:gs>
            <a:gs pos="63000">
              <a:schemeClr val="bg1"/>
            </a:gs>
            <a:gs pos="50000">
              <a:srgbClr val="ABC0E4"/>
            </a:gs>
            <a:gs pos="100000">
              <a:schemeClr val="bg1"/>
            </a:gs>
          </a:gsLst>
          <a:lin ang="18900000" scaled="1"/>
        </a:gra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557D9C1-9146-D61E-B5C5-8E2491C39E25}"/>
              </a:ext>
            </a:extLst>
          </p:cNvPr>
          <p:cNvSpPr/>
          <p:nvPr userDrawn="1"/>
        </p:nvSpPr>
        <p:spPr>
          <a:xfrm>
            <a:off x="342477" y="4018913"/>
            <a:ext cx="11489524" cy="2839087"/>
          </a:xfrm>
          <a:prstGeom prst="rect">
            <a:avLst/>
          </a:prstGeom>
          <a:gradFill flip="none" rotWithShape="1">
            <a:gsLst>
              <a:gs pos="0">
                <a:schemeClr val="tx2"/>
              </a:gs>
              <a:gs pos="67000">
                <a:srgbClr val="3C3067"/>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582A3796-460A-9048-DE0D-4BB9AAFE88AF}"/>
              </a:ext>
            </a:extLst>
          </p:cNvPr>
          <p:cNvSpPr>
            <a:spLocks noGrp="1"/>
          </p:cNvSpPr>
          <p:nvPr>
            <p:ph type="ctrTitle"/>
          </p:nvPr>
        </p:nvSpPr>
        <p:spPr>
          <a:xfrm>
            <a:off x="360000" y="1756559"/>
            <a:ext cx="11472000" cy="1440000"/>
          </a:xfrm>
        </p:spPr>
        <p:txBody>
          <a:bodyPr anchor="b">
            <a:normAutofit/>
          </a:bodyPr>
          <a:lstStyle>
            <a:lvl1pPr algn="l">
              <a:defRPr sz="4800" b="1" cap="none" baseline="0">
                <a:solidFill>
                  <a:schemeClr val="tx2"/>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656B4CE5-C488-80B1-E154-7DD91B2B977C}"/>
              </a:ext>
            </a:extLst>
          </p:cNvPr>
          <p:cNvSpPr>
            <a:spLocks noGrp="1"/>
          </p:cNvSpPr>
          <p:nvPr>
            <p:ph type="subTitle" idx="1"/>
          </p:nvPr>
        </p:nvSpPr>
        <p:spPr>
          <a:xfrm>
            <a:off x="360001" y="3319736"/>
            <a:ext cx="11471999" cy="576000"/>
          </a:xfrm>
        </p:spPr>
        <p:txBody>
          <a:bodyPr>
            <a:normAutofit/>
          </a:bodyPr>
          <a:lstStyle>
            <a:lvl1pPr marL="0" indent="0" algn="l">
              <a:buNone/>
              <a:defRPr sz="3200" b="1" cap="none" baseline="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7" name="Picture 6" descr="Logo for NHS Leicester, Leicestershire and Rutland.">
            <a:extLst>
              <a:ext uri="{FF2B5EF4-FFF2-40B4-BE49-F238E27FC236}">
                <a16:creationId xmlns:a16="http://schemas.microsoft.com/office/drawing/2014/main" id="{F3CAE951-B0E7-42D7-2CF2-5EE9465767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02625" y="360000"/>
            <a:ext cx="3600000" cy="1157613"/>
          </a:xfrm>
          <a:prstGeom prst="rect">
            <a:avLst/>
          </a:prstGeom>
        </p:spPr>
      </p:pic>
      <p:sp>
        <p:nvSpPr>
          <p:cNvPr id="11" name="Rectangle: Single Corner Rounded 10">
            <a:extLst>
              <a:ext uri="{FF2B5EF4-FFF2-40B4-BE49-F238E27FC236}">
                <a16:creationId xmlns:a16="http://schemas.microsoft.com/office/drawing/2014/main" id="{73A025EF-CDF9-90BE-EF56-3225902D7ECE}"/>
              </a:ext>
            </a:extLst>
          </p:cNvPr>
          <p:cNvSpPr/>
          <p:nvPr userDrawn="1"/>
        </p:nvSpPr>
        <p:spPr>
          <a:xfrm>
            <a:off x="342477" y="360000"/>
            <a:ext cx="1800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Single Corner Rounded 11">
            <a:extLst>
              <a:ext uri="{FF2B5EF4-FFF2-40B4-BE49-F238E27FC236}">
                <a16:creationId xmlns:a16="http://schemas.microsoft.com/office/drawing/2014/main" id="{E0A4437A-EDC2-1E2E-6EDE-81A9573544B7}"/>
              </a:ext>
            </a:extLst>
          </p:cNvPr>
          <p:cNvSpPr/>
          <p:nvPr userDrawn="1"/>
        </p:nvSpPr>
        <p:spPr>
          <a:xfrm>
            <a:off x="2508466" y="352650"/>
            <a:ext cx="1800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Single Corner Rounded 12">
            <a:extLst>
              <a:ext uri="{FF2B5EF4-FFF2-40B4-BE49-F238E27FC236}">
                <a16:creationId xmlns:a16="http://schemas.microsoft.com/office/drawing/2014/main" id="{BCB2586C-D5B3-8749-7ED5-7B792037DBF3}"/>
              </a:ext>
            </a:extLst>
          </p:cNvPr>
          <p:cNvSpPr/>
          <p:nvPr userDrawn="1"/>
        </p:nvSpPr>
        <p:spPr>
          <a:xfrm>
            <a:off x="4668466" y="352650"/>
            <a:ext cx="1800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Single Corner Rounded 14">
            <a:extLst>
              <a:ext uri="{FF2B5EF4-FFF2-40B4-BE49-F238E27FC236}">
                <a16:creationId xmlns:a16="http://schemas.microsoft.com/office/drawing/2014/main" id="{B720A473-8A48-C00F-31BC-56CBE334AE58}"/>
              </a:ext>
            </a:extLst>
          </p:cNvPr>
          <p:cNvSpPr/>
          <p:nvPr userDrawn="1"/>
        </p:nvSpPr>
        <p:spPr>
          <a:xfrm>
            <a:off x="6828466" y="349498"/>
            <a:ext cx="1800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Date Placeholder 3">
            <a:extLst>
              <a:ext uri="{FF2B5EF4-FFF2-40B4-BE49-F238E27FC236}">
                <a16:creationId xmlns:a16="http://schemas.microsoft.com/office/drawing/2014/main" id="{C8482813-10F1-AAB2-452D-F8175F6A4578}"/>
              </a:ext>
            </a:extLst>
          </p:cNvPr>
          <p:cNvSpPr>
            <a:spLocks noGrp="1"/>
          </p:cNvSpPr>
          <p:nvPr>
            <p:ph type="dt" sz="half" idx="10"/>
          </p:nvPr>
        </p:nvSpPr>
        <p:spPr>
          <a:xfrm>
            <a:off x="3120466" y="6258433"/>
            <a:ext cx="5076000" cy="345039"/>
          </a:xfrm>
        </p:spPr>
        <p:txBody>
          <a:bodyPr/>
          <a:lstStyle>
            <a:lvl1pPr algn="ctr">
              <a:defRPr b="1">
                <a:solidFill>
                  <a:schemeClr val="bg2"/>
                </a:solidFill>
                <a:latin typeface="Arial" panose="020B0604020202020204" pitchFamily="34" charset="0"/>
                <a:cs typeface="Arial" panose="020B0604020202020204" pitchFamily="34" charset="0"/>
              </a:defRPr>
            </a:lvl1pPr>
          </a:lstStyle>
          <a:p>
            <a:r>
              <a:rPr lang="en-GB"/>
              <a:t>NHS Leicester, Leicestershire and Rutland is the operating name of Leicester, Leicestershire and Rutland Integrated Care Board</a:t>
            </a:r>
          </a:p>
        </p:txBody>
      </p:sp>
      <p:pic>
        <p:nvPicPr>
          <p:cNvPr id="6" name="Picture 5" descr="Graphical user interface, application&#10;&#10;Description automatically generated">
            <a:extLst>
              <a:ext uri="{FF2B5EF4-FFF2-40B4-BE49-F238E27FC236}">
                <a16:creationId xmlns:a16="http://schemas.microsoft.com/office/drawing/2014/main" id="{621D1D3A-1281-C09C-4533-04A228EED7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96045" y="5608921"/>
            <a:ext cx="3235955" cy="1249079"/>
          </a:xfrm>
          <a:prstGeom prst="rect">
            <a:avLst/>
          </a:prstGeom>
        </p:spPr>
      </p:pic>
    </p:spTree>
    <p:extLst>
      <p:ext uri="{BB962C8B-B14F-4D97-AF65-F5344CB8AC3E}">
        <p14:creationId xmlns:p14="http://schemas.microsoft.com/office/powerpoint/2010/main" val="30221818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5810B-1C62-0A41-39A8-601D93DDFED2}"/>
              </a:ext>
            </a:extLst>
          </p:cNvPr>
          <p:cNvSpPr>
            <a:spLocks noGrp="1"/>
          </p:cNvSpPr>
          <p:nvPr>
            <p:ph type="title"/>
          </p:nvPr>
        </p:nvSpPr>
        <p:spPr>
          <a:xfrm>
            <a:off x="360000" y="678480"/>
            <a:ext cx="11472000" cy="1082832"/>
          </a:xfrm>
          <a:solidFill>
            <a:schemeClr val="tx2"/>
          </a:solidFill>
        </p:spPr>
        <p:txBody>
          <a:bodyPr/>
          <a:lstStyle>
            <a:lvl1pPr>
              <a:defRPr b="1" cap="none" baseline="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395A63A-FDFE-098F-A434-2629B8DB6669}"/>
              </a:ext>
            </a:extLst>
          </p:cNvPr>
          <p:cNvSpPr>
            <a:spLocks noGrp="1"/>
          </p:cNvSpPr>
          <p:nvPr>
            <p:ph idx="1"/>
          </p:nvPr>
        </p:nvSpPr>
        <p:spPr>
          <a:xfrm>
            <a:off x="360000" y="1825624"/>
            <a:ext cx="11472000" cy="4676519"/>
          </a:xfrm>
        </p:spPr>
        <p:txBody>
          <a:bodyPr/>
          <a:lstStyle>
            <a:lvl1pPr>
              <a:defRPr>
                <a:solidFill>
                  <a:schemeClr val="tx2"/>
                </a:solidFill>
                <a:latin typeface="Arial" panose="020B0604020202020204" pitchFamily="34" charset="0"/>
                <a:cs typeface="Arial" panose="020B0604020202020204" pitchFamily="34" charset="0"/>
              </a:defRPr>
            </a:lvl1pPr>
            <a:lvl2pPr>
              <a:defRPr>
                <a:solidFill>
                  <a:schemeClr val="tx2"/>
                </a:solidFill>
                <a:latin typeface="Arial" panose="020B0604020202020204" pitchFamily="34" charset="0"/>
                <a:cs typeface="Arial" panose="020B0604020202020204" pitchFamily="34" charset="0"/>
              </a:defRPr>
            </a:lvl2pPr>
            <a:lvl3pPr>
              <a:defRPr>
                <a:solidFill>
                  <a:schemeClr val="tx2"/>
                </a:solidFill>
                <a:latin typeface="Arial" panose="020B0604020202020204" pitchFamily="34" charset="0"/>
                <a:cs typeface="Arial" panose="020B0604020202020204" pitchFamily="34" charset="0"/>
              </a:defRPr>
            </a:lvl3pPr>
            <a:lvl4pPr>
              <a:defRPr>
                <a:solidFill>
                  <a:schemeClr val="tx2"/>
                </a:solidFill>
                <a:latin typeface="Arial" panose="020B0604020202020204" pitchFamily="34" charset="0"/>
                <a:cs typeface="Arial" panose="020B0604020202020204" pitchFamily="34" charset="0"/>
              </a:defRPr>
            </a:lvl4pPr>
            <a:lvl5pPr>
              <a:defRPr>
                <a:solidFill>
                  <a:schemeClr val="tx2"/>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id="{AF94C53A-BE20-7657-97EC-A8C32FFA3082}"/>
              </a:ext>
            </a:extLst>
          </p:cNvPr>
          <p:cNvSpPr/>
          <p:nvPr userDrawn="1"/>
        </p:nvSpPr>
        <p:spPr>
          <a:xfrm>
            <a:off x="12542930" y="4812336"/>
            <a:ext cx="360000" cy="3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Single Corner Rounded 7">
            <a:extLst>
              <a:ext uri="{FF2B5EF4-FFF2-40B4-BE49-F238E27FC236}">
                <a16:creationId xmlns:a16="http://schemas.microsoft.com/office/drawing/2014/main" id="{1779C2F1-9D0F-57BB-6605-9E5DA09786B4}"/>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Rounded 8">
            <a:extLst>
              <a:ext uri="{FF2B5EF4-FFF2-40B4-BE49-F238E27FC236}">
                <a16:creationId xmlns:a16="http://schemas.microsoft.com/office/drawing/2014/main" id="{E14CBEAF-F85E-2EF5-5D49-B2BF4CE58BEC}"/>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Single Corner Rounded 9">
            <a:extLst>
              <a:ext uri="{FF2B5EF4-FFF2-40B4-BE49-F238E27FC236}">
                <a16:creationId xmlns:a16="http://schemas.microsoft.com/office/drawing/2014/main" id="{BE81212C-3AD9-2556-09BE-5105BE276A75}"/>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BA97BEFE-02B8-A1EE-EF91-9D41AD1C5F5C}"/>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260330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bg>
      <p:bgPr>
        <a:gradFill>
          <a:gsLst>
            <a:gs pos="0">
              <a:schemeClr val="tx2"/>
            </a:gs>
            <a:gs pos="63000">
              <a:schemeClr val="bg1"/>
            </a:gs>
            <a:gs pos="50000">
              <a:srgbClr val="ABC0E4"/>
            </a:gs>
            <a:gs pos="100000">
              <a:schemeClr val="bg1"/>
            </a:gs>
          </a:gsLst>
          <a:lin ang="189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AF56D-6F90-1779-39DE-296E71A27B0B}"/>
              </a:ext>
            </a:extLst>
          </p:cNvPr>
          <p:cNvSpPr>
            <a:spLocks noGrp="1"/>
          </p:cNvSpPr>
          <p:nvPr>
            <p:ph type="title"/>
          </p:nvPr>
        </p:nvSpPr>
        <p:spPr>
          <a:xfrm>
            <a:off x="377789" y="3220517"/>
            <a:ext cx="11560148" cy="1440000"/>
          </a:xfrm>
        </p:spPr>
        <p:txBody>
          <a:bodyPr anchor="b"/>
          <a:lstStyle>
            <a:lvl1pPr>
              <a:defRPr sz="6000" b="1" baseline="0">
                <a:solidFill>
                  <a:schemeClr val="tx2"/>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393AB0C-EA56-77C4-2A5F-7DF06CCC8E3B}"/>
              </a:ext>
            </a:extLst>
          </p:cNvPr>
          <p:cNvSpPr>
            <a:spLocks noGrp="1"/>
          </p:cNvSpPr>
          <p:nvPr>
            <p:ph type="body" idx="1"/>
          </p:nvPr>
        </p:nvSpPr>
        <p:spPr>
          <a:xfrm>
            <a:off x="377789" y="4760839"/>
            <a:ext cx="11527247" cy="720000"/>
          </a:xfrm>
        </p:spPr>
        <p:txBody>
          <a:bodyPr/>
          <a:lstStyle>
            <a:lvl1pPr marL="0" indent="0">
              <a:buNone/>
              <a:defRPr sz="2400" b="1">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descr="Text&#10;&#10;Description automatically generated with medium confidence">
            <a:extLst>
              <a:ext uri="{FF2B5EF4-FFF2-40B4-BE49-F238E27FC236}">
                <a16:creationId xmlns:a16="http://schemas.microsoft.com/office/drawing/2014/main" id="{321F97C4-31E1-FD80-843A-9997B0AFFA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02625" y="360000"/>
            <a:ext cx="3600000" cy="1157613"/>
          </a:xfrm>
          <a:prstGeom prst="rect">
            <a:avLst/>
          </a:prstGeom>
        </p:spPr>
      </p:pic>
      <p:sp>
        <p:nvSpPr>
          <p:cNvPr id="8" name="Rectangle: Single Corner Rounded 7">
            <a:extLst>
              <a:ext uri="{FF2B5EF4-FFF2-40B4-BE49-F238E27FC236}">
                <a16:creationId xmlns:a16="http://schemas.microsoft.com/office/drawing/2014/main" id="{0D84742D-8BFF-C5F0-FA1E-DEACCB95C376}"/>
              </a:ext>
            </a:extLst>
          </p:cNvPr>
          <p:cNvSpPr/>
          <p:nvPr userDrawn="1"/>
        </p:nvSpPr>
        <p:spPr>
          <a:xfrm>
            <a:off x="342477" y="360000"/>
            <a:ext cx="1800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Rounded 8">
            <a:extLst>
              <a:ext uri="{FF2B5EF4-FFF2-40B4-BE49-F238E27FC236}">
                <a16:creationId xmlns:a16="http://schemas.microsoft.com/office/drawing/2014/main" id="{A00B553E-D8B9-B295-CE76-A10416BB7BCB}"/>
              </a:ext>
            </a:extLst>
          </p:cNvPr>
          <p:cNvSpPr/>
          <p:nvPr userDrawn="1"/>
        </p:nvSpPr>
        <p:spPr>
          <a:xfrm>
            <a:off x="2508466" y="352650"/>
            <a:ext cx="1800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Single Corner Rounded 9">
            <a:extLst>
              <a:ext uri="{FF2B5EF4-FFF2-40B4-BE49-F238E27FC236}">
                <a16:creationId xmlns:a16="http://schemas.microsoft.com/office/drawing/2014/main" id="{09FA700C-AD2A-9CA2-ECC1-500567DC8A59}"/>
              </a:ext>
            </a:extLst>
          </p:cNvPr>
          <p:cNvSpPr/>
          <p:nvPr userDrawn="1"/>
        </p:nvSpPr>
        <p:spPr>
          <a:xfrm>
            <a:off x="4668466" y="352650"/>
            <a:ext cx="1800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A67716AA-7356-7594-AB30-1811ADCFC6D7}"/>
              </a:ext>
            </a:extLst>
          </p:cNvPr>
          <p:cNvSpPr/>
          <p:nvPr userDrawn="1"/>
        </p:nvSpPr>
        <p:spPr>
          <a:xfrm>
            <a:off x="6828466" y="349498"/>
            <a:ext cx="1800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E8D8210-278E-23A2-E74E-1190274BF457}"/>
              </a:ext>
            </a:extLst>
          </p:cNvPr>
          <p:cNvSpPr/>
          <p:nvPr userDrawn="1"/>
        </p:nvSpPr>
        <p:spPr>
          <a:xfrm>
            <a:off x="377789" y="5608920"/>
            <a:ext cx="11489524" cy="1249080"/>
          </a:xfrm>
          <a:prstGeom prst="rect">
            <a:avLst/>
          </a:prstGeom>
          <a:gradFill flip="none" rotWithShape="1">
            <a:gsLst>
              <a:gs pos="0">
                <a:schemeClr val="tx2"/>
              </a:gs>
              <a:gs pos="73000">
                <a:srgbClr val="3C3067"/>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Graphical user interface, application&#10;&#10;Description automatically generated">
            <a:extLst>
              <a:ext uri="{FF2B5EF4-FFF2-40B4-BE49-F238E27FC236}">
                <a16:creationId xmlns:a16="http://schemas.microsoft.com/office/drawing/2014/main" id="{91107844-FBDE-EAED-BC44-2B27F2F06F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31358" y="5608921"/>
            <a:ext cx="3235955" cy="1249079"/>
          </a:xfrm>
          <a:prstGeom prst="rect">
            <a:avLst/>
          </a:prstGeom>
        </p:spPr>
      </p:pic>
    </p:spTree>
    <p:extLst>
      <p:ext uri="{BB962C8B-B14F-4D97-AF65-F5344CB8AC3E}">
        <p14:creationId xmlns:p14="http://schemas.microsoft.com/office/powerpoint/2010/main" val="661692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igh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838200" y="1825625"/>
            <a:ext cx="622761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4845833B-AF42-C848-A09F-56DAA5ED8EA1}"/>
              </a:ext>
            </a:extLst>
          </p:cNvPr>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Picture Placeholder 2">
            <a:extLst>
              <a:ext uri="{FF2B5EF4-FFF2-40B4-BE49-F238E27FC236}">
                <a16:creationId xmlns:a16="http://schemas.microsoft.com/office/drawing/2014/main" id="{E380E9DA-076B-A641-9820-4ED1C4D8515C}"/>
              </a:ext>
            </a:extLst>
          </p:cNvPr>
          <p:cNvSpPr>
            <a:spLocks noGrp="1"/>
          </p:cNvSpPr>
          <p:nvPr>
            <p:ph type="pic" idx="10" hasCustomPrompt="1"/>
          </p:nvPr>
        </p:nvSpPr>
        <p:spPr>
          <a:xfrm>
            <a:off x="7515493" y="1825625"/>
            <a:ext cx="3838307" cy="3767652"/>
          </a:xfrm>
        </p:spPr>
        <p:txBody>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br>
              <a:rPr lang="en-US"/>
            </a:br>
            <a:br>
              <a:rPr lang="en-US"/>
            </a:br>
            <a:br>
              <a:rPr lang="en-US"/>
            </a:br>
            <a:r>
              <a:rPr lang="en-US"/>
              <a:t>Click icon to add image</a:t>
            </a:r>
          </a:p>
        </p:txBody>
      </p:sp>
    </p:spTree>
    <p:extLst>
      <p:ext uri="{BB962C8B-B14F-4D97-AF65-F5344CB8AC3E}">
        <p14:creationId xmlns:p14="http://schemas.microsoft.com/office/powerpoint/2010/main" val="358004211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F893C-A405-9002-1987-A8FF580956F5}"/>
              </a:ext>
            </a:extLst>
          </p:cNvPr>
          <p:cNvSpPr>
            <a:spLocks noGrp="1"/>
          </p:cNvSpPr>
          <p:nvPr>
            <p:ph type="title"/>
          </p:nvPr>
        </p:nvSpPr>
        <p:spPr>
          <a:xfrm>
            <a:off x="360000" y="681037"/>
            <a:ext cx="11472000" cy="1009651"/>
          </a:xfrm>
          <a:solidFill>
            <a:schemeClr val="tx2"/>
          </a:solidFill>
        </p:spPr>
        <p:txBody>
          <a:bodyPr vert="horz" lIns="91440" tIns="45720" rIns="91440" bIns="45720" rtlCol="0" anchor="ctr">
            <a:normAutofit/>
          </a:bodyPr>
          <a:lstStyle>
            <a:lvl1pPr>
              <a:defRPr lang="en-GB" b="1" cap="none" baseline="0">
                <a:solidFill>
                  <a:schemeClr val="bg1"/>
                </a:solidFill>
              </a:defRPr>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04761127-C9F4-7E51-5B89-C5A3615D6744}"/>
              </a:ext>
            </a:extLst>
          </p:cNvPr>
          <p:cNvSpPr>
            <a:spLocks noGrp="1"/>
          </p:cNvSpPr>
          <p:nvPr>
            <p:ph sz="half" idx="1"/>
          </p:nvPr>
        </p:nvSpPr>
        <p:spPr>
          <a:xfrm>
            <a:off x="360000" y="1825624"/>
            <a:ext cx="5659800" cy="4676519"/>
          </a:xfrm>
        </p:spPr>
        <p:txBody>
          <a:bodyPr/>
          <a:lstStyle>
            <a:lvl1pPr>
              <a:defRPr>
                <a:solidFill>
                  <a:schemeClr val="tx2"/>
                </a:solidFill>
                <a:latin typeface="Arial" panose="020B0604020202020204" pitchFamily="34" charset="0"/>
                <a:cs typeface="Arial" panose="020B0604020202020204" pitchFamily="34" charset="0"/>
              </a:defRPr>
            </a:lvl1pPr>
            <a:lvl2pPr>
              <a:defRPr>
                <a:solidFill>
                  <a:schemeClr val="tx2"/>
                </a:solidFill>
                <a:latin typeface="Arial" panose="020B0604020202020204" pitchFamily="34" charset="0"/>
                <a:cs typeface="Arial" panose="020B0604020202020204" pitchFamily="34" charset="0"/>
              </a:defRPr>
            </a:lvl2pPr>
            <a:lvl3pPr>
              <a:defRPr>
                <a:solidFill>
                  <a:schemeClr val="tx2"/>
                </a:solidFill>
                <a:latin typeface="Arial" panose="020B0604020202020204" pitchFamily="34" charset="0"/>
                <a:cs typeface="Arial" panose="020B0604020202020204" pitchFamily="34" charset="0"/>
              </a:defRPr>
            </a:lvl3pPr>
            <a:lvl4pPr>
              <a:defRPr>
                <a:solidFill>
                  <a:schemeClr val="tx2"/>
                </a:solidFill>
                <a:latin typeface="Arial" panose="020B0604020202020204" pitchFamily="34" charset="0"/>
                <a:cs typeface="Arial" panose="020B0604020202020204" pitchFamily="34" charset="0"/>
              </a:defRPr>
            </a:lvl4pPr>
            <a:lvl5pPr>
              <a:defRPr>
                <a:solidFill>
                  <a:schemeClr val="tx2"/>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E3BD79B-65DA-44A9-B8DB-66E60FDE550E}"/>
              </a:ext>
            </a:extLst>
          </p:cNvPr>
          <p:cNvSpPr>
            <a:spLocks noGrp="1"/>
          </p:cNvSpPr>
          <p:nvPr>
            <p:ph sz="half" idx="2"/>
          </p:nvPr>
        </p:nvSpPr>
        <p:spPr>
          <a:xfrm>
            <a:off x="6172200" y="1825625"/>
            <a:ext cx="5659800" cy="4667250"/>
          </a:xfrm>
        </p:spPr>
        <p:txBody>
          <a:bodyPr/>
          <a:lstStyle>
            <a:lvl1pPr>
              <a:defRPr>
                <a:solidFill>
                  <a:schemeClr val="tx2"/>
                </a:solidFill>
                <a:latin typeface="Arial" panose="020B0604020202020204" pitchFamily="34" charset="0"/>
                <a:cs typeface="Arial" panose="020B0604020202020204" pitchFamily="34" charset="0"/>
              </a:defRPr>
            </a:lvl1pPr>
            <a:lvl2pPr>
              <a:defRPr>
                <a:solidFill>
                  <a:schemeClr val="tx2"/>
                </a:solidFill>
                <a:latin typeface="Arial" panose="020B0604020202020204" pitchFamily="34" charset="0"/>
                <a:cs typeface="Arial" panose="020B0604020202020204" pitchFamily="34" charset="0"/>
              </a:defRPr>
            </a:lvl2pPr>
            <a:lvl3pPr>
              <a:defRPr>
                <a:solidFill>
                  <a:schemeClr val="tx2"/>
                </a:solidFill>
                <a:latin typeface="Arial" panose="020B0604020202020204" pitchFamily="34" charset="0"/>
                <a:cs typeface="Arial" panose="020B0604020202020204" pitchFamily="34" charset="0"/>
              </a:defRPr>
            </a:lvl3pPr>
            <a:lvl4pPr>
              <a:defRPr>
                <a:solidFill>
                  <a:schemeClr val="tx2"/>
                </a:solidFill>
                <a:latin typeface="Arial" panose="020B0604020202020204" pitchFamily="34" charset="0"/>
                <a:cs typeface="Arial" panose="020B0604020202020204" pitchFamily="34" charset="0"/>
              </a:defRPr>
            </a:lvl4pPr>
            <a:lvl5pPr>
              <a:defRPr>
                <a:solidFill>
                  <a:schemeClr val="tx2"/>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Rectangle: Single Corner Rounded 7">
            <a:extLst>
              <a:ext uri="{FF2B5EF4-FFF2-40B4-BE49-F238E27FC236}">
                <a16:creationId xmlns:a16="http://schemas.microsoft.com/office/drawing/2014/main" id="{3D14486B-1116-F750-6AAF-F35A2B1AA355}"/>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Rounded 8">
            <a:extLst>
              <a:ext uri="{FF2B5EF4-FFF2-40B4-BE49-F238E27FC236}">
                <a16:creationId xmlns:a16="http://schemas.microsoft.com/office/drawing/2014/main" id="{C2DEF368-8B9D-BE93-C2DB-575CA6CD102A}"/>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Single Corner Rounded 9">
            <a:extLst>
              <a:ext uri="{FF2B5EF4-FFF2-40B4-BE49-F238E27FC236}">
                <a16:creationId xmlns:a16="http://schemas.microsoft.com/office/drawing/2014/main" id="{210E55DA-C621-8037-19F5-6486A3E01E51}"/>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80090559-C685-76F7-7977-B9C745514D5B}"/>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70689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EB6CF-77BC-3CD8-0B29-E7B42C405A25}"/>
              </a:ext>
            </a:extLst>
          </p:cNvPr>
          <p:cNvSpPr>
            <a:spLocks noGrp="1"/>
          </p:cNvSpPr>
          <p:nvPr>
            <p:ph type="title"/>
          </p:nvPr>
        </p:nvSpPr>
        <p:spPr>
          <a:xfrm>
            <a:off x="360000" y="668337"/>
            <a:ext cx="11472000" cy="1022351"/>
          </a:xfrm>
          <a:solidFill>
            <a:schemeClr val="tx2"/>
          </a:solidFill>
        </p:spPr>
        <p:txBody>
          <a:bodyPr vert="horz" lIns="91440" tIns="45720" rIns="91440" bIns="45720" rtlCol="0" anchor="ctr">
            <a:normAutofit/>
          </a:bodyPr>
          <a:lstStyle>
            <a:lvl1pPr>
              <a:defRPr lang="en-GB" b="1" cap="none" baseline="0">
                <a:solidFill>
                  <a:schemeClr val="bg1"/>
                </a:solidFill>
              </a:defRPr>
            </a:lvl1p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14657BA2-25A4-B813-32B6-0C92EC5409FC}"/>
              </a:ext>
            </a:extLst>
          </p:cNvPr>
          <p:cNvSpPr>
            <a:spLocks noGrp="1"/>
          </p:cNvSpPr>
          <p:nvPr>
            <p:ph type="body" idx="1"/>
          </p:nvPr>
        </p:nvSpPr>
        <p:spPr>
          <a:xfrm>
            <a:off x="360000" y="1681163"/>
            <a:ext cx="5637575" cy="823912"/>
          </a:xfrm>
        </p:spPr>
        <p:txBody>
          <a:bodyPr anchor="b"/>
          <a:lstStyle>
            <a:lvl1pPr marL="0" indent="0">
              <a:buNone/>
              <a:defRPr sz="2400" b="1">
                <a:solidFill>
                  <a:schemeClr val="tx2"/>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182375-3D47-F10C-530A-4088B6CF4456}"/>
              </a:ext>
            </a:extLst>
          </p:cNvPr>
          <p:cNvSpPr>
            <a:spLocks noGrp="1"/>
          </p:cNvSpPr>
          <p:nvPr>
            <p:ph sz="half" idx="2"/>
          </p:nvPr>
        </p:nvSpPr>
        <p:spPr>
          <a:xfrm>
            <a:off x="360000" y="2505074"/>
            <a:ext cx="5637575" cy="3997069"/>
          </a:xfrm>
        </p:spPr>
        <p:txBody>
          <a:bodyPr/>
          <a:lstStyle>
            <a:lvl1pPr>
              <a:defRPr>
                <a:solidFill>
                  <a:schemeClr val="tx2"/>
                </a:solidFill>
                <a:latin typeface="Arial" panose="020B0604020202020204" pitchFamily="34" charset="0"/>
                <a:cs typeface="Arial" panose="020B0604020202020204" pitchFamily="34" charset="0"/>
              </a:defRPr>
            </a:lvl1pPr>
            <a:lvl2pPr>
              <a:defRPr>
                <a:solidFill>
                  <a:schemeClr val="tx2"/>
                </a:solidFill>
                <a:latin typeface="Arial" panose="020B0604020202020204" pitchFamily="34" charset="0"/>
                <a:cs typeface="Arial" panose="020B0604020202020204" pitchFamily="34" charset="0"/>
              </a:defRPr>
            </a:lvl2pPr>
            <a:lvl3pPr>
              <a:defRPr>
                <a:solidFill>
                  <a:schemeClr val="tx2"/>
                </a:solidFill>
                <a:latin typeface="Arial" panose="020B0604020202020204" pitchFamily="34" charset="0"/>
                <a:cs typeface="Arial" panose="020B0604020202020204" pitchFamily="34" charset="0"/>
              </a:defRPr>
            </a:lvl3pPr>
            <a:lvl4pPr>
              <a:defRPr>
                <a:solidFill>
                  <a:schemeClr val="tx2"/>
                </a:solidFill>
                <a:latin typeface="Arial" panose="020B0604020202020204" pitchFamily="34" charset="0"/>
                <a:cs typeface="Arial" panose="020B0604020202020204" pitchFamily="34" charset="0"/>
              </a:defRPr>
            </a:lvl4pPr>
            <a:lvl5pPr>
              <a:defRPr>
                <a:solidFill>
                  <a:schemeClr val="tx2"/>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0890C1C-C95C-9904-E4D1-84F6FCD0F0DF}"/>
              </a:ext>
            </a:extLst>
          </p:cNvPr>
          <p:cNvSpPr>
            <a:spLocks noGrp="1"/>
          </p:cNvSpPr>
          <p:nvPr>
            <p:ph type="body" sz="quarter" idx="3"/>
          </p:nvPr>
        </p:nvSpPr>
        <p:spPr>
          <a:xfrm>
            <a:off x="6172200" y="1681163"/>
            <a:ext cx="5659800" cy="823912"/>
          </a:xfrm>
        </p:spPr>
        <p:txBody>
          <a:bodyPr anchor="b"/>
          <a:lstStyle>
            <a:lvl1pPr marL="0" indent="0">
              <a:buNone/>
              <a:defRPr sz="2400" b="1">
                <a:solidFill>
                  <a:schemeClr val="tx2"/>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A47B69-2A8C-0767-6A89-ED2E9D26DBCF}"/>
              </a:ext>
            </a:extLst>
          </p:cNvPr>
          <p:cNvSpPr>
            <a:spLocks noGrp="1"/>
          </p:cNvSpPr>
          <p:nvPr>
            <p:ph sz="quarter" idx="4"/>
          </p:nvPr>
        </p:nvSpPr>
        <p:spPr>
          <a:xfrm>
            <a:off x="6172199" y="2505075"/>
            <a:ext cx="5659799" cy="3987800"/>
          </a:xfrm>
        </p:spPr>
        <p:txBody>
          <a:bodyPr/>
          <a:lstStyle>
            <a:lvl1pPr>
              <a:defRPr>
                <a:solidFill>
                  <a:schemeClr val="tx2"/>
                </a:solidFill>
                <a:latin typeface="Arial" panose="020B0604020202020204" pitchFamily="34" charset="0"/>
                <a:cs typeface="Arial" panose="020B0604020202020204" pitchFamily="34" charset="0"/>
              </a:defRPr>
            </a:lvl1pPr>
            <a:lvl2pPr>
              <a:defRPr>
                <a:solidFill>
                  <a:schemeClr val="tx2"/>
                </a:solidFill>
                <a:latin typeface="Arial" panose="020B0604020202020204" pitchFamily="34" charset="0"/>
                <a:cs typeface="Arial" panose="020B0604020202020204" pitchFamily="34" charset="0"/>
              </a:defRPr>
            </a:lvl2pPr>
            <a:lvl3pPr>
              <a:defRPr>
                <a:solidFill>
                  <a:schemeClr val="tx2"/>
                </a:solidFill>
                <a:latin typeface="Arial" panose="020B0604020202020204" pitchFamily="34" charset="0"/>
                <a:cs typeface="Arial" panose="020B0604020202020204" pitchFamily="34" charset="0"/>
              </a:defRPr>
            </a:lvl3pPr>
            <a:lvl4pPr>
              <a:defRPr>
                <a:solidFill>
                  <a:schemeClr val="tx2"/>
                </a:solidFill>
                <a:latin typeface="Arial" panose="020B0604020202020204" pitchFamily="34" charset="0"/>
                <a:cs typeface="Arial" panose="020B0604020202020204" pitchFamily="34" charset="0"/>
              </a:defRPr>
            </a:lvl4pPr>
            <a:lvl5pPr>
              <a:defRPr>
                <a:solidFill>
                  <a:schemeClr val="tx2"/>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Rectangle: Single Corner Rounded 9">
            <a:extLst>
              <a:ext uri="{FF2B5EF4-FFF2-40B4-BE49-F238E27FC236}">
                <a16:creationId xmlns:a16="http://schemas.microsoft.com/office/drawing/2014/main" id="{9CCDB72B-9F92-E758-5A2C-7A9928F63E53}"/>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C9B98FD7-CEF2-09BF-789F-9F28AF242E0D}"/>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Single Corner Rounded 11">
            <a:extLst>
              <a:ext uri="{FF2B5EF4-FFF2-40B4-BE49-F238E27FC236}">
                <a16:creationId xmlns:a16="http://schemas.microsoft.com/office/drawing/2014/main" id="{7648C35B-D9FE-F008-3887-5D0128D9F2E2}"/>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Single Corner Rounded 12">
            <a:extLst>
              <a:ext uri="{FF2B5EF4-FFF2-40B4-BE49-F238E27FC236}">
                <a16:creationId xmlns:a16="http://schemas.microsoft.com/office/drawing/2014/main" id="{6908C171-E714-3CC0-31C5-CD5FB38CB701}"/>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073057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4FDFA-3E6D-EEFC-6F3E-59ECBFE0815D}"/>
              </a:ext>
            </a:extLst>
          </p:cNvPr>
          <p:cNvSpPr>
            <a:spLocks noGrp="1"/>
          </p:cNvSpPr>
          <p:nvPr>
            <p:ph type="title"/>
          </p:nvPr>
        </p:nvSpPr>
        <p:spPr>
          <a:xfrm>
            <a:off x="385010" y="721895"/>
            <a:ext cx="11446990" cy="1211524"/>
          </a:xfrm>
          <a:solidFill>
            <a:schemeClr val="tx2"/>
          </a:solidFill>
        </p:spPr>
        <p:txBody>
          <a:bodyPr vert="horz" lIns="91440" tIns="45720" rIns="91440" bIns="45720" rtlCol="0" anchor="ctr">
            <a:normAutofit/>
          </a:bodyPr>
          <a:lstStyle>
            <a:lvl1pPr>
              <a:defRPr lang="en-GB" b="1" cap="none" baseline="0">
                <a:solidFill>
                  <a:schemeClr val="bg1"/>
                </a:solidFill>
              </a:defRPr>
            </a:lvl1pPr>
          </a:lstStyle>
          <a:p>
            <a:pPr lvl="0"/>
            <a:r>
              <a:rPr lang="en-US"/>
              <a:t>Click to edit Master title style</a:t>
            </a:r>
            <a:endParaRPr lang="en-GB"/>
          </a:p>
        </p:txBody>
      </p:sp>
      <p:sp>
        <p:nvSpPr>
          <p:cNvPr id="6" name="Rectangle: Single Corner Rounded 5">
            <a:extLst>
              <a:ext uri="{FF2B5EF4-FFF2-40B4-BE49-F238E27FC236}">
                <a16:creationId xmlns:a16="http://schemas.microsoft.com/office/drawing/2014/main" id="{084FD889-77F4-2282-472C-E99E08236B53}"/>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Single Corner Rounded 6">
            <a:extLst>
              <a:ext uri="{FF2B5EF4-FFF2-40B4-BE49-F238E27FC236}">
                <a16:creationId xmlns:a16="http://schemas.microsoft.com/office/drawing/2014/main" id="{7EB17BE8-3808-8A45-2E82-F3F0A80B382F}"/>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Single Corner Rounded 7">
            <a:extLst>
              <a:ext uri="{FF2B5EF4-FFF2-40B4-BE49-F238E27FC236}">
                <a16:creationId xmlns:a16="http://schemas.microsoft.com/office/drawing/2014/main" id="{8FC83A76-78C9-74AD-0553-4CD4E50B4116}"/>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Rounded 8">
            <a:extLst>
              <a:ext uri="{FF2B5EF4-FFF2-40B4-BE49-F238E27FC236}">
                <a16:creationId xmlns:a16="http://schemas.microsoft.com/office/drawing/2014/main" id="{9FDDB156-7FF7-A756-5161-428343482F69}"/>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4213122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1_Title Only">
    <p:bg>
      <p:bgPr>
        <a:gradFill>
          <a:gsLst>
            <a:gs pos="0">
              <a:schemeClr val="tx2"/>
            </a:gs>
            <a:gs pos="63000">
              <a:schemeClr val="bg1"/>
            </a:gs>
            <a:gs pos="50000">
              <a:srgbClr val="ABC0E4"/>
            </a:gs>
            <a:gs pos="100000">
              <a:schemeClr val="bg1"/>
            </a:gs>
          </a:gsLst>
          <a:lin ang="189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4FDFA-3E6D-EEFC-6F3E-59ECBFE0815D}"/>
              </a:ext>
            </a:extLst>
          </p:cNvPr>
          <p:cNvSpPr>
            <a:spLocks noGrp="1"/>
          </p:cNvSpPr>
          <p:nvPr>
            <p:ph type="title"/>
          </p:nvPr>
        </p:nvSpPr>
        <p:spPr>
          <a:xfrm>
            <a:off x="385010" y="721895"/>
            <a:ext cx="11446990" cy="1211524"/>
          </a:xfrm>
          <a:solidFill>
            <a:schemeClr val="tx2"/>
          </a:solidFill>
        </p:spPr>
        <p:txBody>
          <a:bodyPr vert="horz" lIns="91440" tIns="45720" rIns="91440" bIns="45720" rtlCol="0" anchor="ctr">
            <a:normAutofit/>
          </a:bodyPr>
          <a:lstStyle>
            <a:lvl1pPr>
              <a:defRPr lang="en-GB" b="1" cap="none" baseline="0">
                <a:solidFill>
                  <a:schemeClr val="bg1"/>
                </a:solidFill>
              </a:defRPr>
            </a:lvl1pPr>
          </a:lstStyle>
          <a:p>
            <a:pPr lvl="0"/>
            <a:r>
              <a:rPr lang="en-US"/>
              <a:t>Click to edit Master title style</a:t>
            </a:r>
            <a:endParaRPr lang="en-GB"/>
          </a:p>
        </p:txBody>
      </p:sp>
      <p:sp>
        <p:nvSpPr>
          <p:cNvPr id="6" name="Rectangle: Single Corner Rounded 5">
            <a:extLst>
              <a:ext uri="{FF2B5EF4-FFF2-40B4-BE49-F238E27FC236}">
                <a16:creationId xmlns:a16="http://schemas.microsoft.com/office/drawing/2014/main" id="{084FD889-77F4-2282-472C-E99E08236B53}"/>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Single Corner Rounded 6">
            <a:extLst>
              <a:ext uri="{FF2B5EF4-FFF2-40B4-BE49-F238E27FC236}">
                <a16:creationId xmlns:a16="http://schemas.microsoft.com/office/drawing/2014/main" id="{7EB17BE8-3808-8A45-2E82-F3F0A80B382F}"/>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Single Corner Rounded 7">
            <a:extLst>
              <a:ext uri="{FF2B5EF4-FFF2-40B4-BE49-F238E27FC236}">
                <a16:creationId xmlns:a16="http://schemas.microsoft.com/office/drawing/2014/main" id="{8FC83A76-78C9-74AD-0553-4CD4E50B4116}"/>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Rounded 8">
            <a:extLst>
              <a:ext uri="{FF2B5EF4-FFF2-40B4-BE49-F238E27FC236}">
                <a16:creationId xmlns:a16="http://schemas.microsoft.com/office/drawing/2014/main" id="{9FDDB156-7FF7-A756-5161-428343482F69}"/>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1669767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Single Corner Rounded 4">
            <a:extLst>
              <a:ext uri="{FF2B5EF4-FFF2-40B4-BE49-F238E27FC236}">
                <a16:creationId xmlns:a16="http://schemas.microsoft.com/office/drawing/2014/main" id="{6A65206F-01E1-DEFA-545A-32F27721960F}"/>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Single Corner Rounded 5">
            <a:extLst>
              <a:ext uri="{FF2B5EF4-FFF2-40B4-BE49-F238E27FC236}">
                <a16:creationId xmlns:a16="http://schemas.microsoft.com/office/drawing/2014/main" id="{28DEF950-5D7A-C4F8-BFBB-DA70B9B80FFC}"/>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Single Corner Rounded 6">
            <a:extLst>
              <a:ext uri="{FF2B5EF4-FFF2-40B4-BE49-F238E27FC236}">
                <a16:creationId xmlns:a16="http://schemas.microsoft.com/office/drawing/2014/main" id="{42E544DE-A47B-FEA5-D501-281CC4CB44CF}"/>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Single Corner Rounded 7">
            <a:extLst>
              <a:ext uri="{FF2B5EF4-FFF2-40B4-BE49-F238E27FC236}">
                <a16:creationId xmlns:a16="http://schemas.microsoft.com/office/drawing/2014/main" id="{86D08B2A-9108-659D-1AEF-C0A3FAB2AEAA}"/>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2310739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2_Blank">
    <p:bg>
      <p:bgPr>
        <a:gradFill>
          <a:gsLst>
            <a:gs pos="0">
              <a:schemeClr val="tx2"/>
            </a:gs>
            <a:gs pos="63000">
              <a:schemeClr val="bg1"/>
            </a:gs>
            <a:gs pos="50000">
              <a:srgbClr val="ABC0E4"/>
            </a:gs>
            <a:gs pos="100000">
              <a:schemeClr val="bg1"/>
            </a:gs>
          </a:gsLst>
          <a:lin ang="18900000" scaled="1"/>
        </a:gradFill>
        <a:effectLst/>
      </p:bgPr>
    </p:bg>
    <p:spTree>
      <p:nvGrpSpPr>
        <p:cNvPr id="1" name=""/>
        <p:cNvGrpSpPr/>
        <p:nvPr/>
      </p:nvGrpSpPr>
      <p:grpSpPr>
        <a:xfrm>
          <a:off x="0" y="0"/>
          <a:ext cx="0" cy="0"/>
          <a:chOff x="0" y="0"/>
          <a:chExt cx="0" cy="0"/>
        </a:xfrm>
      </p:grpSpPr>
      <p:sp>
        <p:nvSpPr>
          <p:cNvPr id="5" name="Rectangle: Single Corner Rounded 4">
            <a:extLst>
              <a:ext uri="{FF2B5EF4-FFF2-40B4-BE49-F238E27FC236}">
                <a16:creationId xmlns:a16="http://schemas.microsoft.com/office/drawing/2014/main" id="{6A65206F-01E1-DEFA-545A-32F27721960F}"/>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Single Corner Rounded 5">
            <a:extLst>
              <a:ext uri="{FF2B5EF4-FFF2-40B4-BE49-F238E27FC236}">
                <a16:creationId xmlns:a16="http://schemas.microsoft.com/office/drawing/2014/main" id="{28DEF950-5D7A-C4F8-BFBB-DA70B9B80FFC}"/>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Single Corner Rounded 6">
            <a:extLst>
              <a:ext uri="{FF2B5EF4-FFF2-40B4-BE49-F238E27FC236}">
                <a16:creationId xmlns:a16="http://schemas.microsoft.com/office/drawing/2014/main" id="{42E544DE-A47B-FEA5-D501-281CC4CB44CF}"/>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Single Corner Rounded 7">
            <a:extLst>
              <a:ext uri="{FF2B5EF4-FFF2-40B4-BE49-F238E27FC236}">
                <a16:creationId xmlns:a16="http://schemas.microsoft.com/office/drawing/2014/main" id="{86D08B2A-9108-659D-1AEF-C0A3FAB2AEAA}"/>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772354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9" name="Rectangle: Single Corner Rounded 8">
            <a:extLst>
              <a:ext uri="{FF2B5EF4-FFF2-40B4-BE49-F238E27FC236}">
                <a16:creationId xmlns:a16="http://schemas.microsoft.com/office/drawing/2014/main" id="{F6F1BEE3-405D-6B34-1846-2E955EA41AEB}"/>
              </a:ext>
            </a:extLst>
          </p:cNvPr>
          <p:cNvSpPr/>
          <p:nvPr userDrawn="1"/>
        </p:nvSpPr>
        <p:spPr>
          <a:xfrm>
            <a:off x="360000" y="6250144"/>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Single Corner Rounded 9">
            <a:extLst>
              <a:ext uri="{FF2B5EF4-FFF2-40B4-BE49-F238E27FC236}">
                <a16:creationId xmlns:a16="http://schemas.microsoft.com/office/drawing/2014/main" id="{E5325875-D111-BACB-1247-ED8EC601309B}"/>
              </a:ext>
            </a:extLst>
          </p:cNvPr>
          <p:cNvSpPr/>
          <p:nvPr userDrawn="1"/>
        </p:nvSpPr>
        <p:spPr>
          <a:xfrm>
            <a:off x="3348000" y="6240875"/>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F8EA9900-7907-6868-38CB-D8FD7F35D041}"/>
              </a:ext>
            </a:extLst>
          </p:cNvPr>
          <p:cNvSpPr/>
          <p:nvPr userDrawn="1"/>
        </p:nvSpPr>
        <p:spPr>
          <a:xfrm>
            <a:off x="6310200" y="6247187"/>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Single Corner Rounded 11">
            <a:extLst>
              <a:ext uri="{FF2B5EF4-FFF2-40B4-BE49-F238E27FC236}">
                <a16:creationId xmlns:a16="http://schemas.microsoft.com/office/drawing/2014/main" id="{D7223807-E762-56D3-0AE5-B705E6DC61FD}"/>
              </a:ext>
            </a:extLst>
          </p:cNvPr>
          <p:cNvSpPr/>
          <p:nvPr userDrawn="1"/>
        </p:nvSpPr>
        <p:spPr>
          <a:xfrm>
            <a:off x="9240000" y="6250144"/>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5105435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3_Blank">
    <p:bg>
      <p:bgPr>
        <a:gradFill>
          <a:gsLst>
            <a:gs pos="0">
              <a:schemeClr val="tx2"/>
            </a:gs>
            <a:gs pos="63000">
              <a:schemeClr val="bg1"/>
            </a:gs>
            <a:gs pos="50000">
              <a:srgbClr val="ABC0E4"/>
            </a:gs>
            <a:gs pos="100000">
              <a:schemeClr val="bg1"/>
            </a:gs>
          </a:gsLst>
          <a:lin ang="18900000" scaled="1"/>
        </a:gradFill>
        <a:effectLst/>
      </p:bgPr>
    </p:bg>
    <p:spTree>
      <p:nvGrpSpPr>
        <p:cNvPr id="1" name=""/>
        <p:cNvGrpSpPr/>
        <p:nvPr/>
      </p:nvGrpSpPr>
      <p:grpSpPr>
        <a:xfrm>
          <a:off x="0" y="0"/>
          <a:ext cx="0" cy="0"/>
          <a:chOff x="0" y="0"/>
          <a:chExt cx="0" cy="0"/>
        </a:xfrm>
      </p:grpSpPr>
      <p:sp>
        <p:nvSpPr>
          <p:cNvPr id="9" name="Rectangle: Single Corner Rounded 8">
            <a:extLst>
              <a:ext uri="{FF2B5EF4-FFF2-40B4-BE49-F238E27FC236}">
                <a16:creationId xmlns:a16="http://schemas.microsoft.com/office/drawing/2014/main" id="{F6F1BEE3-405D-6B34-1846-2E955EA41AEB}"/>
              </a:ext>
            </a:extLst>
          </p:cNvPr>
          <p:cNvSpPr/>
          <p:nvPr userDrawn="1"/>
        </p:nvSpPr>
        <p:spPr>
          <a:xfrm>
            <a:off x="360000" y="6250144"/>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Single Corner Rounded 9">
            <a:extLst>
              <a:ext uri="{FF2B5EF4-FFF2-40B4-BE49-F238E27FC236}">
                <a16:creationId xmlns:a16="http://schemas.microsoft.com/office/drawing/2014/main" id="{E5325875-D111-BACB-1247-ED8EC601309B}"/>
              </a:ext>
            </a:extLst>
          </p:cNvPr>
          <p:cNvSpPr/>
          <p:nvPr userDrawn="1"/>
        </p:nvSpPr>
        <p:spPr>
          <a:xfrm>
            <a:off x="3348000" y="6240875"/>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F8EA9900-7907-6868-38CB-D8FD7F35D041}"/>
              </a:ext>
            </a:extLst>
          </p:cNvPr>
          <p:cNvSpPr/>
          <p:nvPr userDrawn="1"/>
        </p:nvSpPr>
        <p:spPr>
          <a:xfrm>
            <a:off x="6310200" y="6247187"/>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Single Corner Rounded 11">
            <a:extLst>
              <a:ext uri="{FF2B5EF4-FFF2-40B4-BE49-F238E27FC236}">
                <a16:creationId xmlns:a16="http://schemas.microsoft.com/office/drawing/2014/main" id="{D7223807-E762-56D3-0AE5-B705E6DC61FD}"/>
              </a:ext>
            </a:extLst>
          </p:cNvPr>
          <p:cNvSpPr/>
          <p:nvPr userDrawn="1"/>
        </p:nvSpPr>
        <p:spPr>
          <a:xfrm>
            <a:off x="9240000" y="6250144"/>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551305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FD3DF78-5F15-A49F-0925-F1559359E6BA}"/>
              </a:ext>
            </a:extLst>
          </p:cNvPr>
          <p:cNvSpPr/>
          <p:nvPr userDrawn="1"/>
        </p:nvSpPr>
        <p:spPr>
          <a:xfrm>
            <a:off x="360000" y="5467149"/>
            <a:ext cx="11489524" cy="12037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B37F0BCA-9F09-6F9E-2957-8737FDC542CF}"/>
              </a:ext>
            </a:extLst>
          </p:cNvPr>
          <p:cNvSpPr>
            <a:spLocks noGrp="1"/>
          </p:cNvSpPr>
          <p:nvPr>
            <p:ph type="title"/>
          </p:nvPr>
        </p:nvSpPr>
        <p:spPr>
          <a:xfrm>
            <a:off x="481263" y="5582652"/>
            <a:ext cx="4466122" cy="991403"/>
          </a:xfrm>
        </p:spPr>
        <p:txBody>
          <a:bodyPr anchor="b"/>
          <a:lstStyle>
            <a:lvl1pPr>
              <a:defRPr sz="3200"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FD9295B-6B8F-3480-6C5D-F319E1E2C4CE}"/>
              </a:ext>
            </a:extLst>
          </p:cNvPr>
          <p:cNvSpPr>
            <a:spLocks noGrp="1"/>
          </p:cNvSpPr>
          <p:nvPr>
            <p:ph idx="1"/>
          </p:nvPr>
        </p:nvSpPr>
        <p:spPr>
          <a:xfrm>
            <a:off x="360000" y="750050"/>
            <a:ext cx="11472000" cy="4620271"/>
          </a:xfrm>
        </p:spPr>
        <p:txBody>
          <a:bodyPr/>
          <a:lstStyle>
            <a:lvl1pPr>
              <a:defRPr sz="3200">
                <a:solidFill>
                  <a:schemeClr val="tx2"/>
                </a:solidFill>
                <a:latin typeface="Arial" panose="020B0604020202020204" pitchFamily="34" charset="0"/>
                <a:cs typeface="Arial" panose="020B0604020202020204" pitchFamily="34" charset="0"/>
              </a:defRPr>
            </a:lvl1pPr>
            <a:lvl2pPr>
              <a:defRPr sz="2800">
                <a:solidFill>
                  <a:schemeClr val="tx2"/>
                </a:solidFill>
                <a:latin typeface="Arial" panose="020B0604020202020204" pitchFamily="34" charset="0"/>
                <a:cs typeface="Arial" panose="020B0604020202020204" pitchFamily="34" charset="0"/>
              </a:defRPr>
            </a:lvl2pPr>
            <a:lvl3pPr>
              <a:defRPr sz="2400">
                <a:solidFill>
                  <a:schemeClr val="tx2"/>
                </a:solidFill>
                <a:latin typeface="Arial" panose="020B0604020202020204" pitchFamily="34" charset="0"/>
                <a:cs typeface="Arial" panose="020B0604020202020204" pitchFamily="34" charset="0"/>
              </a:defRPr>
            </a:lvl3pPr>
            <a:lvl4pPr>
              <a:defRPr sz="2000">
                <a:solidFill>
                  <a:schemeClr val="tx2"/>
                </a:solidFill>
                <a:latin typeface="Arial" panose="020B0604020202020204" pitchFamily="34" charset="0"/>
                <a:cs typeface="Arial" panose="020B0604020202020204" pitchFamily="34" charset="0"/>
              </a:defRPr>
            </a:lvl4pPr>
            <a:lvl5pPr>
              <a:defRPr sz="2000">
                <a:solidFill>
                  <a:schemeClr val="tx2"/>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0C247FD-1B73-879D-37E9-A79E4538554A}"/>
              </a:ext>
            </a:extLst>
          </p:cNvPr>
          <p:cNvSpPr>
            <a:spLocks noGrp="1"/>
          </p:cNvSpPr>
          <p:nvPr>
            <p:ph type="body" sz="half" idx="2"/>
          </p:nvPr>
        </p:nvSpPr>
        <p:spPr>
          <a:xfrm>
            <a:off x="5084529" y="5582652"/>
            <a:ext cx="6626208" cy="991403"/>
          </a:xfrm>
        </p:spPr>
        <p:txBody>
          <a:bodyPr/>
          <a:lstStyle>
            <a:lvl1pPr marL="0" indent="0">
              <a:buNone/>
              <a:defRPr sz="16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Single Corner Rounded 7">
            <a:extLst>
              <a:ext uri="{FF2B5EF4-FFF2-40B4-BE49-F238E27FC236}">
                <a16:creationId xmlns:a16="http://schemas.microsoft.com/office/drawing/2014/main" id="{DDE09FD9-50FC-D4FF-6800-8FECF9135749}"/>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Rounded 8">
            <a:extLst>
              <a:ext uri="{FF2B5EF4-FFF2-40B4-BE49-F238E27FC236}">
                <a16:creationId xmlns:a16="http://schemas.microsoft.com/office/drawing/2014/main" id="{8FF102FC-3E64-C871-D189-DB07DD0CE365}"/>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Single Corner Rounded 9">
            <a:extLst>
              <a:ext uri="{FF2B5EF4-FFF2-40B4-BE49-F238E27FC236}">
                <a16:creationId xmlns:a16="http://schemas.microsoft.com/office/drawing/2014/main" id="{801CD0CE-B90A-B4CE-7699-A37C50D7E065}"/>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C11634A1-6465-9E9A-92C2-440F2FFF38A4}"/>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791386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A5FF6-81A9-2D71-912E-9579178751AF}"/>
              </a:ext>
            </a:extLst>
          </p:cNvPr>
          <p:cNvSpPr>
            <a:spLocks noGrp="1"/>
          </p:cNvSpPr>
          <p:nvPr>
            <p:ph type="title"/>
          </p:nvPr>
        </p:nvSpPr>
        <p:spPr>
          <a:xfrm>
            <a:off x="360000" y="5395619"/>
            <a:ext cx="11472000" cy="582993"/>
          </a:xfrm>
        </p:spPr>
        <p:txBody>
          <a:bodyPr anchor="b"/>
          <a:lstStyle>
            <a:lvl1pPr>
              <a:defRPr sz="3200" b="1">
                <a:solidFill>
                  <a:schemeClr val="tx2"/>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7B7D48D-421B-1835-C561-E89B46329CD6}"/>
              </a:ext>
            </a:extLst>
          </p:cNvPr>
          <p:cNvSpPr>
            <a:spLocks noGrp="1"/>
          </p:cNvSpPr>
          <p:nvPr>
            <p:ph type="pic" idx="1"/>
          </p:nvPr>
        </p:nvSpPr>
        <p:spPr>
          <a:xfrm>
            <a:off x="360000" y="738456"/>
            <a:ext cx="11472000" cy="4547230"/>
          </a:xfrm>
        </p:spPr>
        <p:txBody>
          <a:bodyPr/>
          <a:lstStyle>
            <a:lvl1pPr marL="0" indent="0">
              <a:buNone/>
              <a:defRPr sz="3200">
                <a:solidFill>
                  <a:schemeClr val="tx2"/>
                </a:solidFill>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57E8ADBB-4D51-683F-D25D-29AAD9575D51}"/>
              </a:ext>
            </a:extLst>
          </p:cNvPr>
          <p:cNvSpPr>
            <a:spLocks noGrp="1"/>
          </p:cNvSpPr>
          <p:nvPr>
            <p:ph type="body" sz="half" idx="2"/>
          </p:nvPr>
        </p:nvSpPr>
        <p:spPr>
          <a:xfrm>
            <a:off x="360000" y="6088545"/>
            <a:ext cx="11472000" cy="366468"/>
          </a:xfrm>
        </p:spPr>
        <p:txBody>
          <a:bodyPr/>
          <a:lstStyle>
            <a:lvl1pPr marL="0" indent="0">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Single Corner Rounded 7">
            <a:extLst>
              <a:ext uri="{FF2B5EF4-FFF2-40B4-BE49-F238E27FC236}">
                <a16:creationId xmlns:a16="http://schemas.microsoft.com/office/drawing/2014/main" id="{40F294E1-5AC5-3608-3635-24E7D6603267}"/>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Rounded 8">
            <a:extLst>
              <a:ext uri="{FF2B5EF4-FFF2-40B4-BE49-F238E27FC236}">
                <a16:creationId xmlns:a16="http://schemas.microsoft.com/office/drawing/2014/main" id="{C5CD5A89-E464-D985-3A61-EB255A795E99}"/>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Single Corner Rounded 9">
            <a:extLst>
              <a:ext uri="{FF2B5EF4-FFF2-40B4-BE49-F238E27FC236}">
                <a16:creationId xmlns:a16="http://schemas.microsoft.com/office/drawing/2014/main" id="{D93103CB-37B2-B9A5-C7E9-0648978B2FDD}"/>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563C11CE-A6E0-B18E-A358-F8924730CF50}"/>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47131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5126182" y="1825625"/>
            <a:ext cx="622761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4845833B-AF42-C848-A09F-56DAA5ED8EA1}"/>
              </a:ext>
            </a:extLst>
          </p:cNvPr>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Picture Placeholder 2">
            <a:extLst>
              <a:ext uri="{FF2B5EF4-FFF2-40B4-BE49-F238E27FC236}">
                <a16:creationId xmlns:a16="http://schemas.microsoft.com/office/drawing/2014/main" id="{5EEB3DC8-E4FE-3643-B153-8A0D15FACE6A}"/>
              </a:ext>
            </a:extLst>
          </p:cNvPr>
          <p:cNvSpPr>
            <a:spLocks noGrp="1"/>
          </p:cNvSpPr>
          <p:nvPr>
            <p:ph type="pic" idx="10" hasCustomPrompt="1"/>
          </p:nvPr>
        </p:nvSpPr>
        <p:spPr>
          <a:xfrm>
            <a:off x="838200" y="1825625"/>
            <a:ext cx="3838307" cy="3767652"/>
          </a:xfrm>
        </p:spPr>
        <p:txBody>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br>
              <a:rPr lang="en-US" sz="1800"/>
            </a:br>
            <a:br>
              <a:rPr lang="en-US" sz="1800"/>
            </a:br>
            <a:br>
              <a:rPr lang="en-US" sz="1800"/>
            </a:br>
            <a:r>
              <a:rPr lang="en-US" sz="1800"/>
              <a:t>Click icon to add image</a:t>
            </a:r>
            <a:endParaRPr lang="en-US"/>
          </a:p>
        </p:txBody>
      </p:sp>
    </p:spTree>
    <p:extLst>
      <p:ext uri="{BB962C8B-B14F-4D97-AF65-F5344CB8AC3E}">
        <p14:creationId xmlns:p14="http://schemas.microsoft.com/office/powerpoint/2010/main" val="20188131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1_Picture with Caption">
    <p:bg>
      <p:bgPr>
        <a:gradFill>
          <a:gsLst>
            <a:gs pos="0">
              <a:schemeClr val="tx2"/>
            </a:gs>
            <a:gs pos="63000">
              <a:schemeClr val="bg1"/>
            </a:gs>
            <a:gs pos="50000">
              <a:srgbClr val="ABC0E4"/>
            </a:gs>
            <a:gs pos="100000">
              <a:schemeClr val="bg1"/>
            </a:gs>
          </a:gsLst>
          <a:lin ang="189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A5FF6-81A9-2D71-912E-9579178751AF}"/>
              </a:ext>
            </a:extLst>
          </p:cNvPr>
          <p:cNvSpPr>
            <a:spLocks noGrp="1"/>
          </p:cNvSpPr>
          <p:nvPr>
            <p:ph type="title"/>
          </p:nvPr>
        </p:nvSpPr>
        <p:spPr>
          <a:xfrm>
            <a:off x="360000" y="5395619"/>
            <a:ext cx="11472000" cy="582993"/>
          </a:xfrm>
        </p:spPr>
        <p:txBody>
          <a:bodyPr anchor="b"/>
          <a:lstStyle>
            <a:lvl1pPr>
              <a:defRPr sz="3200"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7B7D48D-421B-1835-C561-E89B46329CD6}"/>
              </a:ext>
            </a:extLst>
          </p:cNvPr>
          <p:cNvSpPr>
            <a:spLocks noGrp="1"/>
          </p:cNvSpPr>
          <p:nvPr>
            <p:ph type="pic" idx="1"/>
          </p:nvPr>
        </p:nvSpPr>
        <p:spPr>
          <a:xfrm>
            <a:off x="360000" y="738456"/>
            <a:ext cx="11472000" cy="4547230"/>
          </a:xfrm>
        </p:spPr>
        <p:txBody>
          <a:bodyPr/>
          <a:lstStyle>
            <a:lvl1pPr marL="0" indent="0">
              <a:buNone/>
              <a:defRPr sz="3200">
                <a:solidFill>
                  <a:schemeClr val="tx2"/>
                </a:solidFill>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57E8ADBB-4D51-683F-D25D-29AAD9575D51}"/>
              </a:ext>
            </a:extLst>
          </p:cNvPr>
          <p:cNvSpPr>
            <a:spLocks noGrp="1"/>
          </p:cNvSpPr>
          <p:nvPr>
            <p:ph type="body" sz="half" idx="2"/>
          </p:nvPr>
        </p:nvSpPr>
        <p:spPr>
          <a:xfrm>
            <a:off x="360000" y="6088545"/>
            <a:ext cx="11472000" cy="366468"/>
          </a:xfrm>
        </p:spPr>
        <p:txBody>
          <a:bodyPr/>
          <a:lstStyle>
            <a:lvl1pPr marL="0" indent="0">
              <a:buNone/>
              <a:defRPr sz="16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Single Corner Rounded 7">
            <a:extLst>
              <a:ext uri="{FF2B5EF4-FFF2-40B4-BE49-F238E27FC236}">
                <a16:creationId xmlns:a16="http://schemas.microsoft.com/office/drawing/2014/main" id="{40F294E1-5AC5-3608-3635-24E7D6603267}"/>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Rounded 8">
            <a:extLst>
              <a:ext uri="{FF2B5EF4-FFF2-40B4-BE49-F238E27FC236}">
                <a16:creationId xmlns:a16="http://schemas.microsoft.com/office/drawing/2014/main" id="{C5CD5A89-E464-D985-3A61-EB255A795E99}"/>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Single Corner Rounded 9">
            <a:extLst>
              <a:ext uri="{FF2B5EF4-FFF2-40B4-BE49-F238E27FC236}">
                <a16:creationId xmlns:a16="http://schemas.microsoft.com/office/drawing/2014/main" id="{D93103CB-37B2-B9A5-C7E9-0648978B2FDD}"/>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563C11CE-A6E0-B18E-A358-F8924730CF50}"/>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2833431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36258F-E179-4C03-8DC4-BAFFE9A83359}" type="datetimeFigureOut">
              <a:rPr lang="en-GB" smtClean="0"/>
              <a:t>08/01/2025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300079102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36258F-E179-4C03-8DC4-BAFFE9A83359}" type="datetimeFigureOut">
              <a:rPr lang="en-GB" smtClean="0"/>
              <a:t>08/01/2025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115307741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36258F-E179-4C03-8DC4-BAFFE9A83359}" type="datetimeFigureOut">
              <a:rPr lang="en-GB" smtClean="0"/>
              <a:t>08/01/2025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243518532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36258F-E179-4C03-8DC4-BAFFE9A83359}" type="datetimeFigureOut">
              <a:rPr lang="en-GB" smtClean="0"/>
              <a:t>08/01/2025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381730828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36258F-E179-4C03-8DC4-BAFFE9A83359}" type="datetimeFigureOut">
              <a:rPr lang="en-GB" smtClean="0"/>
              <a:t>08/01/2025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42862796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9836258F-E179-4C03-8DC4-BAFFE9A83359}" type="datetimeFigureOut">
              <a:rPr lang="en-GB" smtClean="0"/>
              <a:t>08/01/2025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163463703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36258F-E179-4C03-8DC4-BAFFE9A83359}" type="datetimeFigureOut">
              <a:rPr lang="en-GB" smtClean="0"/>
              <a:t>08/01/2025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56457487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36258F-E179-4C03-8DC4-BAFFE9A83359}" type="datetimeFigureOut">
              <a:rPr lang="en-GB" smtClean="0"/>
              <a:t>08/01/2025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92912706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36258F-E179-4C03-8DC4-BAFFE9A83359}" type="datetimeFigureOut">
              <a:rPr lang="en-GB" smtClean="0"/>
              <a:t>08/01/2025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1714999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box">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42B32C-E0BB-B043-B9FC-09F8DCF35498}"/>
              </a:ext>
            </a:extLst>
          </p:cNvPr>
          <p:cNvSpPr>
            <a:spLocks noGrp="1"/>
          </p:cNvSpPr>
          <p:nvPr>
            <p:ph idx="1"/>
          </p:nvPr>
        </p:nvSpPr>
        <p:spPr>
          <a:xfrm>
            <a:off x="5183188" y="2049462"/>
            <a:ext cx="6172200" cy="38115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1A28F54A-BF54-6D4F-8BCA-BE86788B7468}"/>
              </a:ext>
            </a:extLst>
          </p:cNvPr>
          <p:cNvSpPr>
            <a:spLocks noGrp="1"/>
          </p:cNvSpPr>
          <p:nvPr>
            <p:ph type="body" sz="half" idx="2"/>
          </p:nvPr>
        </p:nvSpPr>
        <p:spPr>
          <a:xfrm>
            <a:off x="839788" y="2057400"/>
            <a:ext cx="3932237" cy="3811588"/>
          </a:xfrm>
          <a:solidFill>
            <a:schemeClr val="bg2"/>
          </a:solidFill>
        </p:spPr>
        <p:txBody>
          <a:bodyPr lIns="360000" tIns="360000" rIns="360000" bIns="360000"/>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Title 1">
            <a:extLst>
              <a:ext uri="{FF2B5EF4-FFF2-40B4-BE49-F238E27FC236}">
                <a16:creationId xmlns:a16="http://schemas.microsoft.com/office/drawing/2014/main" id="{7D4710A5-D7B9-8441-83B5-B2045AD922FA}"/>
              </a:ext>
            </a:extLst>
          </p:cNvPr>
          <p:cNvSpPr>
            <a:spLocks noGrp="1"/>
          </p:cNvSpPr>
          <p:nvPr>
            <p:ph type="title"/>
          </p:nvPr>
        </p:nvSpPr>
        <p:spPr>
          <a:xfrm>
            <a:off x="838201" y="313719"/>
            <a:ext cx="8984530" cy="1009651"/>
          </a:xfrm>
        </p:spPr>
        <p:txBody>
          <a:bodyPr/>
          <a:lstStyle/>
          <a:p>
            <a:r>
              <a:rPr lang="en-GB"/>
              <a:t>Click to edit Master title style</a:t>
            </a:r>
            <a:endParaRPr lang="en-US"/>
          </a:p>
        </p:txBody>
      </p:sp>
      <p:cxnSp>
        <p:nvCxnSpPr>
          <p:cNvPr id="6" name="Straight Connector 5">
            <a:extLst>
              <a:ext uri="{FF2B5EF4-FFF2-40B4-BE49-F238E27FC236}">
                <a16:creationId xmlns:a16="http://schemas.microsoft.com/office/drawing/2014/main" id="{86880CC8-078D-C845-A2C1-135EC1AD01CE}"/>
              </a:ext>
            </a:extLst>
          </p:cNvPr>
          <p:cNvCxnSpPr>
            <a:cxnSpLocks/>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124793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36258F-E179-4C03-8DC4-BAFFE9A83359}" type="datetimeFigureOut">
              <a:rPr lang="en-GB" smtClean="0"/>
              <a:t>08/01/2025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366563081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36258F-E179-4C03-8DC4-BAFFE9A83359}" type="datetimeFigureOut">
              <a:rPr lang="en-GB" smtClean="0"/>
              <a:t>08/01/2025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30BF51-25D7-4A7B-8B5E-1EDB041CEDAA}"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extLst>
      <p:ext uri="{BB962C8B-B14F-4D97-AF65-F5344CB8AC3E}">
        <p14:creationId xmlns:p14="http://schemas.microsoft.com/office/powerpoint/2010/main" val="275974217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36258F-E179-4C03-8DC4-BAFFE9A83359}" type="datetimeFigureOut">
              <a:rPr lang="en-GB" smtClean="0"/>
              <a:t>08/01/2025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115338131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36258F-E179-4C03-8DC4-BAFFE9A83359}" type="datetimeFigureOut">
              <a:rPr lang="en-GB" smtClean="0"/>
              <a:t>08/01/2025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30BF51-25D7-4A7B-8B5E-1EDB041CEDAA}"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3383262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36258F-E179-4C03-8DC4-BAFFE9A83359}" type="datetimeFigureOut">
              <a:rPr lang="en-GB" smtClean="0"/>
              <a:t>08/01/2025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114991426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36258F-E179-4C03-8DC4-BAFFE9A83359}" type="datetimeFigureOut">
              <a:rPr lang="en-GB" smtClean="0"/>
              <a:t>08/01/2025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75151953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36258F-E179-4C03-8DC4-BAFFE9A83359}" type="datetimeFigureOut">
              <a:rPr lang="en-GB" smtClean="0"/>
              <a:t>08/01/2025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1943130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DADD0-6C29-544B-A310-F43D300ECD10}"/>
              </a:ext>
            </a:extLst>
          </p:cNvPr>
          <p:cNvSpPr>
            <a:spLocks noGrp="1"/>
          </p:cNvSpPr>
          <p:nvPr>
            <p:ph type="title"/>
          </p:nvPr>
        </p:nvSpPr>
        <p:spPr>
          <a:xfrm>
            <a:off x="839788" y="365126"/>
            <a:ext cx="10515600" cy="916920"/>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E47C73F-71DD-984A-888C-CE8390EB16BA}"/>
              </a:ext>
            </a:extLst>
          </p:cNvPr>
          <p:cNvSpPr>
            <a:spLocks noGrp="1"/>
          </p:cNvSpPr>
          <p:nvPr>
            <p:ph type="body" idx="1"/>
          </p:nvPr>
        </p:nvSpPr>
        <p:spPr>
          <a:xfrm>
            <a:off x="839788" y="153033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4FDF24F-6FEA-BE4F-B6D9-9FE6CD7CB48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A1FCF99-F328-064A-B5B5-A7C5E0A4B5A2}"/>
              </a:ext>
            </a:extLst>
          </p:cNvPr>
          <p:cNvSpPr>
            <a:spLocks noGrp="1"/>
          </p:cNvSpPr>
          <p:nvPr>
            <p:ph type="body" sz="quarter" idx="3"/>
          </p:nvPr>
        </p:nvSpPr>
        <p:spPr>
          <a:xfrm>
            <a:off x="6172200" y="153033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AB7DE9B-80BA-2648-8925-E5FD3D1A358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4432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No bottom bor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p:txBody>
          <a:body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D591F195-AA9B-044F-A40E-16D0E224C9C4}"/>
              </a:ext>
            </a:extLst>
          </p:cNvPr>
          <p:cNvCxnSpPr>
            <a:cxnSpLocks/>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CD162174-8799-7849-898E-1793D18AC8BC}"/>
              </a:ext>
            </a:extLst>
          </p:cNvPr>
          <p:cNvSpPr/>
          <p:nvPr userDrawn="1"/>
        </p:nvSpPr>
        <p:spPr>
          <a:xfrm>
            <a:off x="0" y="5555976"/>
            <a:ext cx="12192000" cy="1302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12775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theme" Target="../theme/theme5.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theme" Target="../theme/theme6.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D44454-5751-0F45-BF0A-7FFB481E3E74}"/>
              </a:ext>
            </a:extLst>
          </p:cNvPr>
          <p:cNvPicPr>
            <a:picLocks noChangeAspect="1"/>
          </p:cNvPicPr>
          <p:nvPr userDrawn="1"/>
        </p:nvPicPr>
        <p:blipFill>
          <a:blip r:embed="rId14"/>
          <a:src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2EAA2D44-78DF-F04F-98DD-7402C49555AF}"/>
              </a:ext>
            </a:extLst>
          </p:cNvPr>
          <p:cNvSpPr>
            <a:spLocks noGrp="1"/>
          </p:cNvSpPr>
          <p:nvPr>
            <p:ph type="title"/>
          </p:nvPr>
        </p:nvSpPr>
        <p:spPr>
          <a:xfrm>
            <a:off x="838201" y="313719"/>
            <a:ext cx="8984530" cy="1009651"/>
          </a:xfrm>
          <a:prstGeom prst="rect">
            <a:avLst/>
          </a:prstGeom>
          <a:effectLst/>
          <a:scene3d>
            <a:camera prst="orthographicFront"/>
            <a:lightRig rig="threePt" dir="t"/>
          </a:scene3d>
          <a:sp3d>
            <a:extrusionClr>
              <a:schemeClr val="accent1">
                <a:lumMod val="60000"/>
                <a:lumOff val="40000"/>
              </a:schemeClr>
            </a:extrusionClr>
            <a:contourClr>
              <a:schemeClr val="accent3"/>
            </a:contourClr>
          </a:sp3d>
        </p:spPr>
        <p:txBody>
          <a:bodyPr vert="horz" lIns="0" tIns="0" rIns="0" bIns="0" rtlCol="0" anchor="b"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5DA70CE-1CA8-3745-BA04-662404E801DB}"/>
              </a:ext>
            </a:extLst>
          </p:cNvPr>
          <p:cNvSpPr>
            <a:spLocks noGrp="1"/>
          </p:cNvSpPr>
          <p:nvPr>
            <p:ph type="body" idx="1"/>
          </p:nvPr>
        </p:nvSpPr>
        <p:spPr>
          <a:xfrm>
            <a:off x="838200" y="1998481"/>
            <a:ext cx="10515600" cy="4178481"/>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Text Placeholder 2">
            <a:extLst>
              <a:ext uri="{FF2B5EF4-FFF2-40B4-BE49-F238E27FC236}">
                <a16:creationId xmlns:a16="http://schemas.microsoft.com/office/drawing/2014/main" id="{6022A7E0-4F78-F748-8959-A0ECBB4A9709}"/>
              </a:ext>
            </a:extLst>
          </p:cNvPr>
          <p:cNvSpPr txBox="1">
            <a:spLocks/>
          </p:cNvSpPr>
          <p:nvPr userDrawn="1"/>
        </p:nvSpPr>
        <p:spPr>
          <a:xfrm>
            <a:off x="838200" y="1432874"/>
            <a:ext cx="10515600" cy="282804"/>
          </a:xfrm>
          <a:prstGeom prst="rect">
            <a:avLst/>
          </a:prstGeom>
        </p:spPr>
        <p:txBody>
          <a:bodyPr vert="horz" lIns="0" tIns="0" rIns="0" bIns="0" rtlCol="0">
            <a:normAutofit fontScale="92500" lnSpcReduction="1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US"/>
          </a:p>
        </p:txBody>
      </p:sp>
    </p:spTree>
    <p:extLst>
      <p:ext uri="{BB962C8B-B14F-4D97-AF65-F5344CB8AC3E}">
        <p14:creationId xmlns:p14="http://schemas.microsoft.com/office/powerpoint/2010/main" val="209869338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75" r:id="rId4"/>
    <p:sldLayoutId id="2147483718" r:id="rId5"/>
    <p:sldLayoutId id="2147483774" r:id="rId6"/>
    <p:sldLayoutId id="2147483722" r:id="rId7"/>
    <p:sldLayoutId id="2147483719" r:id="rId8"/>
    <p:sldLayoutId id="2147483724" r:id="rId9"/>
    <p:sldLayoutId id="2147483720" r:id="rId10"/>
    <p:sldLayoutId id="2147483721" r:id="rId11"/>
    <p:sldLayoutId id="2147483723" r:id="rId12"/>
  </p:sldLayoutIdLst>
  <p:txStyles>
    <p:titleStyle>
      <a:lvl1pPr algn="l" defTabSz="914400" rtl="0" eaLnBrk="1" latinLnBrk="0" hangingPunct="1">
        <a:lnSpc>
          <a:spcPct val="90000"/>
        </a:lnSpc>
        <a:spcBef>
          <a:spcPct val="0"/>
        </a:spcBef>
        <a:buNone/>
        <a:defRPr sz="4000" b="1" kern="1200" spc="-12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16781D01-0D0E-4C96-8B62-5773F8F69A04}"/>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a:extLst>
              <a:ext uri="{FF2B5EF4-FFF2-40B4-BE49-F238E27FC236}">
                <a16:creationId xmlns:a16="http://schemas.microsoft.com/office/drawing/2014/main" id="{D29AD18D-7603-4E3A-B389-62C1E1AAE63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7278E303-0C1D-4986-9B46-B7A950409D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172FBF15-072A-4CAD-90D4-5EB8F3E002BF}" type="datetime1">
              <a:rPr lang="en-GB"/>
              <a:pPr>
                <a:defRPr/>
              </a:pPr>
              <a:t>08/01/2025</a:t>
            </a:fld>
            <a:endParaRPr lang="en-GB"/>
          </a:p>
        </p:txBody>
      </p:sp>
      <p:sp>
        <p:nvSpPr>
          <p:cNvPr id="5" name="Footer Placeholder 4">
            <a:extLst>
              <a:ext uri="{FF2B5EF4-FFF2-40B4-BE49-F238E27FC236}">
                <a16:creationId xmlns:a16="http://schemas.microsoft.com/office/drawing/2014/main" id="{B21B7FE8-92D2-4442-9F04-58731F8AD3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07CD1383-6289-407C-93AA-AB5D739F66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319C5A02-C309-4F20-85A5-8B5BA6353890}" type="slidenum">
              <a:rPr lang="en-GB"/>
              <a:pPr>
                <a:defRPr/>
              </a:pPr>
              <a:t>‹#›</a:t>
            </a:fld>
            <a:endParaRPr lang="en-GB"/>
          </a:p>
        </p:txBody>
      </p:sp>
    </p:spTree>
    <p:extLst>
      <p:ext uri="{BB962C8B-B14F-4D97-AF65-F5344CB8AC3E}">
        <p14:creationId xmlns:p14="http://schemas.microsoft.com/office/powerpoint/2010/main" val="1814959493"/>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hf sldNum="0" hd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EBF99D-CC5B-3086-D175-BD7324F4CD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DECC370-BB14-55E3-2DE7-8A6983013C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93D0CA-8B77-CE67-D502-ACBAF90EBA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4F89C1D-BB60-4DAE-B60B-B5BCC2446A86}" type="datetimeFigureOut">
              <a:rPr lang="en-GB" smtClean="0"/>
              <a:t>08/01/2025</a:t>
            </a:fld>
            <a:endParaRPr lang="en-GB"/>
          </a:p>
        </p:txBody>
      </p:sp>
      <p:sp>
        <p:nvSpPr>
          <p:cNvPr id="5" name="Footer Placeholder 4">
            <a:extLst>
              <a:ext uri="{FF2B5EF4-FFF2-40B4-BE49-F238E27FC236}">
                <a16:creationId xmlns:a16="http://schemas.microsoft.com/office/drawing/2014/main" id="{710A2FD4-32C4-398D-BCB9-B0520880B7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BB9DD9D-6544-E5FC-C890-EC4DACAD66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27E613C-23FB-4381-A448-8EFE923BD55D}" type="slidenum">
              <a:rPr lang="en-GB" smtClean="0"/>
              <a:t>‹#›</a:t>
            </a:fld>
            <a:endParaRPr lang="en-GB"/>
          </a:p>
        </p:txBody>
      </p:sp>
    </p:spTree>
    <p:extLst>
      <p:ext uri="{BB962C8B-B14F-4D97-AF65-F5344CB8AC3E}">
        <p14:creationId xmlns:p14="http://schemas.microsoft.com/office/powerpoint/2010/main" val="2892002510"/>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D44454-5751-0F45-BF0A-7FFB481E3E74}"/>
              </a:ext>
            </a:extLst>
          </p:cNvPr>
          <p:cNvPicPr>
            <a:picLocks noChangeAspect="1"/>
          </p:cNvPicPr>
          <p:nvPr/>
        </p:nvPicPr>
        <p:blipFill>
          <a:blip r:embed="rId14"/>
          <a:src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2EAA2D44-78DF-F04F-98DD-7402C49555AF}"/>
              </a:ext>
            </a:extLst>
          </p:cNvPr>
          <p:cNvSpPr>
            <a:spLocks noGrp="1"/>
          </p:cNvSpPr>
          <p:nvPr>
            <p:ph type="title"/>
          </p:nvPr>
        </p:nvSpPr>
        <p:spPr>
          <a:xfrm>
            <a:off x="838201" y="313719"/>
            <a:ext cx="8984530" cy="1009651"/>
          </a:xfrm>
          <a:prstGeom prst="rect">
            <a:avLst/>
          </a:prstGeom>
          <a:effectLst/>
          <a:scene3d>
            <a:camera prst="orthographicFront"/>
            <a:lightRig rig="threePt" dir="t"/>
          </a:scene3d>
          <a:sp3d>
            <a:extrusionClr>
              <a:schemeClr val="accent1">
                <a:lumMod val="60000"/>
                <a:lumOff val="40000"/>
              </a:schemeClr>
            </a:extrusionClr>
            <a:contourClr>
              <a:schemeClr val="accent3"/>
            </a:contourClr>
          </a:sp3d>
        </p:spPr>
        <p:txBody>
          <a:bodyPr vert="horz" lIns="0" tIns="0" rIns="0" bIns="0" rtlCol="0" anchor="b"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55DA70CE-1CA8-3745-BA04-662404E801DB}"/>
              </a:ext>
            </a:extLst>
          </p:cNvPr>
          <p:cNvSpPr>
            <a:spLocks noGrp="1"/>
          </p:cNvSpPr>
          <p:nvPr>
            <p:ph type="body" idx="1"/>
          </p:nvPr>
        </p:nvSpPr>
        <p:spPr>
          <a:xfrm>
            <a:off x="838200" y="1998481"/>
            <a:ext cx="10515600" cy="417848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6022A7E0-4F78-F748-8959-A0ECBB4A9709}"/>
              </a:ext>
            </a:extLst>
          </p:cNvPr>
          <p:cNvSpPr txBox="1">
            <a:spLocks/>
          </p:cNvSpPr>
          <p:nvPr/>
        </p:nvSpPr>
        <p:spPr>
          <a:xfrm>
            <a:off x="838200" y="1432874"/>
            <a:ext cx="10515600" cy="282804"/>
          </a:xfrm>
          <a:prstGeom prst="rect">
            <a:avLst/>
          </a:prstGeom>
        </p:spPr>
        <p:txBody>
          <a:bodyPr vert="horz" lIns="0" tIns="0" rIns="0" bIns="0" rtlCol="0">
            <a:normAutofit fontScale="92500" lnSpcReduction="1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US"/>
          </a:p>
        </p:txBody>
      </p:sp>
    </p:spTree>
    <p:extLst>
      <p:ext uri="{BB962C8B-B14F-4D97-AF65-F5344CB8AC3E}">
        <p14:creationId xmlns:p14="http://schemas.microsoft.com/office/powerpoint/2010/main" val="1564141203"/>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Lst>
  <p:txStyles>
    <p:titleStyle>
      <a:lvl1pPr algn="l" defTabSz="914400" rtl="0" eaLnBrk="1" latinLnBrk="0" hangingPunct="1">
        <a:lnSpc>
          <a:spcPct val="90000"/>
        </a:lnSpc>
        <a:spcBef>
          <a:spcPct val="0"/>
        </a:spcBef>
        <a:buNone/>
        <a:defRPr sz="4000" b="1" kern="1200" spc="-12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FEEE0A-ABD1-F2AF-6F3E-A08685BF2C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C5787F0-AB68-3D38-6D23-8234F77A17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CA4121-7A73-6F03-6053-14C6CB307A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FC27EE3D-8D61-4FD7-AD8B-6F576CDB6039}" type="datetimeFigureOut">
              <a:rPr lang="en-GB" smtClean="0"/>
              <a:pPr/>
              <a:t>08/01/2025</a:t>
            </a:fld>
            <a:endParaRPr lang="en-GB"/>
          </a:p>
        </p:txBody>
      </p:sp>
      <p:sp>
        <p:nvSpPr>
          <p:cNvPr id="5" name="Footer Placeholder 4">
            <a:extLst>
              <a:ext uri="{FF2B5EF4-FFF2-40B4-BE49-F238E27FC236}">
                <a16:creationId xmlns:a16="http://schemas.microsoft.com/office/drawing/2014/main" id="{AFE7510C-90F1-585D-CC46-A4CB4F111D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GB"/>
          </a:p>
        </p:txBody>
      </p:sp>
      <p:sp>
        <p:nvSpPr>
          <p:cNvPr id="6" name="Slide Number Placeholder 5">
            <a:extLst>
              <a:ext uri="{FF2B5EF4-FFF2-40B4-BE49-F238E27FC236}">
                <a16:creationId xmlns:a16="http://schemas.microsoft.com/office/drawing/2014/main" id="{682E2F66-8908-1B38-497E-5B416F1313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768ADAB1-71B1-46B9-B3D5-0CBACA01A5BD}" type="slidenum">
              <a:rPr lang="en-GB" smtClean="0"/>
              <a:pPr/>
              <a:t>‹#›</a:t>
            </a:fld>
            <a:endParaRPr lang="en-GB"/>
          </a:p>
        </p:txBody>
      </p:sp>
    </p:spTree>
    <p:extLst>
      <p:ext uri="{BB962C8B-B14F-4D97-AF65-F5344CB8AC3E}">
        <p14:creationId xmlns:p14="http://schemas.microsoft.com/office/powerpoint/2010/main" val="3061347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777" r:id="rId7"/>
    <p:sldLayoutId id="2147483655" r:id="rId8"/>
    <p:sldLayoutId id="2147483778" r:id="rId9"/>
    <p:sldLayoutId id="2147483776" r:id="rId10"/>
    <p:sldLayoutId id="2147483779" r:id="rId11"/>
    <p:sldLayoutId id="2147483656" r:id="rId12"/>
    <p:sldLayoutId id="2147483657" r:id="rId13"/>
    <p:sldLayoutId id="2147483780" r:id="rId14"/>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836258F-E179-4C03-8DC4-BAFFE9A83359}" type="datetimeFigureOut">
              <a:rPr lang="en-GB" smtClean="0"/>
              <a:t>08/01/2025</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230BF51-25D7-4A7B-8B5E-1EDB041CEDAA}" type="slidenum">
              <a:rPr lang="en-GB" smtClean="0"/>
              <a:t>‹#›</a:t>
            </a:fld>
            <a:endParaRPr lang="en-GB"/>
          </a:p>
        </p:txBody>
      </p:sp>
    </p:spTree>
    <p:extLst>
      <p:ext uri="{BB962C8B-B14F-4D97-AF65-F5344CB8AC3E}">
        <p14:creationId xmlns:p14="http://schemas.microsoft.com/office/powerpoint/2010/main" val="33706940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55.xml"/><Relationship Id="rId4" Type="http://schemas.openxmlformats.org/officeDocument/2006/relationships/hyperlink" Target="https://www.vecteezy.com/png/21164772-3d-question-mark-mark-icon"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522AC-61AE-1647-B222-ECAE2AF29E67}"/>
              </a:ext>
            </a:extLst>
          </p:cNvPr>
          <p:cNvSpPr>
            <a:spLocks noGrp="1"/>
          </p:cNvSpPr>
          <p:nvPr>
            <p:ph type="ctrTitle"/>
          </p:nvPr>
        </p:nvSpPr>
        <p:spPr/>
        <p:txBody>
          <a:bodyPr>
            <a:normAutofit fontScale="90000"/>
          </a:bodyPr>
          <a:lstStyle/>
          <a:p>
            <a:r>
              <a:rPr lang="en-US"/>
              <a:t>Health Innovation East Midlands: System Based Investigations to Inform Improvement</a:t>
            </a:r>
            <a:endParaRPr lang="en-US">
              <a:cs typeface="Arial"/>
            </a:endParaRPr>
          </a:p>
        </p:txBody>
      </p:sp>
      <p:sp>
        <p:nvSpPr>
          <p:cNvPr id="3" name="Subtitle 2">
            <a:extLst>
              <a:ext uri="{FF2B5EF4-FFF2-40B4-BE49-F238E27FC236}">
                <a16:creationId xmlns:a16="http://schemas.microsoft.com/office/drawing/2014/main" id="{13788FCE-A727-554C-8E53-9E6647D29989}"/>
              </a:ext>
            </a:extLst>
          </p:cNvPr>
          <p:cNvSpPr>
            <a:spLocks noGrp="1"/>
          </p:cNvSpPr>
          <p:nvPr>
            <p:ph type="subTitle" idx="1"/>
          </p:nvPr>
        </p:nvSpPr>
        <p:spPr/>
        <p:txBody>
          <a:bodyPr vert="horz" lIns="0" tIns="0" rIns="0" bIns="0" rtlCol="0" anchor="t">
            <a:normAutofit fontScale="70000" lnSpcReduction="20000"/>
          </a:bodyPr>
          <a:lstStyle/>
          <a:p>
            <a:r>
              <a:rPr lang="en-US"/>
              <a:t>Sophie Mason, Senior Innovation Lead</a:t>
            </a:r>
          </a:p>
          <a:p>
            <a:r>
              <a:rPr lang="en-US" sz="1600"/>
              <a:t>13th December 2024</a:t>
            </a:r>
            <a:endParaRPr lang="en-US" sz="1600">
              <a:cs typeface="Arial"/>
            </a:endParaRPr>
          </a:p>
        </p:txBody>
      </p:sp>
    </p:spTree>
    <p:extLst>
      <p:ext uri="{BB962C8B-B14F-4D97-AF65-F5344CB8AC3E}">
        <p14:creationId xmlns:p14="http://schemas.microsoft.com/office/powerpoint/2010/main" val="4354191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25F45-A342-E6E0-5448-86554F274DB2}"/>
              </a:ext>
            </a:extLst>
          </p:cNvPr>
          <p:cNvSpPr>
            <a:spLocks noGrp="1"/>
          </p:cNvSpPr>
          <p:nvPr>
            <p:ph type="title"/>
          </p:nvPr>
        </p:nvSpPr>
        <p:spPr/>
        <p:txBody>
          <a:bodyPr/>
          <a:lstStyle/>
          <a:p>
            <a:r>
              <a:rPr lang="en-GB" dirty="0"/>
              <a:t>Incident details </a:t>
            </a:r>
          </a:p>
        </p:txBody>
      </p:sp>
      <p:sp>
        <p:nvSpPr>
          <p:cNvPr id="3" name="Content Placeholder 2">
            <a:extLst>
              <a:ext uri="{FF2B5EF4-FFF2-40B4-BE49-F238E27FC236}">
                <a16:creationId xmlns:a16="http://schemas.microsoft.com/office/drawing/2014/main" id="{28FAB60A-185E-6E87-321B-35CA92785EEF}"/>
              </a:ext>
            </a:extLst>
          </p:cNvPr>
          <p:cNvSpPr>
            <a:spLocks noGrp="1"/>
          </p:cNvSpPr>
          <p:nvPr>
            <p:ph idx="1"/>
          </p:nvPr>
        </p:nvSpPr>
        <p:spPr/>
        <p:txBody>
          <a:bodyPr/>
          <a:lstStyle/>
          <a:p>
            <a:r>
              <a:rPr lang="en-GB" dirty="0"/>
              <a:t>A patient with myasthenia gravis living in a care home was without their pyridostigmine for 10 days – the resultant myasthenic crisis coupled with infection potentially led to her death.</a:t>
            </a:r>
          </a:p>
          <a:p>
            <a:r>
              <a:rPr lang="en-GB" dirty="0"/>
              <a:t>Death was not referred to the coroner</a:t>
            </a:r>
          </a:p>
          <a:p>
            <a:r>
              <a:rPr lang="en-GB" dirty="0"/>
              <a:t>Patient’s family raised concerns with Social Worker – didn’t come to light for several months – Section 42 Safeguarding enquiry raised </a:t>
            </a:r>
          </a:p>
          <a:p>
            <a:r>
              <a:rPr lang="en-GB" dirty="0"/>
              <a:t>ICB SG alerted via SW and ICB PS team made aware </a:t>
            </a:r>
          </a:p>
          <a:p>
            <a:r>
              <a:rPr lang="en-GB" dirty="0"/>
              <a:t>Medication identified as having been prescribed but not received from the community pharmacy so case referred to EMPCT to review/investigate</a:t>
            </a:r>
          </a:p>
          <a:p>
            <a:endParaRPr lang="en-GB" dirty="0"/>
          </a:p>
        </p:txBody>
      </p:sp>
    </p:spTree>
    <p:extLst>
      <p:ext uri="{BB962C8B-B14F-4D97-AF65-F5344CB8AC3E}">
        <p14:creationId xmlns:p14="http://schemas.microsoft.com/office/powerpoint/2010/main" val="2000143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ADB3E-EEB4-9318-90AD-D4E0EC527ED6}"/>
              </a:ext>
            </a:extLst>
          </p:cNvPr>
          <p:cNvSpPr>
            <a:spLocks noGrp="1"/>
          </p:cNvSpPr>
          <p:nvPr>
            <p:ph type="title"/>
          </p:nvPr>
        </p:nvSpPr>
        <p:spPr/>
        <p:txBody>
          <a:bodyPr/>
          <a:lstStyle/>
          <a:p>
            <a:r>
              <a:rPr lang="en-GB" dirty="0"/>
              <a:t>Incident details continued</a:t>
            </a:r>
          </a:p>
        </p:txBody>
      </p:sp>
      <p:sp>
        <p:nvSpPr>
          <p:cNvPr id="3" name="Content Placeholder 2">
            <a:extLst>
              <a:ext uri="{FF2B5EF4-FFF2-40B4-BE49-F238E27FC236}">
                <a16:creationId xmlns:a16="http://schemas.microsoft.com/office/drawing/2014/main" id="{EEFCDC8C-555D-3652-1E1F-62E8D9DE9192}"/>
              </a:ext>
            </a:extLst>
          </p:cNvPr>
          <p:cNvSpPr>
            <a:spLocks noGrp="1"/>
          </p:cNvSpPr>
          <p:nvPr>
            <p:ph idx="1"/>
          </p:nvPr>
        </p:nvSpPr>
        <p:spPr>
          <a:xfrm>
            <a:off x="360000" y="2133600"/>
            <a:ext cx="11472000" cy="4368543"/>
          </a:xfrm>
        </p:spPr>
        <p:txBody>
          <a:bodyPr/>
          <a:lstStyle/>
          <a:p>
            <a:r>
              <a:rPr lang="en-GB" dirty="0"/>
              <a:t>Details received from SW/Care home, GP and Community Pharmacy did not tally </a:t>
            </a:r>
          </a:p>
          <a:p>
            <a:r>
              <a:rPr lang="en-GB" dirty="0"/>
              <a:t>Request from EMPCT to ICB to close the incident – disagreed due to lack of consistency and poor evidence of system learning</a:t>
            </a:r>
          </a:p>
          <a:p>
            <a:r>
              <a:rPr lang="en-GB" dirty="0"/>
              <a:t>Took several months to get accounts from each agency of their input to the case</a:t>
            </a:r>
          </a:p>
          <a:p>
            <a:r>
              <a:rPr lang="en-GB" dirty="0"/>
              <a:t>Determined a system learning response was indicated = After Action Review chosen </a:t>
            </a:r>
          </a:p>
        </p:txBody>
      </p:sp>
    </p:spTree>
    <p:extLst>
      <p:ext uri="{BB962C8B-B14F-4D97-AF65-F5344CB8AC3E}">
        <p14:creationId xmlns:p14="http://schemas.microsoft.com/office/powerpoint/2010/main" val="4201576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F3226-C6AC-50B1-64CC-0D2DB6C21ED9}"/>
              </a:ext>
            </a:extLst>
          </p:cNvPr>
          <p:cNvSpPr>
            <a:spLocks noGrp="1"/>
          </p:cNvSpPr>
          <p:nvPr>
            <p:ph type="title"/>
          </p:nvPr>
        </p:nvSpPr>
        <p:spPr/>
        <p:txBody>
          <a:bodyPr/>
          <a:lstStyle/>
          <a:p>
            <a:r>
              <a:rPr lang="en-GB" dirty="0"/>
              <a:t>After Action Review – Cross-system LLR</a:t>
            </a:r>
          </a:p>
        </p:txBody>
      </p:sp>
      <p:sp>
        <p:nvSpPr>
          <p:cNvPr id="3" name="Content Placeholder 2">
            <a:extLst>
              <a:ext uri="{FF2B5EF4-FFF2-40B4-BE49-F238E27FC236}">
                <a16:creationId xmlns:a16="http://schemas.microsoft.com/office/drawing/2014/main" id="{65DA3C2F-A0D4-C09E-8BD7-54D8AEB027BF}"/>
              </a:ext>
            </a:extLst>
          </p:cNvPr>
          <p:cNvSpPr>
            <a:spLocks noGrp="1"/>
          </p:cNvSpPr>
          <p:nvPr>
            <p:ph idx="1"/>
          </p:nvPr>
        </p:nvSpPr>
        <p:spPr/>
        <p:txBody>
          <a:bodyPr/>
          <a:lstStyle/>
          <a:p>
            <a:r>
              <a:rPr lang="en-GB" dirty="0"/>
              <a:t>Considered all stakeholders</a:t>
            </a:r>
          </a:p>
          <a:p>
            <a:r>
              <a:rPr lang="en-GB" dirty="0"/>
              <a:t>FIRSTLY – gained support for a review of the case – all agreed necessary </a:t>
            </a:r>
          </a:p>
          <a:p>
            <a:r>
              <a:rPr lang="en-GB" dirty="0"/>
              <a:t>Considered appropriate response – individual reviews of care hadn’t resulted in full understanding of the incident</a:t>
            </a:r>
          </a:p>
          <a:p>
            <a:r>
              <a:rPr lang="en-GB" dirty="0"/>
              <a:t>Used </a:t>
            </a:r>
            <a:r>
              <a:rPr lang="en-GB" dirty="0" err="1"/>
              <a:t>iTS</a:t>
            </a:r>
            <a:r>
              <a:rPr lang="en-GB" dirty="0"/>
              <a:t> Leadership template and adjusted it to take into account learning from the ‘Mind the potholes’ article from Patient Safety learning charity. </a:t>
            </a:r>
          </a:p>
          <a:p>
            <a:r>
              <a:rPr lang="en-GB" dirty="0"/>
              <a:t>Recognised most will have little experience of AARs</a:t>
            </a:r>
          </a:p>
          <a:p>
            <a:endParaRPr lang="en-GB" dirty="0"/>
          </a:p>
        </p:txBody>
      </p:sp>
    </p:spTree>
    <p:extLst>
      <p:ext uri="{BB962C8B-B14F-4D97-AF65-F5344CB8AC3E}">
        <p14:creationId xmlns:p14="http://schemas.microsoft.com/office/powerpoint/2010/main" val="84217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78E6B-BFAC-234A-B5C0-2DA789ECD22C}"/>
              </a:ext>
            </a:extLst>
          </p:cNvPr>
          <p:cNvSpPr>
            <a:spLocks noGrp="1"/>
          </p:cNvSpPr>
          <p:nvPr>
            <p:ph type="title"/>
          </p:nvPr>
        </p:nvSpPr>
        <p:spPr/>
        <p:txBody>
          <a:bodyPr/>
          <a:lstStyle/>
          <a:p>
            <a:r>
              <a:rPr lang="en-GB" dirty="0"/>
              <a:t>Why an After-Action Review?</a:t>
            </a:r>
          </a:p>
        </p:txBody>
      </p:sp>
      <p:sp>
        <p:nvSpPr>
          <p:cNvPr id="3" name="Content Placeholder 2">
            <a:extLst>
              <a:ext uri="{FF2B5EF4-FFF2-40B4-BE49-F238E27FC236}">
                <a16:creationId xmlns:a16="http://schemas.microsoft.com/office/drawing/2014/main" id="{AE2F5A4C-4DA4-0F6D-6075-F67ED5FEDD77}"/>
              </a:ext>
            </a:extLst>
          </p:cNvPr>
          <p:cNvSpPr>
            <a:spLocks noGrp="1"/>
          </p:cNvSpPr>
          <p:nvPr>
            <p:ph idx="1"/>
          </p:nvPr>
        </p:nvSpPr>
        <p:spPr>
          <a:xfrm>
            <a:off x="360000" y="1985963"/>
            <a:ext cx="11472000" cy="4516180"/>
          </a:xfrm>
        </p:spPr>
        <p:txBody>
          <a:bodyPr>
            <a:normAutofit fontScale="92500"/>
          </a:bodyPr>
          <a:lstStyle/>
          <a:p>
            <a:r>
              <a:rPr lang="en-GB" dirty="0"/>
              <a:t>Opportunity for reflection and learning </a:t>
            </a:r>
          </a:p>
          <a:p>
            <a:r>
              <a:rPr lang="en-GB" dirty="0"/>
              <a:t>Allows deconstruction in a safe environment where all voices can be heard</a:t>
            </a:r>
          </a:p>
          <a:p>
            <a:r>
              <a:rPr lang="en-GB" dirty="0"/>
              <a:t>Brings all stakeholders together to appreciate their differing understanding of the incident </a:t>
            </a:r>
          </a:p>
          <a:p>
            <a:r>
              <a:rPr lang="en-GB" dirty="0"/>
              <a:t>Understanding will lead to appreciation of scope and limitations of practice to inform future interactions. </a:t>
            </a:r>
          </a:p>
          <a:p>
            <a:r>
              <a:rPr lang="en-GB" dirty="0"/>
              <a:t>Gives space to consider alternative courses of action </a:t>
            </a:r>
          </a:p>
          <a:p>
            <a:endParaRPr lang="en-GB" dirty="0"/>
          </a:p>
          <a:p>
            <a:pPr marL="0" indent="0" algn="ctr">
              <a:buNone/>
            </a:pPr>
            <a:r>
              <a:rPr lang="en-GB" b="0" i="1" dirty="0">
                <a:solidFill>
                  <a:srgbClr val="333333"/>
                </a:solidFill>
                <a:effectLst/>
                <a:latin typeface="Georgia" panose="02040502050405020303" pitchFamily="18" charset="0"/>
              </a:rPr>
              <a:t>We cannot solve our problems with the same thinking we used when we created them. (Einstein)</a:t>
            </a:r>
            <a:endParaRPr lang="en-GB" i="1" dirty="0"/>
          </a:p>
        </p:txBody>
      </p:sp>
    </p:spTree>
    <p:extLst>
      <p:ext uri="{BB962C8B-B14F-4D97-AF65-F5344CB8AC3E}">
        <p14:creationId xmlns:p14="http://schemas.microsoft.com/office/powerpoint/2010/main" val="2037162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FC2C6-A214-31F7-6C3D-7CD8721E79B6}"/>
              </a:ext>
            </a:extLst>
          </p:cNvPr>
          <p:cNvSpPr>
            <a:spLocks noGrp="1"/>
          </p:cNvSpPr>
          <p:nvPr>
            <p:ph type="title"/>
          </p:nvPr>
        </p:nvSpPr>
        <p:spPr/>
        <p:txBody>
          <a:bodyPr/>
          <a:lstStyle/>
          <a:p>
            <a:r>
              <a:rPr lang="en-GB" dirty="0"/>
              <a:t>Reflection</a:t>
            </a:r>
          </a:p>
        </p:txBody>
      </p:sp>
      <p:sp>
        <p:nvSpPr>
          <p:cNvPr id="3" name="Text Placeholder 2">
            <a:extLst>
              <a:ext uri="{FF2B5EF4-FFF2-40B4-BE49-F238E27FC236}">
                <a16:creationId xmlns:a16="http://schemas.microsoft.com/office/drawing/2014/main" id="{372600A2-A2B8-507C-A30E-CA98C15D2624}"/>
              </a:ext>
            </a:extLst>
          </p:cNvPr>
          <p:cNvSpPr>
            <a:spLocks noGrp="1"/>
          </p:cNvSpPr>
          <p:nvPr>
            <p:ph type="body" idx="1"/>
          </p:nvPr>
        </p:nvSpPr>
        <p:spPr>
          <a:xfrm>
            <a:off x="360000" y="1681163"/>
            <a:ext cx="5637575" cy="633774"/>
          </a:xfrm>
        </p:spPr>
        <p:txBody>
          <a:bodyPr>
            <a:normAutofit/>
          </a:bodyPr>
          <a:lstStyle/>
          <a:p>
            <a:pPr algn="ctr"/>
            <a:r>
              <a:rPr lang="en-GB" sz="3000" dirty="0"/>
              <a:t>What went well?</a:t>
            </a:r>
          </a:p>
        </p:txBody>
      </p:sp>
      <p:sp>
        <p:nvSpPr>
          <p:cNvPr id="4" name="Content Placeholder 3">
            <a:extLst>
              <a:ext uri="{FF2B5EF4-FFF2-40B4-BE49-F238E27FC236}">
                <a16:creationId xmlns:a16="http://schemas.microsoft.com/office/drawing/2014/main" id="{3A99A0B9-7A55-DE49-6DE4-6EE074C71CEE}"/>
              </a:ext>
            </a:extLst>
          </p:cNvPr>
          <p:cNvSpPr>
            <a:spLocks noGrp="1"/>
          </p:cNvSpPr>
          <p:nvPr>
            <p:ph sz="half" idx="2"/>
          </p:nvPr>
        </p:nvSpPr>
        <p:spPr/>
        <p:txBody>
          <a:bodyPr>
            <a:normAutofit fontScale="92500" lnSpcReduction="20000"/>
          </a:bodyPr>
          <a:lstStyle/>
          <a:p>
            <a:r>
              <a:rPr lang="en-GB" dirty="0"/>
              <a:t>All stakeholders agreed to join and turned up</a:t>
            </a:r>
          </a:p>
          <a:p>
            <a:r>
              <a:rPr lang="en-GB" dirty="0"/>
              <a:t>We sent info out before the event to explain what an AAR was</a:t>
            </a:r>
          </a:p>
          <a:p>
            <a:r>
              <a:rPr lang="en-GB" dirty="0"/>
              <a:t>Everyone contributed respectfully</a:t>
            </a:r>
          </a:p>
          <a:p>
            <a:r>
              <a:rPr lang="en-GB" dirty="0"/>
              <a:t>Contacts were made for future work</a:t>
            </a:r>
          </a:p>
          <a:p>
            <a:r>
              <a:rPr lang="en-GB" dirty="0"/>
              <a:t>Some actions were agreed</a:t>
            </a:r>
          </a:p>
          <a:p>
            <a:r>
              <a:rPr lang="en-GB" dirty="0"/>
              <a:t>Greater understanding of each other’s ways of working</a:t>
            </a:r>
          </a:p>
        </p:txBody>
      </p:sp>
      <p:sp>
        <p:nvSpPr>
          <p:cNvPr id="5" name="Text Placeholder 4">
            <a:extLst>
              <a:ext uri="{FF2B5EF4-FFF2-40B4-BE49-F238E27FC236}">
                <a16:creationId xmlns:a16="http://schemas.microsoft.com/office/drawing/2014/main" id="{61F94593-7424-740A-6BB3-66E9D62BE16C}"/>
              </a:ext>
            </a:extLst>
          </p:cNvPr>
          <p:cNvSpPr>
            <a:spLocks noGrp="1"/>
          </p:cNvSpPr>
          <p:nvPr>
            <p:ph type="body" sz="quarter" idx="3"/>
          </p:nvPr>
        </p:nvSpPr>
        <p:spPr>
          <a:xfrm>
            <a:off x="6172200" y="1681163"/>
            <a:ext cx="5659800" cy="633774"/>
          </a:xfrm>
        </p:spPr>
        <p:txBody>
          <a:bodyPr>
            <a:normAutofit/>
          </a:bodyPr>
          <a:lstStyle/>
          <a:p>
            <a:pPr algn="ctr"/>
            <a:r>
              <a:rPr lang="en-GB" sz="3000" dirty="0"/>
              <a:t>What needs work?</a:t>
            </a:r>
          </a:p>
        </p:txBody>
      </p:sp>
      <p:sp>
        <p:nvSpPr>
          <p:cNvPr id="6" name="Content Placeholder 5">
            <a:extLst>
              <a:ext uri="{FF2B5EF4-FFF2-40B4-BE49-F238E27FC236}">
                <a16:creationId xmlns:a16="http://schemas.microsoft.com/office/drawing/2014/main" id="{D0C58D89-7C3C-EC64-4B93-71BBB182A98E}"/>
              </a:ext>
            </a:extLst>
          </p:cNvPr>
          <p:cNvSpPr>
            <a:spLocks noGrp="1"/>
          </p:cNvSpPr>
          <p:nvPr>
            <p:ph sz="quarter" idx="4"/>
          </p:nvPr>
        </p:nvSpPr>
        <p:spPr/>
        <p:txBody>
          <a:bodyPr>
            <a:normAutofit fontScale="92500" lnSpcReduction="20000"/>
          </a:bodyPr>
          <a:lstStyle/>
          <a:p>
            <a:r>
              <a:rPr lang="en-GB" dirty="0"/>
              <a:t>Stakeholders sometimes wandered into ‘blaming’ individuals </a:t>
            </a:r>
          </a:p>
          <a:p>
            <a:r>
              <a:rPr lang="en-GB" dirty="0"/>
              <a:t>Hard to keep ‘on track’ with the 4 questions</a:t>
            </a:r>
          </a:p>
          <a:p>
            <a:r>
              <a:rPr lang="en-GB" dirty="0"/>
              <a:t>Actions not necessarily clear to all parties</a:t>
            </a:r>
          </a:p>
          <a:p>
            <a:r>
              <a:rPr lang="en-GB" dirty="0"/>
              <a:t>Took a long time to get organised so some learning had been superseded </a:t>
            </a:r>
          </a:p>
          <a:p>
            <a:r>
              <a:rPr lang="en-GB" dirty="0"/>
              <a:t>Despite sending prep info some participants wanted to address the Section 42 query</a:t>
            </a:r>
          </a:p>
        </p:txBody>
      </p:sp>
    </p:spTree>
    <p:extLst>
      <p:ext uri="{BB962C8B-B14F-4D97-AF65-F5344CB8AC3E}">
        <p14:creationId xmlns:p14="http://schemas.microsoft.com/office/powerpoint/2010/main" val="1406892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FEE72B6-830A-270D-A257-B663F91678CB}"/>
              </a:ext>
            </a:extLst>
          </p:cNvPr>
          <p:cNvSpPr txBox="1"/>
          <p:nvPr/>
        </p:nvSpPr>
        <p:spPr>
          <a:xfrm>
            <a:off x="2030278" y="1425844"/>
            <a:ext cx="8276095" cy="830997"/>
          </a:xfrm>
          <a:prstGeom prst="rect">
            <a:avLst/>
          </a:prstGeom>
          <a:noFill/>
        </p:spPr>
        <p:txBody>
          <a:bodyPr wrap="square" rtlCol="0">
            <a:spAutoFit/>
          </a:bodyPr>
          <a:lstStyle/>
          <a:p>
            <a:pPr algn="ctr"/>
            <a:r>
              <a:rPr lang="en-GB" sz="4800" b="1" dirty="0"/>
              <a:t>Any Questions?</a:t>
            </a:r>
          </a:p>
        </p:txBody>
      </p:sp>
      <p:pic>
        <p:nvPicPr>
          <p:cNvPr id="4" name="Picture 3" descr="A close up of a question mark&#10;&#10;Description automatically generated">
            <a:extLst>
              <a:ext uri="{FF2B5EF4-FFF2-40B4-BE49-F238E27FC236}">
                <a16:creationId xmlns:a16="http://schemas.microsoft.com/office/drawing/2014/main" id="{7A20F5D0-AB40-82FC-5883-C92015D2CAD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968572" y="1172160"/>
            <a:ext cx="6858000" cy="6858000"/>
          </a:xfrm>
          <a:prstGeom prst="rect">
            <a:avLst/>
          </a:prstGeom>
        </p:spPr>
      </p:pic>
    </p:spTree>
    <p:extLst>
      <p:ext uri="{BB962C8B-B14F-4D97-AF65-F5344CB8AC3E}">
        <p14:creationId xmlns:p14="http://schemas.microsoft.com/office/powerpoint/2010/main" val="3091854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522AC-61AE-1647-B222-ECAE2AF29E67}"/>
              </a:ext>
            </a:extLst>
          </p:cNvPr>
          <p:cNvSpPr>
            <a:spLocks noGrp="1"/>
          </p:cNvSpPr>
          <p:nvPr>
            <p:ph type="ctrTitle"/>
          </p:nvPr>
        </p:nvSpPr>
        <p:spPr/>
        <p:txBody>
          <a:bodyPr>
            <a:normAutofit fontScale="90000"/>
          </a:bodyPr>
          <a:lstStyle/>
          <a:p>
            <a:r>
              <a:rPr lang="en-US" sz="4900" dirty="0">
                <a:cs typeface="Arial"/>
              </a:rPr>
              <a:t>Your role within systems based learning – Interactive session</a:t>
            </a:r>
            <a:r>
              <a:rPr lang="en-US" sz="1800" dirty="0">
                <a:solidFill>
                  <a:srgbClr val="302885"/>
                </a:solidFill>
                <a:cs typeface="Arial"/>
              </a:rPr>
              <a:t> </a:t>
            </a:r>
          </a:p>
        </p:txBody>
      </p:sp>
    </p:spTree>
    <p:extLst>
      <p:ext uri="{BB962C8B-B14F-4D97-AF65-F5344CB8AC3E}">
        <p14:creationId xmlns:p14="http://schemas.microsoft.com/office/powerpoint/2010/main" val="8756362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0E719-4501-04FD-8DBA-231EF205C739}"/>
              </a:ext>
            </a:extLst>
          </p:cNvPr>
          <p:cNvSpPr>
            <a:spLocks noGrp="1"/>
          </p:cNvSpPr>
          <p:nvPr>
            <p:ph type="title"/>
          </p:nvPr>
        </p:nvSpPr>
        <p:spPr/>
        <p:txBody>
          <a:bodyPr/>
          <a:lstStyle/>
          <a:p>
            <a:r>
              <a:rPr lang="en-US" dirty="0">
                <a:cs typeface="Arial"/>
              </a:rPr>
              <a:t>How to use the whiteboard</a:t>
            </a:r>
            <a:endParaRPr lang="en-US" dirty="0"/>
          </a:p>
        </p:txBody>
      </p:sp>
      <p:sp>
        <p:nvSpPr>
          <p:cNvPr id="3" name="Content Placeholder 2">
            <a:extLst>
              <a:ext uri="{FF2B5EF4-FFF2-40B4-BE49-F238E27FC236}">
                <a16:creationId xmlns:a16="http://schemas.microsoft.com/office/drawing/2014/main" id="{CFEF26C4-C932-5223-05D7-AFD8572DAA01}"/>
              </a:ext>
            </a:extLst>
          </p:cNvPr>
          <p:cNvSpPr>
            <a:spLocks noGrp="1"/>
          </p:cNvSpPr>
          <p:nvPr>
            <p:ph idx="1"/>
          </p:nvPr>
        </p:nvSpPr>
        <p:spPr/>
        <p:txBody>
          <a:bodyPr vert="horz" lIns="0" tIns="0" rIns="0" bIns="0" rtlCol="0" anchor="t">
            <a:normAutofit/>
          </a:bodyPr>
          <a:lstStyle/>
          <a:p>
            <a:pPr>
              <a:lnSpc>
                <a:spcPct val="100000"/>
              </a:lnSpc>
              <a:spcBef>
                <a:spcPts val="0"/>
              </a:spcBef>
            </a:pPr>
            <a:r>
              <a:rPr lang="en-US" sz="2100" dirty="0">
                <a:solidFill>
                  <a:srgbClr val="231F20"/>
                </a:solidFill>
                <a:cs typeface="Arial"/>
              </a:rPr>
              <a:t>On the bottom right-hand side of the screen: </a:t>
            </a:r>
          </a:p>
          <a:p>
            <a:pPr marL="342900" indent="-342900">
              <a:lnSpc>
                <a:spcPct val="100000"/>
              </a:lnSpc>
              <a:spcBef>
                <a:spcPts val="0"/>
              </a:spcBef>
              <a:buFont typeface="Calibri,Sans-Serif" panose="020B0604020202020204" pitchFamily="34" charset="0"/>
              <a:buChar char="-"/>
            </a:pPr>
            <a:r>
              <a:rPr lang="en-US" sz="2100" dirty="0">
                <a:solidFill>
                  <a:srgbClr val="231F20"/>
                </a:solidFill>
                <a:cs typeface="Arial"/>
              </a:rPr>
              <a:t>Zoom in and out </a:t>
            </a:r>
          </a:p>
          <a:p>
            <a:pPr marL="342900" indent="-342900">
              <a:lnSpc>
                <a:spcPct val="100000"/>
              </a:lnSpc>
              <a:spcBef>
                <a:spcPts val="0"/>
              </a:spcBef>
              <a:buFont typeface="Calibri,Sans-Serif" panose="020B0604020202020204" pitchFamily="34" charset="0"/>
              <a:buChar char="-"/>
            </a:pPr>
            <a:r>
              <a:rPr lang="en-US" sz="2100" dirty="0">
                <a:solidFill>
                  <a:srgbClr val="231F20"/>
                </a:solidFill>
                <a:cs typeface="Arial"/>
              </a:rPr>
              <a:t>The button on the right 'fits to screen' which allows you to see everything on the whiteboard</a:t>
            </a:r>
            <a:endParaRPr lang="en-US"/>
          </a:p>
          <a:p>
            <a:pPr>
              <a:lnSpc>
                <a:spcPct val="100000"/>
              </a:lnSpc>
              <a:spcBef>
                <a:spcPts val="0"/>
              </a:spcBef>
            </a:pPr>
            <a:endParaRPr lang="en-US" sz="2100" dirty="0">
              <a:solidFill>
                <a:srgbClr val="231F20"/>
              </a:solidFill>
              <a:cs typeface="Arial"/>
            </a:endParaRPr>
          </a:p>
          <a:p>
            <a:pPr>
              <a:lnSpc>
                <a:spcPct val="100000"/>
              </a:lnSpc>
              <a:spcBef>
                <a:spcPts val="0"/>
              </a:spcBef>
            </a:pPr>
            <a:r>
              <a:rPr lang="en-US" sz="2100" dirty="0">
                <a:solidFill>
                  <a:srgbClr val="231F20"/>
                </a:solidFill>
                <a:cs typeface="Arial"/>
              </a:rPr>
              <a:t>At the bottom of the screen:</a:t>
            </a:r>
          </a:p>
          <a:p>
            <a:pPr marL="342900" indent="-342900">
              <a:lnSpc>
                <a:spcPct val="100000"/>
              </a:lnSpc>
              <a:spcBef>
                <a:spcPts val="0"/>
              </a:spcBef>
              <a:buFont typeface="Calibri,Sans-Serif" panose="020B0604020202020204" pitchFamily="34" charset="0"/>
              <a:buChar char="-"/>
            </a:pPr>
            <a:r>
              <a:rPr lang="en-US" sz="2100" dirty="0">
                <a:solidFill>
                  <a:srgbClr val="231F20"/>
                </a:solidFill>
                <a:cs typeface="Arial"/>
              </a:rPr>
              <a:t>The Arrow: Allows you to click on items and move them around</a:t>
            </a:r>
          </a:p>
          <a:p>
            <a:pPr marL="342900" indent="-342900">
              <a:lnSpc>
                <a:spcPct val="100000"/>
              </a:lnSpc>
              <a:spcBef>
                <a:spcPts val="0"/>
              </a:spcBef>
              <a:buFont typeface="Calibri,Sans-Serif" panose="020B0604020202020204" pitchFamily="34" charset="0"/>
              <a:buChar char="-"/>
            </a:pPr>
            <a:r>
              <a:rPr lang="en-US" sz="2100" dirty="0">
                <a:solidFill>
                  <a:srgbClr val="231F20"/>
                </a:solidFill>
                <a:cs typeface="Arial"/>
              </a:rPr>
              <a:t>The hand: Allows you to move the screen around</a:t>
            </a:r>
          </a:p>
          <a:p>
            <a:pPr marL="342900" indent="-342900">
              <a:lnSpc>
                <a:spcPct val="100000"/>
              </a:lnSpc>
              <a:spcBef>
                <a:spcPts val="0"/>
              </a:spcBef>
              <a:buFont typeface="Calibri,Sans-Serif" panose="020B0604020202020204" pitchFamily="34" charset="0"/>
              <a:buChar char="-"/>
            </a:pPr>
            <a:endParaRPr lang="en-US" sz="2100" dirty="0">
              <a:solidFill>
                <a:srgbClr val="231F20"/>
              </a:solidFill>
              <a:cs typeface="Arial"/>
            </a:endParaRPr>
          </a:p>
          <a:p>
            <a:pPr>
              <a:lnSpc>
                <a:spcPct val="100000"/>
              </a:lnSpc>
              <a:spcBef>
                <a:spcPts val="0"/>
              </a:spcBef>
            </a:pPr>
            <a:r>
              <a:rPr lang="en-US" sz="2100" dirty="0">
                <a:solidFill>
                  <a:srgbClr val="231F20"/>
                </a:solidFill>
                <a:cs typeface="Arial"/>
              </a:rPr>
              <a:t>At the bottom of the screen:</a:t>
            </a:r>
          </a:p>
          <a:p>
            <a:pPr marL="342900" indent="-342900">
              <a:lnSpc>
                <a:spcPct val="100000"/>
              </a:lnSpc>
              <a:spcBef>
                <a:spcPts val="0"/>
              </a:spcBef>
              <a:buFont typeface="Calibri,Sans-Serif" panose="020B0604020202020204" pitchFamily="34" charset="0"/>
              <a:buChar char="-"/>
            </a:pPr>
            <a:r>
              <a:rPr lang="en-US" sz="2100">
                <a:solidFill>
                  <a:srgbClr val="231F20"/>
                </a:solidFill>
                <a:cs typeface="Arial"/>
              </a:rPr>
              <a:t>Post It note: Add your thoughts to each box</a:t>
            </a:r>
          </a:p>
          <a:p>
            <a:pPr marL="342900" indent="-342900">
              <a:lnSpc>
                <a:spcPct val="100000"/>
              </a:lnSpc>
              <a:spcBef>
                <a:spcPts val="0"/>
              </a:spcBef>
              <a:buFont typeface="Calibri,Sans-Serif" panose="020B0604020202020204" pitchFamily="34" charset="0"/>
              <a:buChar char="-"/>
            </a:pPr>
            <a:r>
              <a:rPr lang="en-US" sz="2100" dirty="0">
                <a:solidFill>
                  <a:srgbClr val="231F20"/>
                </a:solidFill>
                <a:cs typeface="Arial"/>
              </a:rPr>
              <a:t>Heart: Allows you to add emojis</a:t>
            </a:r>
          </a:p>
          <a:p>
            <a:pPr marL="342900" indent="-342900">
              <a:lnSpc>
                <a:spcPct val="100000"/>
              </a:lnSpc>
              <a:spcBef>
                <a:spcPts val="0"/>
              </a:spcBef>
              <a:buFont typeface="Calibri,Sans-Serif" panose="020B0604020202020204" pitchFamily="34" charset="0"/>
              <a:buChar char="-"/>
            </a:pPr>
            <a:r>
              <a:rPr lang="en-US" sz="2100" dirty="0">
                <a:solidFill>
                  <a:srgbClr val="231F20"/>
                </a:solidFill>
                <a:cs typeface="Arial"/>
              </a:rPr>
              <a:t>Speech bubble: Add a comment on the page</a:t>
            </a:r>
            <a:endParaRPr lang="en-US" dirty="0"/>
          </a:p>
        </p:txBody>
      </p:sp>
      <p:pic>
        <p:nvPicPr>
          <p:cNvPr id="4" name="Picture 3" descr="A black arrow and hand&#10;&#10;Description automatically generated">
            <a:extLst>
              <a:ext uri="{FF2B5EF4-FFF2-40B4-BE49-F238E27FC236}">
                <a16:creationId xmlns:a16="http://schemas.microsoft.com/office/drawing/2014/main" id="{2457005E-B5B6-2A37-4EB9-A4F58B845B27}"/>
              </a:ext>
            </a:extLst>
          </p:cNvPr>
          <p:cNvPicPr>
            <a:picLocks noChangeAspect="1"/>
          </p:cNvPicPr>
          <p:nvPr/>
        </p:nvPicPr>
        <p:blipFill>
          <a:blip r:embed="rId2"/>
          <a:stretch>
            <a:fillRect/>
          </a:stretch>
        </p:blipFill>
        <p:spPr>
          <a:xfrm>
            <a:off x="8938763" y="3585533"/>
            <a:ext cx="1790700" cy="1009650"/>
          </a:xfrm>
          <a:prstGeom prst="rect">
            <a:avLst/>
          </a:prstGeom>
        </p:spPr>
      </p:pic>
      <p:pic>
        <p:nvPicPr>
          <p:cNvPr id="5" name="Picture 4">
            <a:extLst>
              <a:ext uri="{FF2B5EF4-FFF2-40B4-BE49-F238E27FC236}">
                <a16:creationId xmlns:a16="http://schemas.microsoft.com/office/drawing/2014/main" id="{D86990D3-205B-2713-3CD6-9740DC41925D}"/>
              </a:ext>
            </a:extLst>
          </p:cNvPr>
          <p:cNvPicPr>
            <a:picLocks noChangeAspect="1"/>
          </p:cNvPicPr>
          <p:nvPr/>
        </p:nvPicPr>
        <p:blipFill>
          <a:blip r:embed="rId3"/>
          <a:stretch>
            <a:fillRect/>
          </a:stretch>
        </p:blipFill>
        <p:spPr>
          <a:xfrm>
            <a:off x="8733886" y="5065953"/>
            <a:ext cx="2171700" cy="866775"/>
          </a:xfrm>
          <a:prstGeom prst="rect">
            <a:avLst/>
          </a:prstGeom>
        </p:spPr>
      </p:pic>
      <p:pic>
        <p:nvPicPr>
          <p:cNvPr id="6" name="Picture 5">
            <a:extLst>
              <a:ext uri="{FF2B5EF4-FFF2-40B4-BE49-F238E27FC236}">
                <a16:creationId xmlns:a16="http://schemas.microsoft.com/office/drawing/2014/main" id="{84F7677E-D2D7-D3CA-8107-D2D22B436333}"/>
              </a:ext>
            </a:extLst>
          </p:cNvPr>
          <p:cNvPicPr>
            <a:picLocks noChangeAspect="1"/>
          </p:cNvPicPr>
          <p:nvPr/>
        </p:nvPicPr>
        <p:blipFill>
          <a:blip r:embed="rId4"/>
          <a:stretch>
            <a:fillRect/>
          </a:stretch>
        </p:blipFill>
        <p:spPr>
          <a:xfrm>
            <a:off x="7013545" y="1997645"/>
            <a:ext cx="2219325" cy="504825"/>
          </a:xfrm>
          <a:prstGeom prst="rect">
            <a:avLst/>
          </a:prstGeom>
        </p:spPr>
      </p:pic>
    </p:spTree>
    <p:extLst>
      <p:ext uri="{BB962C8B-B14F-4D97-AF65-F5344CB8AC3E}">
        <p14:creationId xmlns:p14="http://schemas.microsoft.com/office/powerpoint/2010/main" val="14818706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522AC-61AE-1647-B222-ECAE2AF29E67}"/>
              </a:ext>
            </a:extLst>
          </p:cNvPr>
          <p:cNvSpPr>
            <a:spLocks noGrp="1"/>
          </p:cNvSpPr>
          <p:nvPr>
            <p:ph type="ctrTitle"/>
          </p:nvPr>
        </p:nvSpPr>
        <p:spPr>
          <a:xfrm>
            <a:off x="858979" y="1940534"/>
            <a:ext cx="8243637" cy="2387600"/>
          </a:xfrm>
        </p:spPr>
        <p:txBody>
          <a:bodyPr>
            <a:normAutofit fontScale="90000"/>
          </a:bodyPr>
          <a:lstStyle/>
          <a:p>
            <a:r>
              <a:rPr lang="en-US">
                <a:cs typeface="Arial"/>
              </a:rPr>
              <a:t>Patient Safety Incident Response Framework using Systems Engineering Initiative Patient Safety (SEIPS)</a:t>
            </a:r>
            <a:endParaRPr lang="en-US"/>
          </a:p>
        </p:txBody>
      </p:sp>
      <p:sp>
        <p:nvSpPr>
          <p:cNvPr id="3" name="Subtitle 2">
            <a:extLst>
              <a:ext uri="{FF2B5EF4-FFF2-40B4-BE49-F238E27FC236}">
                <a16:creationId xmlns:a16="http://schemas.microsoft.com/office/drawing/2014/main" id="{13788FCE-A727-554C-8E53-9E6647D29989}"/>
              </a:ext>
            </a:extLst>
          </p:cNvPr>
          <p:cNvSpPr>
            <a:spLocks noGrp="1"/>
          </p:cNvSpPr>
          <p:nvPr>
            <p:ph type="subTitle" idx="1"/>
          </p:nvPr>
        </p:nvSpPr>
        <p:spPr/>
        <p:txBody>
          <a:bodyPr vert="horz" lIns="0" tIns="0" rIns="0" bIns="0" rtlCol="0" anchor="t">
            <a:normAutofit/>
          </a:bodyPr>
          <a:lstStyle/>
          <a:p>
            <a:r>
              <a:rPr lang="en-GB" sz="2000" dirty="0">
                <a:latin typeface="Calibri"/>
                <a:ea typeface="Calibri"/>
                <a:cs typeface="Calibri"/>
              </a:rPr>
              <a:t>Zoe </a:t>
            </a:r>
            <a:r>
              <a:rPr lang="en-GB" sz="2000" dirty="0" err="1">
                <a:latin typeface="Calibri"/>
                <a:ea typeface="Calibri"/>
                <a:cs typeface="Calibri"/>
              </a:rPr>
              <a:t>Roosmale</a:t>
            </a:r>
            <a:r>
              <a:rPr lang="en-GB" sz="2000" dirty="0">
                <a:latin typeface="Calibri"/>
                <a:ea typeface="Calibri"/>
                <a:cs typeface="Calibri"/>
              </a:rPr>
              <a:t>-Cocq and Gavin Simpson </a:t>
            </a:r>
            <a:endParaRPr lang="en-US" sz="1800">
              <a:cs typeface="Arial" panose="020B0604020202020204"/>
            </a:endParaRPr>
          </a:p>
        </p:txBody>
      </p:sp>
    </p:spTree>
    <p:extLst>
      <p:ext uri="{BB962C8B-B14F-4D97-AF65-F5344CB8AC3E}">
        <p14:creationId xmlns:p14="http://schemas.microsoft.com/office/powerpoint/2010/main" val="19557107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D70CF-25FF-467A-1396-468AA52EE2F1}"/>
              </a:ext>
            </a:extLst>
          </p:cNvPr>
          <p:cNvSpPr>
            <a:spLocks noGrp="1"/>
          </p:cNvSpPr>
          <p:nvPr>
            <p:ph type="ctrTitle"/>
          </p:nvPr>
        </p:nvSpPr>
        <p:spPr>
          <a:xfrm>
            <a:off x="1298960" y="1239140"/>
            <a:ext cx="10272046" cy="4298535"/>
          </a:xfrm>
        </p:spPr>
        <p:txBody>
          <a:bodyPr anchor="b">
            <a:normAutofit fontScale="90000"/>
          </a:bodyPr>
          <a:lstStyle/>
          <a:p>
            <a:pPr algn="l"/>
            <a:br>
              <a:rPr lang="en-GB" sz="5200">
                <a:solidFill>
                  <a:schemeClr val="tx2"/>
                </a:solidFill>
              </a:rPr>
            </a:br>
            <a:br>
              <a:rPr lang="en-GB" sz="5200">
                <a:solidFill>
                  <a:schemeClr val="tx2"/>
                </a:solidFill>
              </a:rPr>
            </a:br>
            <a:r>
              <a:rPr lang="en-GB" sz="4000" b="1" u="sng">
                <a:solidFill>
                  <a:schemeClr val="tx2"/>
                </a:solidFill>
                <a:latin typeface="Calibri" panose="020F0502020204030204" pitchFamily="34" charset="0"/>
                <a:cs typeface="Calibri" panose="020F0502020204030204" pitchFamily="34" charset="0"/>
              </a:rPr>
              <a:t>Patient Safety Incident Response Framework using Systems Engineering Initiative Patient Safety (SEIPS)</a:t>
            </a:r>
            <a:br>
              <a:rPr lang="en-GB" sz="4000" b="1" u="sng">
                <a:solidFill>
                  <a:schemeClr val="tx2"/>
                </a:solidFill>
                <a:latin typeface="Calibri" panose="020F0502020204030204" pitchFamily="34" charset="0"/>
                <a:cs typeface="Calibri" panose="020F0502020204030204" pitchFamily="34" charset="0"/>
              </a:rPr>
            </a:br>
            <a:br>
              <a:rPr lang="en-GB" sz="4000" u="sng">
                <a:solidFill>
                  <a:schemeClr val="tx2"/>
                </a:solidFill>
                <a:latin typeface="Calibri" panose="020F0502020204030204" pitchFamily="34" charset="0"/>
                <a:cs typeface="Calibri" panose="020F0502020204030204" pitchFamily="34" charset="0"/>
              </a:rPr>
            </a:br>
            <a:r>
              <a:rPr lang="en-GB" sz="3100">
                <a:solidFill>
                  <a:schemeClr val="tx2"/>
                </a:solidFill>
                <a:latin typeface="Calibri" panose="020F0502020204030204" pitchFamily="34" charset="0"/>
                <a:cs typeface="Calibri" panose="020F0502020204030204" pitchFamily="34" charset="0"/>
              </a:rPr>
              <a:t>SEIPS - A model that depicts the interactions between the work system processes that is used as a general problem solving tool to guide staff as to how we can learn and improve following a patient safety incident (NHS England 2024)</a:t>
            </a:r>
            <a:br>
              <a:rPr lang="en-GB" sz="3100">
                <a:solidFill>
                  <a:schemeClr val="tx2"/>
                </a:solidFill>
                <a:latin typeface="Calibri" panose="020F0502020204030204" pitchFamily="34" charset="0"/>
                <a:cs typeface="Calibri" panose="020F0502020204030204" pitchFamily="34" charset="0"/>
              </a:rPr>
            </a:br>
            <a:br>
              <a:rPr lang="en-GB" sz="3100" b="1">
                <a:solidFill>
                  <a:schemeClr val="tx2"/>
                </a:solidFill>
                <a:latin typeface="Calibri" panose="020F0502020204030204" pitchFamily="34" charset="0"/>
                <a:cs typeface="Calibri" panose="020F0502020204030204" pitchFamily="34" charset="0"/>
              </a:rPr>
            </a:br>
            <a:r>
              <a:rPr lang="en-GB" sz="1800">
                <a:solidFill>
                  <a:schemeClr val="tx2"/>
                </a:solidFill>
                <a:latin typeface="Calibri" panose="020F0502020204030204" pitchFamily="34" charset="0"/>
                <a:cs typeface="Calibri" panose="020F0502020204030204" pitchFamily="34" charset="0"/>
              </a:rPr>
              <a:t>Zoe </a:t>
            </a:r>
            <a:r>
              <a:rPr lang="en-GB" sz="1800" err="1">
                <a:solidFill>
                  <a:schemeClr val="tx2"/>
                </a:solidFill>
                <a:latin typeface="Calibri" panose="020F0502020204030204" pitchFamily="34" charset="0"/>
                <a:cs typeface="Calibri" panose="020F0502020204030204" pitchFamily="34" charset="0"/>
              </a:rPr>
              <a:t>Roosmale-Cocq</a:t>
            </a:r>
            <a:r>
              <a:rPr lang="en-GB" sz="1800">
                <a:solidFill>
                  <a:schemeClr val="tx2"/>
                </a:solidFill>
                <a:latin typeface="Calibri" panose="020F0502020204030204" pitchFamily="34" charset="0"/>
                <a:cs typeface="Calibri" panose="020F0502020204030204" pitchFamily="34" charset="0"/>
              </a:rPr>
              <a:t> - LPT Patient Safety Incident Investigator</a:t>
            </a:r>
            <a:br>
              <a:rPr lang="en-GB" sz="1800">
                <a:solidFill>
                  <a:schemeClr val="tx2"/>
                </a:solidFill>
                <a:latin typeface="Calibri" panose="020F0502020204030204" pitchFamily="34" charset="0"/>
                <a:cs typeface="Calibri" panose="020F0502020204030204" pitchFamily="34" charset="0"/>
              </a:rPr>
            </a:br>
            <a:r>
              <a:rPr lang="en-GB" sz="1800">
                <a:solidFill>
                  <a:schemeClr val="tx2"/>
                </a:solidFill>
                <a:latin typeface="Calibri" panose="020F0502020204030204" pitchFamily="34" charset="0"/>
                <a:cs typeface="Calibri" panose="020F0502020204030204" pitchFamily="34" charset="0"/>
              </a:rPr>
              <a:t>Gavin Simpson - LPT Patient Safety Incident Investigator</a:t>
            </a:r>
          </a:p>
        </p:txBody>
      </p:sp>
    </p:spTree>
    <p:extLst>
      <p:ext uri="{BB962C8B-B14F-4D97-AF65-F5344CB8AC3E}">
        <p14:creationId xmlns:p14="http://schemas.microsoft.com/office/powerpoint/2010/main" val="3055584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802CCF-1F90-8191-DD2A-C97C1AE61369}"/>
              </a:ext>
            </a:extLst>
          </p:cNvPr>
          <p:cNvSpPr>
            <a:spLocks noGrp="1"/>
          </p:cNvSpPr>
          <p:nvPr>
            <p:ph idx="1"/>
          </p:nvPr>
        </p:nvSpPr>
        <p:spPr>
          <a:xfrm>
            <a:off x="838200" y="1998481"/>
            <a:ext cx="5981054" cy="4178481"/>
          </a:xfrm>
        </p:spPr>
        <p:txBody>
          <a:bodyPr>
            <a:normAutofit fontScale="85000" lnSpcReduction="20000"/>
          </a:bodyPr>
          <a:lstStyle/>
          <a:p>
            <a:pPr fontAlgn="base">
              <a:lnSpc>
                <a:spcPct val="120000"/>
              </a:lnSpc>
            </a:pPr>
            <a:r>
              <a:rPr lang="en-GB" sz="2800"/>
              <a:t>One of </a:t>
            </a:r>
            <a:r>
              <a:rPr lang="en-GB" sz="2800">
                <a:solidFill>
                  <a:srgbClr val="EC008C"/>
                </a:solidFill>
              </a:rPr>
              <a:t>15 health innovation networks across England</a:t>
            </a:r>
            <a:r>
              <a:rPr lang="en-US" sz="2800"/>
              <a:t>​, we are the East Midlands NHS innovation arm.</a:t>
            </a:r>
            <a:endParaRPr lang="en-GB" sz="2800">
              <a:effectLst/>
              <a:ea typeface="Times New Roman" panose="02020603050405020304" pitchFamily="18" charset="0"/>
            </a:endParaRPr>
          </a:p>
          <a:p>
            <a:pPr fontAlgn="base">
              <a:lnSpc>
                <a:spcPct val="120000"/>
              </a:lnSpc>
            </a:pPr>
            <a:r>
              <a:rPr lang="en-GB" sz="2800">
                <a:ea typeface="Times New Roman" panose="02020603050405020304" pitchFamily="18" charset="0"/>
              </a:rPr>
              <a:t>With </a:t>
            </a:r>
            <a:r>
              <a:rPr lang="en-GB" sz="2800">
                <a:solidFill>
                  <a:srgbClr val="EC008C"/>
                </a:solidFill>
                <a:effectLst/>
                <a:ea typeface="Times New Roman" panose="02020603050405020304" pitchFamily="18" charset="0"/>
              </a:rPr>
              <a:t>10 years expertise </a:t>
            </a:r>
            <a:r>
              <a:rPr lang="en-GB" sz="2800">
                <a:effectLst/>
                <a:ea typeface="Times New Roman" panose="02020603050405020304" pitchFamily="18" charset="0"/>
              </a:rPr>
              <a:t>at adoption of transformative technologies and pathways, via our pipeline we help </a:t>
            </a:r>
            <a:r>
              <a:rPr lang="en-GB" sz="2800">
                <a:solidFill>
                  <a:schemeClr val="accent1"/>
                </a:solidFill>
                <a:effectLst/>
                <a:ea typeface="Times New Roman" panose="02020603050405020304" pitchFamily="18" charset="0"/>
              </a:rPr>
              <a:t>identify and import</a:t>
            </a:r>
            <a:r>
              <a:rPr lang="en-GB" sz="2800">
                <a:effectLst/>
                <a:ea typeface="Times New Roman" panose="02020603050405020304" pitchFamily="18" charset="0"/>
              </a:rPr>
              <a:t> solutions to their challenges</a:t>
            </a:r>
          </a:p>
          <a:p>
            <a:pPr fontAlgn="base">
              <a:lnSpc>
                <a:spcPct val="120000"/>
              </a:lnSpc>
            </a:pPr>
            <a:r>
              <a:rPr lang="en-GB" sz="2800"/>
              <a:t>We are funded by the NHS – our core support and services are </a:t>
            </a:r>
            <a:r>
              <a:rPr lang="en-GB" sz="2800">
                <a:solidFill>
                  <a:schemeClr val="accent1"/>
                </a:solidFill>
              </a:rPr>
              <a:t>free to local NHS partners</a:t>
            </a:r>
            <a:endParaRPr lang="en-GB" sz="2400">
              <a:solidFill>
                <a:schemeClr val="accent1"/>
              </a:solidFill>
            </a:endParaRPr>
          </a:p>
        </p:txBody>
      </p:sp>
      <p:sp>
        <p:nvSpPr>
          <p:cNvPr id="4" name="Title 16">
            <a:extLst>
              <a:ext uri="{FF2B5EF4-FFF2-40B4-BE49-F238E27FC236}">
                <a16:creationId xmlns:a16="http://schemas.microsoft.com/office/drawing/2014/main" id="{4CEAA0A2-8ACD-8768-869A-96A43E8C33B2}"/>
              </a:ext>
            </a:extLst>
          </p:cNvPr>
          <p:cNvSpPr>
            <a:spLocks noGrp="1"/>
          </p:cNvSpPr>
          <p:nvPr>
            <p:ph type="title"/>
          </p:nvPr>
        </p:nvSpPr>
        <p:spPr>
          <a:xfrm>
            <a:off x="838200" y="314325"/>
            <a:ext cx="8985250" cy="1009650"/>
          </a:xfrm>
        </p:spPr>
        <p:txBody>
          <a:bodyPr>
            <a:normAutofit/>
          </a:bodyPr>
          <a:lstStyle/>
          <a:p>
            <a:r>
              <a:rPr lang="en-US"/>
              <a:t>Our support and expertise</a:t>
            </a:r>
          </a:p>
        </p:txBody>
      </p:sp>
      <p:pic>
        <p:nvPicPr>
          <p:cNvPr id="6" name="Picture 5" descr="A map of england with different logos&#10;&#10;Description automatically generated">
            <a:extLst>
              <a:ext uri="{FF2B5EF4-FFF2-40B4-BE49-F238E27FC236}">
                <a16:creationId xmlns:a16="http://schemas.microsoft.com/office/drawing/2014/main" id="{3174914E-DAE2-6F58-C2FA-1169A7ACF1AA}"/>
              </a:ext>
            </a:extLst>
          </p:cNvPr>
          <p:cNvPicPr>
            <a:picLocks noChangeAspect="1"/>
          </p:cNvPicPr>
          <p:nvPr/>
        </p:nvPicPr>
        <p:blipFill>
          <a:blip r:embed="rId3"/>
          <a:stretch>
            <a:fillRect/>
          </a:stretch>
        </p:blipFill>
        <p:spPr>
          <a:xfrm>
            <a:off x="7026788" y="1611866"/>
            <a:ext cx="4857718" cy="4703736"/>
          </a:xfrm>
          <a:prstGeom prst="rect">
            <a:avLst/>
          </a:prstGeom>
        </p:spPr>
      </p:pic>
    </p:spTree>
    <p:extLst>
      <p:ext uri="{BB962C8B-B14F-4D97-AF65-F5344CB8AC3E}">
        <p14:creationId xmlns:p14="http://schemas.microsoft.com/office/powerpoint/2010/main" val="40670760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F283F8-9674-8FE3-0D30-08DDCC7E198D}"/>
              </a:ext>
            </a:extLst>
          </p:cNvPr>
          <p:cNvSpPr>
            <a:spLocks noGrp="1"/>
          </p:cNvSpPr>
          <p:nvPr>
            <p:ph idx="1"/>
          </p:nvPr>
        </p:nvSpPr>
        <p:spPr>
          <a:xfrm>
            <a:off x="230910" y="193964"/>
            <a:ext cx="11674764" cy="6363854"/>
          </a:xfrm>
        </p:spPr>
        <p:txBody>
          <a:bodyPr anchor="t">
            <a:normAutofit/>
          </a:bodyPr>
          <a:lstStyle/>
          <a:p>
            <a:r>
              <a:rPr lang="en-GB" sz="2400">
                <a:solidFill>
                  <a:schemeClr val="tx2"/>
                </a:solidFill>
                <a:latin typeface="Calibri" panose="020F0502020204030204" pitchFamily="34" charset="0"/>
                <a:cs typeface="Calibri" panose="020F0502020204030204" pitchFamily="34" charset="0"/>
              </a:rPr>
              <a:t>SEIPS is a model used to support the review of care following an incident</a:t>
            </a:r>
          </a:p>
          <a:p>
            <a:r>
              <a:rPr lang="en-GB" sz="2400">
                <a:solidFill>
                  <a:schemeClr val="tx2"/>
                </a:solidFill>
                <a:latin typeface="Calibri" panose="020F0502020204030204" pitchFamily="34" charset="0"/>
                <a:cs typeface="Calibri" panose="020F0502020204030204" pitchFamily="34" charset="0"/>
              </a:rPr>
              <a:t>The model aims to review the provision of care from on system-based approach and staff are invited to a roundtable to discuss the incident and ensure that all staff have opportunity to provide their input.</a:t>
            </a:r>
            <a:br>
              <a:rPr lang="en-GB" sz="2400">
                <a:solidFill>
                  <a:schemeClr val="tx2"/>
                </a:solidFill>
              </a:rPr>
            </a:br>
            <a:endParaRPr lang="en-GB" sz="2400">
              <a:solidFill>
                <a:schemeClr val="tx2"/>
              </a:solidFill>
            </a:endParaRPr>
          </a:p>
          <a:p>
            <a:endParaRPr lang="en-GB" sz="800">
              <a:solidFill>
                <a:schemeClr val="tx2"/>
              </a:solidFill>
            </a:endParaRPr>
          </a:p>
          <a:p>
            <a:endParaRPr lang="en-GB" sz="800">
              <a:solidFill>
                <a:schemeClr val="tx2"/>
              </a:solidFill>
            </a:endParaRPr>
          </a:p>
        </p:txBody>
      </p:sp>
      <p:pic>
        <p:nvPicPr>
          <p:cNvPr id="2" name="Picture 1">
            <a:extLst>
              <a:ext uri="{FF2B5EF4-FFF2-40B4-BE49-F238E27FC236}">
                <a16:creationId xmlns:a16="http://schemas.microsoft.com/office/drawing/2014/main" id="{595411E4-6524-B076-FB65-5B21596F38BE}"/>
              </a:ext>
            </a:extLst>
          </p:cNvPr>
          <p:cNvPicPr>
            <a:picLocks noChangeAspect="1"/>
          </p:cNvPicPr>
          <p:nvPr/>
        </p:nvPicPr>
        <p:blipFill>
          <a:blip r:embed="rId2"/>
          <a:stretch>
            <a:fillRect/>
          </a:stretch>
        </p:blipFill>
        <p:spPr>
          <a:xfrm>
            <a:off x="452927" y="1910940"/>
            <a:ext cx="8174095" cy="4646878"/>
          </a:xfrm>
          <a:prstGeom prst="rect">
            <a:avLst/>
          </a:prstGeom>
        </p:spPr>
      </p:pic>
    </p:spTree>
    <p:extLst>
      <p:ext uri="{BB962C8B-B14F-4D97-AF65-F5344CB8AC3E}">
        <p14:creationId xmlns:p14="http://schemas.microsoft.com/office/powerpoint/2010/main" val="15727137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54EF18B-442F-15ED-CB6F-C7F967464335}"/>
              </a:ext>
            </a:extLst>
          </p:cNvPr>
          <p:cNvPicPr>
            <a:picLocks noGrp="1" noChangeAspect="1"/>
          </p:cNvPicPr>
          <p:nvPr>
            <p:ph idx="1"/>
          </p:nvPr>
        </p:nvPicPr>
        <p:blipFill>
          <a:blip r:embed="rId2"/>
          <a:stretch>
            <a:fillRect/>
          </a:stretch>
        </p:blipFill>
        <p:spPr>
          <a:xfrm>
            <a:off x="498523" y="222250"/>
            <a:ext cx="10067687" cy="5670550"/>
          </a:xfrm>
        </p:spPr>
      </p:pic>
    </p:spTree>
    <p:extLst>
      <p:ext uri="{BB962C8B-B14F-4D97-AF65-F5344CB8AC3E}">
        <p14:creationId xmlns:p14="http://schemas.microsoft.com/office/powerpoint/2010/main" val="13402703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045D23-C9DF-98E2-11A6-3E46219533BC}"/>
              </a:ext>
            </a:extLst>
          </p:cNvPr>
          <p:cNvSpPr>
            <a:spLocks noGrp="1"/>
          </p:cNvSpPr>
          <p:nvPr>
            <p:ph idx="1"/>
          </p:nvPr>
        </p:nvSpPr>
        <p:spPr>
          <a:xfrm>
            <a:off x="249382" y="249382"/>
            <a:ext cx="11748654" cy="6376910"/>
          </a:xfrm>
        </p:spPr>
        <p:txBody>
          <a:bodyPr anchor="t">
            <a:normAutofit/>
          </a:bodyPr>
          <a:lstStyle/>
          <a:p>
            <a:pPr marL="0" indent="0">
              <a:spcAft>
                <a:spcPts val="1000"/>
              </a:spcAft>
              <a:buNone/>
            </a:pPr>
            <a:r>
              <a:rPr lang="en-GB" sz="2800" b="1">
                <a:solidFill>
                  <a:schemeClr val="tx2"/>
                </a:solidFill>
                <a:latin typeface="Calibri" panose="020F0502020204030204" pitchFamily="34" charset="0"/>
                <a:ea typeface="Calibri" panose="020F0502020204030204" pitchFamily="34" charset="0"/>
                <a:cs typeface="Times New Roman" panose="02020603050405020304" pitchFamily="18" charset="0"/>
              </a:rPr>
              <a:t>What makes a successful SEIPS review - </a:t>
            </a:r>
            <a:r>
              <a:rPr lang="en-GB" sz="2800" b="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Preparation is </a:t>
            </a:r>
            <a:r>
              <a:rPr lang="en-GB" sz="2800" b="1">
                <a:solidFill>
                  <a:schemeClr val="tx2"/>
                </a:solidFill>
                <a:latin typeface="Calibri" panose="020F0502020204030204" pitchFamily="34" charset="0"/>
                <a:ea typeface="Calibri" panose="020F0502020204030204" pitchFamily="34" charset="0"/>
                <a:cs typeface="Times New Roman" panose="02020603050405020304" pitchFamily="18" charset="0"/>
              </a:rPr>
              <a:t>KEY:</a:t>
            </a:r>
            <a:endParaRPr lang="en-GB" sz="2800" b="1">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a:spcAft>
                <a:spcPts val="1000"/>
              </a:spcAft>
            </a:pPr>
            <a:r>
              <a:rPr lang="en-GB" sz="2400">
                <a:solidFill>
                  <a:schemeClr val="tx2"/>
                </a:solidFill>
                <a:latin typeface="Calibri" panose="020F0502020204030204" pitchFamily="34" charset="0"/>
                <a:ea typeface="Calibri" panose="020F0502020204030204" pitchFamily="34" charset="0"/>
                <a:cs typeface="Times New Roman" panose="02020603050405020304" pitchFamily="18" charset="0"/>
              </a:rPr>
              <a:t>Thorough review of Electronic Patient Records</a:t>
            </a:r>
          </a:p>
          <a:p>
            <a:pPr>
              <a:spcAft>
                <a:spcPts val="1000"/>
              </a:spcAft>
            </a:pPr>
            <a:r>
              <a:rPr lang="en-GB" sz="240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Contact with the manager / leader – consider early staff views / conversations / issues to ensure </a:t>
            </a:r>
            <a:r>
              <a:rPr lang="en-GB" sz="2400">
                <a:solidFill>
                  <a:schemeClr val="tx2"/>
                </a:solidFill>
                <a:latin typeface="Calibri" panose="020F0502020204030204" pitchFamily="34" charset="0"/>
                <a:ea typeface="Calibri" panose="020F0502020204030204" pitchFamily="34" charset="0"/>
                <a:cs typeface="Times New Roman" panose="02020603050405020304" pitchFamily="18" charset="0"/>
              </a:rPr>
              <a:t>s</a:t>
            </a:r>
            <a:r>
              <a:rPr lang="en-GB" sz="240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taff </a:t>
            </a:r>
            <a:r>
              <a:rPr lang="en-GB" sz="2400" i="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“buy in”</a:t>
            </a:r>
          </a:p>
          <a:p>
            <a:pPr>
              <a:spcAft>
                <a:spcPts val="1000"/>
              </a:spcAft>
            </a:pPr>
            <a:r>
              <a:rPr lang="en-GB" sz="2400">
                <a:solidFill>
                  <a:schemeClr val="tx2"/>
                </a:solidFill>
                <a:latin typeface="Calibri" panose="020F0502020204030204" pitchFamily="34" charset="0"/>
                <a:ea typeface="Calibri" panose="020F0502020204030204" pitchFamily="34" charset="0"/>
                <a:cs typeface="Times New Roman" panose="02020603050405020304" pitchFamily="18" charset="0"/>
              </a:rPr>
              <a:t>Identifying which staff need to be present at the roundtable</a:t>
            </a:r>
          </a:p>
          <a:p>
            <a:pPr>
              <a:spcAft>
                <a:spcPts val="1000"/>
              </a:spcAft>
            </a:pPr>
            <a:r>
              <a:rPr lang="en-GB" sz="240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Consideration of factors which may affect positive staff engagement and outcomes</a:t>
            </a:r>
          </a:p>
          <a:p>
            <a:pPr>
              <a:spcAft>
                <a:spcPts val="1000"/>
              </a:spcAft>
            </a:pPr>
            <a:r>
              <a:rPr lang="en-GB" sz="2400">
                <a:solidFill>
                  <a:schemeClr val="tx2"/>
                </a:solidFill>
                <a:latin typeface="Calibri" panose="020F0502020204030204" pitchFamily="34" charset="0"/>
                <a:ea typeface="Calibri" panose="020F0502020204030204" pitchFamily="34" charset="0"/>
                <a:cs typeface="Times New Roman" panose="02020603050405020304" pitchFamily="18" charset="0"/>
              </a:rPr>
              <a:t>Organise appropriate venue and time allocation</a:t>
            </a:r>
          </a:p>
          <a:p>
            <a:pPr>
              <a:spcAft>
                <a:spcPts val="1000"/>
              </a:spcAft>
            </a:pPr>
            <a:r>
              <a:rPr lang="en-GB" sz="2400">
                <a:solidFill>
                  <a:schemeClr val="tx2"/>
                </a:solidFill>
                <a:latin typeface="Calibri" panose="020F0502020204030204" pitchFamily="34" charset="0"/>
                <a:ea typeface="Calibri" panose="020F0502020204030204" pitchFamily="34" charset="0"/>
                <a:cs typeface="Times New Roman" panose="02020603050405020304" pitchFamily="18" charset="0"/>
              </a:rPr>
              <a:t>Consider support the staff may need during the roundtable and after the review as part of supportive supervision</a:t>
            </a:r>
          </a:p>
          <a:p>
            <a:pPr>
              <a:spcAft>
                <a:spcPts val="1000"/>
              </a:spcAft>
            </a:pPr>
            <a:r>
              <a:rPr lang="en-GB" sz="2400">
                <a:solidFill>
                  <a:schemeClr val="tx2"/>
                </a:solidFill>
                <a:latin typeface="Calibri" panose="020F0502020204030204" pitchFamily="34" charset="0"/>
                <a:ea typeface="Calibri" panose="020F0502020204030204" pitchFamily="34" charset="0"/>
                <a:cs typeface="Times New Roman" panose="02020603050405020304" pitchFamily="18" charset="0"/>
              </a:rPr>
              <a:t>Roundtable management – expectations of professional standards</a:t>
            </a:r>
          </a:p>
          <a:p>
            <a:pPr>
              <a:spcAft>
                <a:spcPts val="1000"/>
              </a:spcAft>
              <a:buFontTx/>
              <a:buChar char="-"/>
            </a:pPr>
            <a:endParaRPr lang="en-GB" sz="5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93897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0AAB25-D862-B8F4-31C9-8874F5672A76}"/>
              </a:ext>
            </a:extLst>
          </p:cNvPr>
          <p:cNvSpPr>
            <a:spLocks noGrp="1"/>
          </p:cNvSpPr>
          <p:nvPr>
            <p:ph idx="1"/>
          </p:nvPr>
        </p:nvSpPr>
        <p:spPr>
          <a:xfrm>
            <a:off x="203200" y="193964"/>
            <a:ext cx="11767127" cy="6456218"/>
          </a:xfrm>
        </p:spPr>
        <p:txBody>
          <a:bodyPr anchor="t">
            <a:normAutofit/>
          </a:bodyPr>
          <a:lstStyle/>
          <a:p>
            <a:pPr marL="0" indent="0">
              <a:spcAft>
                <a:spcPts val="1000"/>
              </a:spcAft>
              <a:buNone/>
            </a:pPr>
            <a:r>
              <a:rPr lang="en-GB" sz="2800" b="1">
                <a:solidFill>
                  <a:schemeClr val="tx2"/>
                </a:solidFill>
                <a:effectLst/>
                <a:latin typeface="Calibri" panose="020F0502020204030204" pitchFamily="34" charset="0"/>
                <a:ea typeface="Calibri" panose="020F0502020204030204" pitchFamily="34" charset="0"/>
                <a:cs typeface="Calibri" panose="020F0502020204030204" pitchFamily="34" charset="0"/>
              </a:rPr>
              <a:t>Challenges experienced by Investigators:</a:t>
            </a:r>
          </a:p>
          <a:p>
            <a:pPr>
              <a:spcAft>
                <a:spcPts val="1000"/>
              </a:spcAft>
            </a:pPr>
            <a:r>
              <a:rPr lang="en-GB" sz="2400">
                <a:solidFill>
                  <a:schemeClr val="tx2"/>
                </a:solidFill>
                <a:latin typeface="Calibri" panose="020F0502020204030204" pitchFamily="34" charset="0"/>
                <a:ea typeface="Calibri" panose="020F0502020204030204" pitchFamily="34" charset="0"/>
                <a:cs typeface="Calibri" panose="020F0502020204030204" pitchFamily="34" charset="0"/>
              </a:rPr>
              <a:t>General staff anxiety of staff about an incident review</a:t>
            </a:r>
          </a:p>
          <a:p>
            <a:pPr>
              <a:spcAft>
                <a:spcPts val="1000"/>
              </a:spcAft>
            </a:pPr>
            <a:r>
              <a:rPr lang="en-GB" sz="2400">
                <a:solidFill>
                  <a:schemeClr val="tx2"/>
                </a:solidFill>
                <a:latin typeface="Calibri" panose="020F0502020204030204" pitchFamily="34" charset="0"/>
                <a:ea typeface="Calibri" panose="020F0502020204030204" pitchFamily="34" charset="0"/>
                <a:cs typeface="Calibri" panose="020F0502020204030204" pitchFamily="34" charset="0"/>
              </a:rPr>
              <a:t>Organising roundtable meeting – coordination of diaries (up to 12 members of staff)</a:t>
            </a:r>
          </a:p>
          <a:p>
            <a:pPr>
              <a:spcAft>
                <a:spcPts val="1000"/>
              </a:spcAft>
            </a:pPr>
            <a:r>
              <a:rPr lang="en-GB" sz="2400">
                <a:solidFill>
                  <a:schemeClr val="tx2"/>
                </a:solidFill>
                <a:latin typeface="Calibri" panose="020F0502020204030204" pitchFamily="34" charset="0"/>
                <a:ea typeface="Calibri" panose="020F0502020204030204" pitchFamily="34" charset="0"/>
                <a:cs typeface="Calibri" panose="020F0502020204030204" pitchFamily="34" charset="0"/>
              </a:rPr>
              <a:t>Staff involvement in previous Serious Incident framework and approach – witness statements and interviews</a:t>
            </a:r>
          </a:p>
          <a:p>
            <a:pPr>
              <a:spcAft>
                <a:spcPts val="1000"/>
              </a:spcAft>
            </a:pPr>
            <a:r>
              <a:rPr lang="en-GB" sz="2400">
                <a:solidFill>
                  <a:schemeClr val="tx2"/>
                </a:solidFill>
                <a:latin typeface="Calibri" panose="020F0502020204030204" pitchFamily="34" charset="0"/>
                <a:ea typeface="Calibri" panose="020F0502020204030204" pitchFamily="34" charset="0"/>
                <a:cs typeface="Calibri" panose="020F0502020204030204" pitchFamily="34" charset="0"/>
              </a:rPr>
              <a:t>Staff perception of ineffective learning and actions from previous Serious Incident reviews </a:t>
            </a:r>
          </a:p>
          <a:p>
            <a:pPr>
              <a:spcAft>
                <a:spcPts val="1000"/>
              </a:spcAft>
            </a:pPr>
            <a:r>
              <a:rPr lang="en-GB" sz="2400">
                <a:solidFill>
                  <a:schemeClr val="tx2"/>
                </a:solidFill>
                <a:effectLst/>
                <a:latin typeface="Calibri" panose="020F0502020204030204" pitchFamily="34" charset="0"/>
                <a:ea typeface="Calibri" panose="020F0502020204030204" pitchFamily="34" charset="0"/>
                <a:cs typeface="Calibri" panose="020F0502020204030204" pitchFamily="34" charset="0"/>
              </a:rPr>
              <a:t>Individual staff views and opinions </a:t>
            </a:r>
            <a:r>
              <a:rPr lang="en-GB" sz="2400">
                <a:solidFill>
                  <a:schemeClr val="tx2"/>
                </a:solidFill>
                <a:latin typeface="Calibri" panose="020F0502020204030204" pitchFamily="34" charset="0"/>
                <a:ea typeface="Calibri" panose="020F0502020204030204" pitchFamily="34" charset="0"/>
                <a:cs typeface="Calibri" panose="020F0502020204030204" pitchFamily="34" charset="0"/>
              </a:rPr>
              <a:t>and individual behaviours at the m</a:t>
            </a:r>
            <a:r>
              <a:rPr lang="en-GB" sz="2400">
                <a:solidFill>
                  <a:schemeClr val="tx2"/>
                </a:solidFill>
                <a:effectLst/>
                <a:latin typeface="Calibri" panose="020F0502020204030204" pitchFamily="34" charset="0"/>
                <a:ea typeface="Calibri" panose="020F0502020204030204" pitchFamily="34" charset="0"/>
                <a:cs typeface="Calibri" panose="020F0502020204030204" pitchFamily="34" charset="0"/>
              </a:rPr>
              <a:t>ulti-disciplinary roundtable </a:t>
            </a:r>
          </a:p>
          <a:p>
            <a:pPr marL="0" indent="0">
              <a:spcAft>
                <a:spcPts val="1000"/>
              </a:spcAft>
              <a:buNone/>
            </a:pPr>
            <a:endParaRPr lang="en-GB" sz="2400">
              <a:solidFill>
                <a:schemeClr val="tx2"/>
              </a:solidFill>
              <a:effectLst/>
              <a:latin typeface="Calibri" panose="020F0502020204030204" pitchFamily="34" charset="0"/>
              <a:ea typeface="Calibri" panose="020F0502020204030204" pitchFamily="34" charset="0"/>
              <a:cs typeface="Calibri" panose="020F0502020204030204" pitchFamily="34" charset="0"/>
            </a:endParaRPr>
          </a:p>
          <a:p>
            <a:pPr marL="0" indent="0">
              <a:spcAft>
                <a:spcPts val="1000"/>
              </a:spcAft>
              <a:buNone/>
            </a:pPr>
            <a:endParaRPr lang="en-GB" sz="11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spcAft>
                <a:spcPts val="1000"/>
              </a:spcAft>
              <a:buNone/>
            </a:pPr>
            <a:endParaRPr lang="en-GB" sz="1100">
              <a:solidFill>
                <a:schemeClr val="tx2"/>
              </a:solidFill>
            </a:endParaRPr>
          </a:p>
        </p:txBody>
      </p:sp>
    </p:spTree>
    <p:extLst>
      <p:ext uri="{BB962C8B-B14F-4D97-AF65-F5344CB8AC3E}">
        <p14:creationId xmlns:p14="http://schemas.microsoft.com/office/powerpoint/2010/main" val="28510008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4A04DD-83C5-4944-5942-602E40B3DA54}"/>
              </a:ext>
            </a:extLst>
          </p:cNvPr>
          <p:cNvSpPr>
            <a:spLocks noGrp="1"/>
          </p:cNvSpPr>
          <p:nvPr>
            <p:ph idx="1"/>
          </p:nvPr>
        </p:nvSpPr>
        <p:spPr>
          <a:xfrm>
            <a:off x="138546" y="184727"/>
            <a:ext cx="11831782" cy="6441565"/>
          </a:xfrm>
        </p:spPr>
        <p:txBody>
          <a:bodyPr anchor="t">
            <a:normAutofit/>
          </a:bodyPr>
          <a:lstStyle/>
          <a:p>
            <a:pPr marL="0" indent="0">
              <a:spcAft>
                <a:spcPts val="1000"/>
              </a:spcAft>
              <a:buNone/>
            </a:pPr>
            <a:r>
              <a:rPr lang="en-GB" sz="2800" b="1">
                <a:solidFill>
                  <a:schemeClr val="tx2"/>
                </a:solidFill>
                <a:latin typeface="Calibri" panose="020F0502020204030204" pitchFamily="34" charset="0"/>
                <a:ea typeface="Calibri" panose="020F0502020204030204" pitchFamily="34" charset="0"/>
                <a:cs typeface="Times New Roman" panose="02020603050405020304" pitchFamily="18" charset="0"/>
              </a:rPr>
              <a:t>SEIPS and Roundtable feedback:</a:t>
            </a:r>
            <a:endParaRPr lang="en-GB" sz="2400" i="1">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a:spcAft>
                <a:spcPts val="1000"/>
              </a:spcAft>
            </a:pPr>
            <a:r>
              <a:rPr lang="en-GB" sz="2400" i="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“It felt supportive and safe”</a:t>
            </a:r>
          </a:p>
          <a:p>
            <a:pPr>
              <a:spcAft>
                <a:spcPts val="1000"/>
              </a:spcAft>
            </a:pPr>
            <a:r>
              <a:rPr lang="en-GB" sz="2400" i="1">
                <a:solidFill>
                  <a:schemeClr val="tx2"/>
                </a:solidFill>
                <a:latin typeface="Calibri" panose="020F0502020204030204" pitchFamily="34" charset="0"/>
                <a:ea typeface="Calibri" panose="020F0502020204030204" pitchFamily="34" charset="0"/>
                <a:cs typeface="Times New Roman" panose="02020603050405020304" pitchFamily="18" charset="0"/>
              </a:rPr>
              <a:t>“It was good for all of the team to discuss and share what we knew”</a:t>
            </a:r>
          </a:p>
          <a:p>
            <a:pPr>
              <a:spcAft>
                <a:spcPts val="1000"/>
              </a:spcAft>
            </a:pPr>
            <a:r>
              <a:rPr lang="en-GB" sz="2400" i="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“When incident</a:t>
            </a:r>
            <a:r>
              <a:rPr lang="en-GB" sz="2400" i="1">
                <a:solidFill>
                  <a:schemeClr val="tx2"/>
                </a:solidFill>
                <a:latin typeface="Calibri" panose="020F0502020204030204" pitchFamily="34" charset="0"/>
                <a:ea typeface="Calibri" panose="020F0502020204030204" pitchFamily="34" charset="0"/>
                <a:cs typeface="Times New Roman" panose="02020603050405020304" pitchFamily="18" charset="0"/>
              </a:rPr>
              <a:t>s have happened before I knew about them but I was never included”</a:t>
            </a:r>
          </a:p>
          <a:p>
            <a:pPr>
              <a:spcAft>
                <a:spcPts val="1000"/>
              </a:spcAft>
            </a:pPr>
            <a:r>
              <a:rPr lang="en-GB" sz="2400" i="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“Being in the team and discussing everything together made me realise I was not alone in some of the things I was thinking”</a:t>
            </a:r>
          </a:p>
        </p:txBody>
      </p:sp>
    </p:spTree>
    <p:extLst>
      <p:ext uri="{BB962C8B-B14F-4D97-AF65-F5344CB8AC3E}">
        <p14:creationId xmlns:p14="http://schemas.microsoft.com/office/powerpoint/2010/main" val="21153517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0D4BD-B488-6380-0100-E1C4A274F51A}"/>
              </a:ext>
            </a:extLst>
          </p:cNvPr>
          <p:cNvSpPr>
            <a:spLocks noGrp="1"/>
          </p:cNvSpPr>
          <p:nvPr>
            <p:ph type="title"/>
          </p:nvPr>
        </p:nvSpPr>
        <p:spPr/>
        <p:txBody>
          <a:bodyPr/>
          <a:lstStyle/>
          <a:p>
            <a:r>
              <a:rPr lang="en-GB"/>
              <a:t>Call for help </a:t>
            </a:r>
          </a:p>
        </p:txBody>
      </p:sp>
      <p:sp>
        <p:nvSpPr>
          <p:cNvPr id="3" name="Content Placeholder 2">
            <a:extLst>
              <a:ext uri="{FF2B5EF4-FFF2-40B4-BE49-F238E27FC236}">
                <a16:creationId xmlns:a16="http://schemas.microsoft.com/office/drawing/2014/main" id="{E0334D73-B98C-6485-DE05-48A305DC4713}"/>
              </a:ext>
            </a:extLst>
          </p:cNvPr>
          <p:cNvSpPr>
            <a:spLocks noGrp="1"/>
          </p:cNvSpPr>
          <p:nvPr>
            <p:ph idx="1"/>
          </p:nvPr>
        </p:nvSpPr>
        <p:spPr>
          <a:xfrm>
            <a:off x="838200" y="1977662"/>
            <a:ext cx="10515600" cy="4121175"/>
          </a:xfrm>
        </p:spPr>
        <p:txBody>
          <a:bodyPr vert="horz" lIns="0" tIns="0" rIns="0" bIns="0" rtlCol="0" anchor="t">
            <a:normAutofit/>
          </a:bodyPr>
          <a:lstStyle/>
          <a:p>
            <a:pPr marL="0" indent="0">
              <a:buNone/>
            </a:pPr>
            <a:r>
              <a:rPr lang="en-GB" sz="2000" dirty="0">
                <a:effectLst/>
                <a:latin typeface="Calibri"/>
                <a:ea typeface="Calibri"/>
                <a:cs typeface="Calibri"/>
              </a:rPr>
              <a:t>A 5 min section thrown open to those attending to ask a question on anything PSIRF related to their peers…</a:t>
            </a:r>
          </a:p>
          <a:p>
            <a:pPr>
              <a:buFont typeface="Calibri" panose="020B0604020202020204" pitchFamily="34" charset="0"/>
              <a:buChar char="-"/>
            </a:pPr>
            <a:r>
              <a:rPr lang="en-GB" sz="2000" dirty="0">
                <a:latin typeface="Calibri"/>
                <a:ea typeface="Calibri"/>
                <a:cs typeface="Calibri"/>
              </a:rPr>
              <a:t>A request from Health Innovation East Midlands: We are seeking speakers for our next set of events in the new year: Falls (15th January 13:30 – 14:30) and the Midlands planning for sustainability (10th February 15:00 – 16:30)</a:t>
            </a:r>
          </a:p>
          <a:p>
            <a:pPr marL="0" indent="0">
              <a:buNone/>
            </a:pPr>
            <a:endParaRPr lang="en-GB" sz="2400">
              <a:latin typeface="Calibri"/>
              <a:ea typeface="Calibri"/>
              <a:cs typeface="Calibri"/>
            </a:endParaRPr>
          </a:p>
        </p:txBody>
      </p:sp>
    </p:spTree>
    <p:extLst>
      <p:ext uri="{BB962C8B-B14F-4D97-AF65-F5344CB8AC3E}">
        <p14:creationId xmlns:p14="http://schemas.microsoft.com/office/powerpoint/2010/main" val="34629619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D6E44-0AAD-223E-E7C8-CAA130E23AB0}"/>
              </a:ext>
            </a:extLst>
          </p:cNvPr>
          <p:cNvSpPr>
            <a:spLocks noGrp="1"/>
          </p:cNvSpPr>
          <p:nvPr>
            <p:ph type="title"/>
          </p:nvPr>
        </p:nvSpPr>
        <p:spPr>
          <a:xfrm>
            <a:off x="1442050" y="2872889"/>
            <a:ext cx="8984530" cy="1455349"/>
          </a:xfrm>
        </p:spPr>
        <p:txBody>
          <a:bodyPr>
            <a:noAutofit/>
          </a:bodyPr>
          <a:lstStyle/>
          <a:p>
            <a:pPr algn="ctr"/>
            <a:r>
              <a:rPr lang="en-GB" sz="3600">
                <a:cs typeface="Arial"/>
              </a:rPr>
              <a:t>After hearing todays speakers, how confident do you feel that system based investigations are informing improvement?</a:t>
            </a:r>
            <a:endParaRPr lang="en-US"/>
          </a:p>
        </p:txBody>
      </p:sp>
    </p:spTree>
    <p:extLst>
      <p:ext uri="{BB962C8B-B14F-4D97-AF65-F5344CB8AC3E}">
        <p14:creationId xmlns:p14="http://schemas.microsoft.com/office/powerpoint/2010/main" val="1769560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B96A9A1-A838-D10D-48AB-1EC3F91A9443}"/>
              </a:ext>
            </a:extLst>
          </p:cNvPr>
          <p:cNvSpPr txBox="1"/>
          <p:nvPr/>
        </p:nvSpPr>
        <p:spPr>
          <a:xfrm>
            <a:off x="607561" y="579253"/>
            <a:ext cx="7924800" cy="707886"/>
          </a:xfrm>
          <a:prstGeom prst="rect">
            <a:avLst/>
          </a:prstGeom>
          <a:noFill/>
        </p:spPr>
        <p:txBody>
          <a:bodyPr wrap="square">
            <a:spAutoFit/>
          </a:bodyPr>
          <a:lstStyle/>
          <a:p>
            <a:r>
              <a:rPr lang="en-US" sz="4000" b="1" spc="-120">
                <a:solidFill>
                  <a:schemeClr val="accent1"/>
                </a:solidFill>
                <a:latin typeface="Arial" panose="020B0604020202020204"/>
                <a:ea typeface="+mj-ea"/>
                <a:cs typeface="+mj-cs"/>
              </a:rPr>
              <a:t>Thank you &amp; Next session</a:t>
            </a:r>
            <a:endParaRPr lang="en-GB">
              <a:solidFill>
                <a:schemeClr val="accent1"/>
              </a:solidFill>
            </a:endParaRPr>
          </a:p>
        </p:txBody>
      </p:sp>
      <p:sp>
        <p:nvSpPr>
          <p:cNvPr id="8" name="Content Placeholder 7">
            <a:extLst>
              <a:ext uri="{FF2B5EF4-FFF2-40B4-BE49-F238E27FC236}">
                <a16:creationId xmlns:a16="http://schemas.microsoft.com/office/drawing/2014/main" id="{C30BD2BD-4333-3E60-5E4A-DCC8927DE78C}"/>
              </a:ext>
            </a:extLst>
          </p:cNvPr>
          <p:cNvSpPr txBox="1">
            <a:spLocks noGrp="1"/>
          </p:cNvSpPr>
          <p:nvPr>
            <p:ph idx="1"/>
          </p:nvPr>
        </p:nvSpPr>
        <p:spPr>
          <a:xfrm>
            <a:off x="685800" y="1714817"/>
            <a:ext cx="7563255" cy="4786951"/>
          </a:xfrm>
          <a:prstGeom prst="rect">
            <a:avLst/>
          </a:prstGeom>
          <a:noFill/>
        </p:spPr>
        <p:txBody>
          <a:bodyPr vert="horz" wrap="square" lIns="0" tIns="0" rIns="0" bIns="0" rtlCol="0" anchor="t">
            <a:spAutoFit/>
          </a:bodyPr>
          <a:lstStyle/>
          <a:p>
            <a:pPr marL="0" indent="0">
              <a:buNone/>
            </a:pPr>
            <a:r>
              <a:rPr lang="en-GB" sz="1800">
                <a:solidFill>
                  <a:srgbClr val="4A206A"/>
                </a:solidFill>
                <a:latin typeface="Arial"/>
                <a:cs typeface="Arial"/>
              </a:rPr>
              <a:t>Thank you! Please do complete our feedback form to help us shape future learning sessions.</a:t>
            </a:r>
          </a:p>
          <a:p>
            <a:pPr marL="0" indent="0">
              <a:buNone/>
            </a:pPr>
            <a:r>
              <a:rPr lang="en-GB" sz="1800" b="1">
                <a:solidFill>
                  <a:srgbClr val="4A206A"/>
                </a:solidFill>
                <a:latin typeface="Arial"/>
                <a:cs typeface="Arial"/>
              </a:rPr>
              <a:t>The next set of sessions will focus on the key priority areas as included in your PSIRPs:</a:t>
            </a:r>
          </a:p>
          <a:p>
            <a:pPr marL="0" indent="0">
              <a:buNone/>
            </a:pPr>
            <a:r>
              <a:rPr lang="en-GB" sz="1800" b="1">
                <a:solidFill>
                  <a:srgbClr val="4A206A"/>
                </a:solidFill>
                <a:cs typeface="Arial"/>
              </a:rPr>
              <a:t>Falls - Wednesday 15th Jan  1:30-2:30pm </a:t>
            </a:r>
          </a:p>
          <a:p>
            <a:pPr marL="0" indent="0">
              <a:buNone/>
            </a:pPr>
            <a:r>
              <a:rPr lang="en-GB" sz="1800" b="1">
                <a:solidFill>
                  <a:srgbClr val="4A206A"/>
                </a:solidFill>
                <a:cs typeface="Arial"/>
              </a:rPr>
              <a:t>Planning for Sustainability (Midlands) – Monday 10th Feb 3-4:30pn</a:t>
            </a:r>
          </a:p>
          <a:p>
            <a:pPr marL="0" indent="0">
              <a:buNone/>
            </a:pPr>
            <a:r>
              <a:rPr lang="en-GB" sz="1800" b="1">
                <a:solidFill>
                  <a:srgbClr val="4A206A"/>
                </a:solidFill>
                <a:cs typeface="Arial"/>
              </a:rPr>
              <a:t>Medication – Wednesday 26th Feb 2:30-3:30pm</a:t>
            </a:r>
          </a:p>
          <a:p>
            <a:pPr marL="0" indent="0">
              <a:buNone/>
            </a:pPr>
            <a:r>
              <a:rPr lang="en-GB" sz="1800" b="1">
                <a:solidFill>
                  <a:srgbClr val="4A206A"/>
                </a:solidFill>
                <a:latin typeface="Arial"/>
                <a:cs typeface="Arial"/>
              </a:rPr>
              <a:t>Pressure Ulcers Wednesday 5th March 11:30-12:30pm</a:t>
            </a:r>
          </a:p>
          <a:p>
            <a:pPr marL="0" indent="0">
              <a:buNone/>
            </a:pPr>
            <a:r>
              <a:rPr lang="en-GB" sz="1800" b="1">
                <a:solidFill>
                  <a:srgbClr val="4A206A"/>
                </a:solidFill>
                <a:latin typeface="Arial"/>
                <a:cs typeface="Arial"/>
              </a:rPr>
              <a:t>Deteriorating patients Friday 14th March 10-11am</a:t>
            </a:r>
          </a:p>
          <a:p>
            <a:pPr marL="0" indent="0">
              <a:buNone/>
            </a:pPr>
            <a:r>
              <a:rPr lang="en-GB" sz="1800" b="1">
                <a:solidFill>
                  <a:srgbClr val="4A206A"/>
                </a:solidFill>
                <a:latin typeface="Arial"/>
                <a:cs typeface="Arial"/>
              </a:rPr>
              <a:t>End of Year webinar: Safety Management Systems 1:30-3pm</a:t>
            </a:r>
          </a:p>
          <a:p>
            <a:pPr marL="0" indent="0">
              <a:buNone/>
            </a:pPr>
            <a:endParaRPr lang="en-GB" sz="1800" b="1">
              <a:solidFill>
                <a:srgbClr val="4A206A"/>
              </a:solidFill>
              <a:latin typeface="Arial"/>
              <a:cs typeface="Arial"/>
            </a:endParaRPr>
          </a:p>
          <a:p>
            <a:pPr marL="0" indent="0">
              <a:buNone/>
            </a:pPr>
            <a:endParaRPr lang="en-GB" sz="1800">
              <a:solidFill>
                <a:srgbClr val="4A206A"/>
              </a:solidFill>
              <a:latin typeface="Arial"/>
              <a:cs typeface="Arial"/>
            </a:endParaRPr>
          </a:p>
        </p:txBody>
      </p:sp>
      <p:pic>
        <p:nvPicPr>
          <p:cNvPr id="2" name="Picture 1" descr="A qr code on a blue background&#10;&#10;Description automatically generated">
            <a:extLst>
              <a:ext uri="{FF2B5EF4-FFF2-40B4-BE49-F238E27FC236}">
                <a16:creationId xmlns:a16="http://schemas.microsoft.com/office/drawing/2014/main" id="{D8B28FA9-F418-232B-ABC3-7627222ACF39}"/>
              </a:ext>
            </a:extLst>
          </p:cNvPr>
          <p:cNvPicPr>
            <a:picLocks noChangeAspect="1"/>
          </p:cNvPicPr>
          <p:nvPr/>
        </p:nvPicPr>
        <p:blipFill>
          <a:blip r:embed="rId3"/>
          <a:stretch>
            <a:fillRect/>
          </a:stretch>
        </p:blipFill>
        <p:spPr>
          <a:xfrm>
            <a:off x="8101642" y="2084717"/>
            <a:ext cx="3479321" cy="3479321"/>
          </a:xfrm>
          <a:prstGeom prst="rect">
            <a:avLst/>
          </a:prstGeom>
        </p:spPr>
      </p:pic>
    </p:spTree>
    <p:extLst>
      <p:ext uri="{BB962C8B-B14F-4D97-AF65-F5344CB8AC3E}">
        <p14:creationId xmlns:p14="http://schemas.microsoft.com/office/powerpoint/2010/main" val="2339272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C1AD9-76AE-E8DA-40B0-B795B30C3B91}"/>
              </a:ext>
            </a:extLst>
          </p:cNvPr>
          <p:cNvSpPr>
            <a:spLocks noGrp="1"/>
          </p:cNvSpPr>
          <p:nvPr>
            <p:ph type="title"/>
          </p:nvPr>
        </p:nvSpPr>
        <p:spPr/>
        <p:txBody>
          <a:bodyPr/>
          <a:lstStyle/>
          <a:p>
            <a:r>
              <a:rPr lang="en-US">
                <a:cs typeface="Arial"/>
              </a:rPr>
              <a:t>The Agenda</a:t>
            </a:r>
            <a:endParaRPr lang="en-US"/>
          </a:p>
        </p:txBody>
      </p:sp>
      <p:graphicFrame>
        <p:nvGraphicFramePr>
          <p:cNvPr id="7" name="Content Placeholder 6">
            <a:extLst>
              <a:ext uri="{FF2B5EF4-FFF2-40B4-BE49-F238E27FC236}">
                <a16:creationId xmlns:a16="http://schemas.microsoft.com/office/drawing/2014/main" id="{B0EEFF49-02E3-66A6-92A7-61542161735F}"/>
              </a:ext>
            </a:extLst>
          </p:cNvPr>
          <p:cNvGraphicFramePr>
            <a:graphicFrameLocks noGrp="1"/>
          </p:cNvGraphicFramePr>
          <p:nvPr>
            <p:ph idx="1"/>
            <p:extLst>
              <p:ext uri="{D42A27DB-BD31-4B8C-83A1-F6EECF244321}">
                <p14:modId xmlns:p14="http://schemas.microsoft.com/office/powerpoint/2010/main" val="1588912856"/>
              </p:ext>
            </p:extLst>
          </p:nvPr>
        </p:nvGraphicFramePr>
        <p:xfrm>
          <a:off x="359433" y="2027207"/>
          <a:ext cx="11572903" cy="3550285"/>
        </p:xfrm>
        <a:graphic>
          <a:graphicData uri="http://schemas.openxmlformats.org/drawingml/2006/table">
            <a:tbl>
              <a:tblPr bandRow="1">
                <a:tableStyleId>{5C22544A-7EE6-4342-B048-85BDC9FD1C3A}</a:tableStyleId>
              </a:tblPr>
              <a:tblGrid>
                <a:gridCol w="1098696">
                  <a:extLst>
                    <a:ext uri="{9D8B030D-6E8A-4147-A177-3AD203B41FA5}">
                      <a16:colId xmlns:a16="http://schemas.microsoft.com/office/drawing/2014/main" val="1442938573"/>
                    </a:ext>
                  </a:extLst>
                </a:gridCol>
                <a:gridCol w="2232837">
                  <a:extLst>
                    <a:ext uri="{9D8B030D-6E8A-4147-A177-3AD203B41FA5}">
                      <a16:colId xmlns:a16="http://schemas.microsoft.com/office/drawing/2014/main" val="3909387495"/>
                    </a:ext>
                  </a:extLst>
                </a:gridCol>
                <a:gridCol w="8241370">
                  <a:extLst>
                    <a:ext uri="{9D8B030D-6E8A-4147-A177-3AD203B41FA5}">
                      <a16:colId xmlns:a16="http://schemas.microsoft.com/office/drawing/2014/main" val="3999268280"/>
                    </a:ext>
                  </a:extLst>
                </a:gridCol>
              </a:tblGrid>
              <a:tr h="561975">
                <a:tc>
                  <a:txBody>
                    <a:bodyPr/>
                    <a:lstStyle/>
                    <a:p>
                      <a:pPr algn="l" fontAlgn="base">
                        <a:lnSpc>
                          <a:spcPts val="2175"/>
                        </a:lnSpc>
                      </a:pPr>
                      <a:r>
                        <a:rPr lang="en-US" sz="1800" b="1" i="0" dirty="0">
                          <a:solidFill>
                            <a:srgbClr val="FFFFFF"/>
                          </a:solidFill>
                          <a:effectLst/>
                          <a:latin typeface="Arial"/>
                        </a:rPr>
                        <a:t>No/Ref </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solidFill>
                      <a:srgbClr val="312885"/>
                    </a:solidFill>
                  </a:tcPr>
                </a:tc>
                <a:tc>
                  <a:txBody>
                    <a:bodyPr/>
                    <a:lstStyle/>
                    <a:p>
                      <a:pPr algn="l" fontAlgn="base">
                        <a:lnSpc>
                          <a:spcPts val="2175"/>
                        </a:lnSpc>
                      </a:pPr>
                      <a:r>
                        <a:rPr lang="en-US" sz="1800" b="1" i="0" dirty="0">
                          <a:solidFill>
                            <a:srgbClr val="FFFFFF"/>
                          </a:solidFill>
                          <a:effectLst/>
                          <a:latin typeface="Arial"/>
                        </a:rPr>
                        <a:t>Times</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solidFill>
                      <a:srgbClr val="312885"/>
                    </a:solidFill>
                  </a:tcPr>
                </a:tc>
                <a:tc>
                  <a:txBody>
                    <a:bodyPr/>
                    <a:lstStyle/>
                    <a:p>
                      <a:pPr algn="l" fontAlgn="base">
                        <a:lnSpc>
                          <a:spcPts val="2175"/>
                        </a:lnSpc>
                      </a:pPr>
                      <a:r>
                        <a:rPr lang="en-US" sz="1800" b="1" i="0" dirty="0">
                          <a:solidFill>
                            <a:srgbClr val="FFFFFF"/>
                          </a:solidFill>
                          <a:effectLst/>
                          <a:latin typeface="Arial"/>
                        </a:rPr>
                        <a:t>Item</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solidFill>
                      <a:srgbClr val="312885"/>
                    </a:solidFill>
                  </a:tcPr>
                </a:tc>
                <a:extLst>
                  <a:ext uri="{0D108BD9-81ED-4DB2-BD59-A6C34878D82A}">
                    <a16:rowId xmlns:a16="http://schemas.microsoft.com/office/drawing/2014/main" val="4061571773"/>
                  </a:ext>
                </a:extLst>
              </a:tr>
              <a:tr h="285750">
                <a:tc>
                  <a:txBody>
                    <a:bodyPr/>
                    <a:lstStyle/>
                    <a:p>
                      <a:pPr algn="l" fontAlgn="base">
                        <a:lnSpc>
                          <a:spcPts val="2175"/>
                        </a:lnSpc>
                      </a:pPr>
                      <a:r>
                        <a:rPr lang="en-US" sz="1800" b="1" i="0" dirty="0">
                          <a:solidFill>
                            <a:srgbClr val="050505"/>
                          </a:solidFill>
                          <a:effectLst/>
                          <a:latin typeface="Arial"/>
                        </a:rPr>
                        <a:t>1</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0" i="0" dirty="0">
                          <a:solidFill>
                            <a:srgbClr val="302885"/>
                          </a:solidFill>
                          <a:effectLst/>
                          <a:latin typeface="Arial"/>
                        </a:rPr>
                        <a:t>13.30 – 13.35 </a:t>
                      </a:r>
                      <a:r>
                        <a:rPr lang="en-US" sz="1800" b="0" i="1" dirty="0">
                          <a:solidFill>
                            <a:srgbClr val="302885"/>
                          </a:solidFill>
                          <a:effectLst/>
                          <a:latin typeface="Arial"/>
                        </a:rPr>
                        <a:t>(5)</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1" i="0" dirty="0">
                          <a:solidFill>
                            <a:srgbClr val="302885"/>
                          </a:solidFill>
                          <a:effectLst/>
                          <a:latin typeface="Arial"/>
                        </a:rPr>
                        <a:t>Welcome and Introductions</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3659842001"/>
                  </a:ext>
                </a:extLst>
              </a:tr>
              <a:tr h="600075">
                <a:tc>
                  <a:txBody>
                    <a:bodyPr/>
                    <a:lstStyle/>
                    <a:p>
                      <a:pPr algn="l" fontAlgn="base">
                        <a:lnSpc>
                          <a:spcPts val="2175"/>
                        </a:lnSpc>
                      </a:pPr>
                      <a:r>
                        <a:rPr lang="en-US" sz="1800" b="1" i="0" dirty="0">
                          <a:solidFill>
                            <a:srgbClr val="050505"/>
                          </a:solidFill>
                          <a:effectLst/>
                          <a:latin typeface="Arial"/>
                        </a:rPr>
                        <a:t>2</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0" i="0" dirty="0">
                          <a:solidFill>
                            <a:srgbClr val="302885"/>
                          </a:solidFill>
                          <a:effectLst/>
                          <a:latin typeface="Arial"/>
                        </a:rPr>
                        <a:t>13.35 – 13.55 </a:t>
                      </a:r>
                      <a:r>
                        <a:rPr lang="en-US" sz="1800" b="0" i="1" dirty="0">
                          <a:solidFill>
                            <a:srgbClr val="302885"/>
                          </a:solidFill>
                          <a:effectLst/>
                          <a:latin typeface="Arial"/>
                        </a:rPr>
                        <a:t>(20)</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algn="l" fontAlgn="base">
                        <a:lnSpc>
                          <a:spcPts val="2325"/>
                        </a:lnSpc>
                      </a:pPr>
                      <a:r>
                        <a:rPr lang="en-US" sz="1800" b="1" i="0" u="none" strike="noStrike">
                          <a:solidFill>
                            <a:srgbClr val="302885"/>
                          </a:solidFill>
                          <a:effectLst/>
                          <a:latin typeface="Arial" panose="020B0604020202020204" pitchFamily="34" charset="0"/>
                        </a:rPr>
                        <a:t>After Action Review for Pyridostigmine Incident, </a:t>
                      </a:r>
                      <a:r>
                        <a:rPr lang="en-US" sz="1800" b="1" i="0">
                          <a:solidFill>
                            <a:srgbClr val="302885"/>
                          </a:solidFill>
                          <a:effectLst/>
                          <a:latin typeface="Arial" panose="020B0604020202020204" pitchFamily="34" charset="0"/>
                        </a:rPr>
                        <a:t>Deborah Dodge and Julie Croysdale, Leicester, Leicestershire and Rutland ICB</a:t>
                      </a:r>
                      <a:endParaRPr lang="en-US" b="0" i="0">
                        <a:solidFill>
                          <a:srgbClr val="302885"/>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2852904324"/>
                  </a:ext>
                </a:extLst>
              </a:tr>
              <a:tr h="304800">
                <a:tc>
                  <a:txBody>
                    <a:bodyPr/>
                    <a:lstStyle/>
                    <a:p>
                      <a:pPr algn="l" fontAlgn="base">
                        <a:lnSpc>
                          <a:spcPts val="2175"/>
                        </a:lnSpc>
                      </a:pPr>
                      <a:r>
                        <a:rPr lang="en-US" sz="1800" b="1" i="0" dirty="0">
                          <a:solidFill>
                            <a:srgbClr val="050505"/>
                          </a:solidFill>
                          <a:effectLst/>
                          <a:latin typeface="Arial"/>
                        </a:rPr>
                        <a:t>3</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0" i="1" dirty="0">
                          <a:solidFill>
                            <a:srgbClr val="302885"/>
                          </a:solidFill>
                          <a:effectLst/>
                          <a:latin typeface="Arial"/>
                        </a:rPr>
                        <a:t>13.55 - 14.05 (10)</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algn="l" fontAlgn="base">
                        <a:lnSpc>
                          <a:spcPts val="2325"/>
                        </a:lnSpc>
                      </a:pPr>
                      <a:r>
                        <a:rPr lang="en-US" sz="1800" b="1" i="0" dirty="0">
                          <a:solidFill>
                            <a:srgbClr val="302885"/>
                          </a:solidFill>
                          <a:effectLst/>
                          <a:latin typeface="Arial"/>
                        </a:rPr>
                        <a:t>Your role within systems based learning – Interactive session</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1023775027"/>
                  </a:ext>
                </a:extLst>
              </a:tr>
              <a:tr h="561975">
                <a:tc>
                  <a:txBody>
                    <a:bodyPr/>
                    <a:lstStyle/>
                    <a:p>
                      <a:pPr algn="l" fontAlgn="base">
                        <a:lnSpc>
                          <a:spcPts val="2175"/>
                        </a:lnSpc>
                      </a:pPr>
                      <a:r>
                        <a:rPr lang="en-US" sz="1800" b="1" i="0" dirty="0">
                          <a:solidFill>
                            <a:srgbClr val="050505"/>
                          </a:solidFill>
                          <a:effectLst/>
                          <a:latin typeface="Arial"/>
                        </a:rPr>
                        <a:t>4</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0" i="0" dirty="0">
                          <a:solidFill>
                            <a:srgbClr val="302885"/>
                          </a:solidFill>
                          <a:effectLst/>
                          <a:latin typeface="Arial"/>
                        </a:rPr>
                        <a:t>14.05 – 14.35 </a:t>
                      </a:r>
                      <a:r>
                        <a:rPr lang="en-US" sz="1800" b="0" i="1" dirty="0">
                          <a:solidFill>
                            <a:srgbClr val="302885"/>
                          </a:solidFill>
                          <a:effectLst/>
                          <a:latin typeface="Arial"/>
                        </a:rPr>
                        <a:t>(30)</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1" i="0" u="none" strike="noStrike">
                          <a:solidFill>
                            <a:srgbClr val="302885"/>
                          </a:solidFill>
                          <a:effectLst/>
                          <a:latin typeface="Arial"/>
                        </a:rPr>
                        <a:t>Patient Safety Incident Response Framework using Systems Engineering Initiative Patient Safety (SEIPS), </a:t>
                      </a:r>
                      <a:r>
                        <a:rPr lang="en-US" sz="1800" b="1" i="0">
                          <a:solidFill>
                            <a:srgbClr val="302885"/>
                          </a:solidFill>
                          <a:effectLst/>
                          <a:latin typeface="Arial"/>
                        </a:rPr>
                        <a:t>Zoe </a:t>
                      </a:r>
                      <a:r>
                        <a:rPr lang="en-US" sz="1800" b="1" i="0" err="1">
                          <a:solidFill>
                            <a:srgbClr val="302885"/>
                          </a:solidFill>
                          <a:effectLst/>
                          <a:latin typeface="Arial"/>
                        </a:rPr>
                        <a:t>Roosmale</a:t>
                      </a:r>
                      <a:r>
                        <a:rPr lang="en-US" sz="1800" b="1" i="0">
                          <a:solidFill>
                            <a:srgbClr val="302885"/>
                          </a:solidFill>
                          <a:effectLst/>
                          <a:latin typeface="Arial"/>
                        </a:rPr>
                        <a:t>-Cocq and Gavin Simpson, Leicestershire Partnership Trust</a:t>
                      </a:r>
                      <a:endParaRPr lang="en-US" b="0" i="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2400046930"/>
                  </a:ext>
                </a:extLst>
              </a:tr>
              <a:tr h="285750">
                <a:tc>
                  <a:txBody>
                    <a:bodyPr/>
                    <a:lstStyle/>
                    <a:p>
                      <a:pPr algn="l" fontAlgn="base">
                        <a:lnSpc>
                          <a:spcPts val="2175"/>
                        </a:lnSpc>
                      </a:pPr>
                      <a:r>
                        <a:rPr lang="en-US" sz="1800" b="1" i="0" dirty="0">
                          <a:solidFill>
                            <a:srgbClr val="050505"/>
                          </a:solidFill>
                          <a:effectLst/>
                          <a:latin typeface="Arial"/>
                        </a:rPr>
                        <a:t>6</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0" i="0" dirty="0">
                          <a:solidFill>
                            <a:srgbClr val="302885"/>
                          </a:solidFill>
                          <a:effectLst/>
                          <a:latin typeface="Arial"/>
                        </a:rPr>
                        <a:t>14.35 – 14.40 (5)</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1" i="0" dirty="0">
                          <a:solidFill>
                            <a:srgbClr val="302885"/>
                          </a:solidFill>
                          <a:effectLst/>
                          <a:latin typeface="Arial"/>
                        </a:rPr>
                        <a:t>Calls for help</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1751268319"/>
                  </a:ext>
                </a:extLst>
              </a:tr>
              <a:tr h="285750">
                <a:tc>
                  <a:txBody>
                    <a:bodyPr/>
                    <a:lstStyle/>
                    <a:p>
                      <a:pPr algn="l" fontAlgn="base">
                        <a:lnSpc>
                          <a:spcPts val="2175"/>
                        </a:lnSpc>
                      </a:pPr>
                      <a:r>
                        <a:rPr lang="en-US" sz="1800" b="1" i="0" dirty="0">
                          <a:solidFill>
                            <a:srgbClr val="050505"/>
                          </a:solidFill>
                          <a:effectLst/>
                          <a:latin typeface="Arial"/>
                        </a:rPr>
                        <a:t>7</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0" i="0" dirty="0">
                          <a:solidFill>
                            <a:srgbClr val="302885"/>
                          </a:solidFill>
                          <a:effectLst/>
                          <a:latin typeface="Arial"/>
                        </a:rPr>
                        <a:t>14.40 – 14.45 </a:t>
                      </a:r>
                      <a:r>
                        <a:rPr lang="en-US" sz="1800" b="0" i="1" dirty="0">
                          <a:solidFill>
                            <a:srgbClr val="302885"/>
                          </a:solidFill>
                          <a:effectLst/>
                          <a:latin typeface="Arial"/>
                        </a:rPr>
                        <a:t>(5)</a:t>
                      </a:r>
                      <a:r>
                        <a:rPr lang="en-US" sz="1800" b="0" i="0" dirty="0">
                          <a:solidFill>
                            <a:srgbClr val="302885"/>
                          </a:solidFill>
                          <a:effectLst/>
                          <a:latin typeface="Arial"/>
                        </a:rPr>
                        <a:t> </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1" i="0" dirty="0">
                          <a:solidFill>
                            <a:srgbClr val="302885"/>
                          </a:solidFill>
                          <a:effectLst/>
                          <a:latin typeface="Arial"/>
                        </a:rPr>
                        <a:t>Closing remarks and feedback</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375853080"/>
                  </a:ext>
                </a:extLst>
              </a:tr>
            </a:tbl>
          </a:graphicData>
        </a:graphic>
      </p:graphicFrame>
    </p:spTree>
    <p:extLst>
      <p:ext uri="{BB962C8B-B14F-4D97-AF65-F5344CB8AC3E}">
        <p14:creationId xmlns:p14="http://schemas.microsoft.com/office/powerpoint/2010/main" val="602058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B96A9A1-A838-D10D-48AB-1EC3F91A9443}"/>
              </a:ext>
            </a:extLst>
          </p:cNvPr>
          <p:cNvSpPr txBox="1"/>
          <p:nvPr/>
        </p:nvSpPr>
        <p:spPr>
          <a:xfrm>
            <a:off x="607561" y="579253"/>
            <a:ext cx="7924800" cy="707886"/>
          </a:xfrm>
          <a:prstGeom prst="rect">
            <a:avLst/>
          </a:prstGeom>
          <a:noFill/>
        </p:spPr>
        <p:txBody>
          <a:bodyPr wrap="square">
            <a:spAutoFit/>
          </a:bodyPr>
          <a:lstStyle/>
          <a:p>
            <a:r>
              <a:rPr lang="en-US" sz="4000" b="1" spc="-120">
                <a:solidFill>
                  <a:schemeClr val="accent1"/>
                </a:solidFill>
                <a:latin typeface="Arial" panose="020B0604020202020204"/>
                <a:ea typeface="+mj-ea"/>
                <a:cs typeface="+mj-cs"/>
              </a:rPr>
              <a:t>Housekeeping</a:t>
            </a:r>
            <a:endParaRPr lang="en-GB">
              <a:solidFill>
                <a:schemeClr val="accent1"/>
              </a:solidFill>
            </a:endParaRPr>
          </a:p>
        </p:txBody>
      </p:sp>
      <p:sp>
        <p:nvSpPr>
          <p:cNvPr id="8" name="Content Placeholder 7">
            <a:extLst>
              <a:ext uri="{FF2B5EF4-FFF2-40B4-BE49-F238E27FC236}">
                <a16:creationId xmlns:a16="http://schemas.microsoft.com/office/drawing/2014/main" id="{C30BD2BD-4333-3E60-5E4A-DCC8927DE78C}"/>
              </a:ext>
            </a:extLst>
          </p:cNvPr>
          <p:cNvSpPr txBox="1">
            <a:spLocks noGrp="1"/>
          </p:cNvSpPr>
          <p:nvPr>
            <p:ph idx="1"/>
          </p:nvPr>
        </p:nvSpPr>
        <p:spPr>
          <a:xfrm>
            <a:off x="685800" y="1714817"/>
            <a:ext cx="11239500" cy="4592219"/>
          </a:xfrm>
          <a:prstGeom prst="rect">
            <a:avLst/>
          </a:prstGeom>
          <a:noFill/>
        </p:spPr>
        <p:txBody>
          <a:bodyPr wrap="square" rtlCol="0">
            <a:spAutoFit/>
          </a:bodyPr>
          <a:lstStyle/>
          <a:p>
            <a:pPr marL="0" indent="0">
              <a:buNone/>
            </a:pPr>
            <a:r>
              <a:rPr lang="en-GB" b="1">
                <a:solidFill>
                  <a:srgbClr val="4A206A"/>
                </a:solidFill>
                <a:latin typeface="Arial" panose="020B0604020202020204" pitchFamily="34" charset="0"/>
                <a:cs typeface="Arial" panose="020B0604020202020204" pitchFamily="34" charset="0"/>
              </a:rPr>
              <a:t>Today’s session is built around appreciative inquiry: </a:t>
            </a:r>
            <a:r>
              <a:rPr lang="en-GB">
                <a:solidFill>
                  <a:srgbClr val="4A206A"/>
                </a:solidFill>
                <a:latin typeface="Arial" panose="020B0604020202020204" pitchFamily="34" charset="0"/>
                <a:cs typeface="Arial" panose="020B0604020202020204" pitchFamily="34" charset="0"/>
              </a:rPr>
              <a:t>Please keep this in mind when asking your questions, as a reminder</a:t>
            </a:r>
          </a:p>
          <a:p>
            <a:pPr marL="0" indent="0" algn="l" rtl="0" fontAlgn="base">
              <a:buNone/>
            </a:pPr>
            <a:r>
              <a:rPr lang="en-GB" sz="1800" b="0" i="0" u="none" strike="noStrike">
                <a:solidFill>
                  <a:srgbClr val="302885"/>
                </a:solidFill>
                <a:effectLst/>
                <a:latin typeface="Arial" panose="020B0604020202020204" pitchFamily="34" charset="0"/>
              </a:rPr>
              <a:t>Appreciative Inquiry is based on the concept that value increases when you put a focus upon it, it is a core concept in systems thinking as it brings into play the person (us) as part of the system by which we want to change/ influence/ improve.</a:t>
            </a:r>
            <a:r>
              <a:rPr lang="en-US" sz="1800" b="0" i="0">
                <a:solidFill>
                  <a:srgbClr val="302885"/>
                </a:solidFill>
                <a:effectLst/>
                <a:latin typeface="Arial" panose="020B0604020202020204" pitchFamily="34" charset="0"/>
              </a:rPr>
              <a:t>​</a:t>
            </a:r>
            <a:endParaRPr lang="en-US" b="0" i="0">
              <a:solidFill>
                <a:srgbClr val="302885"/>
              </a:solidFill>
              <a:effectLst/>
              <a:latin typeface="Segoe UI" panose="020B0502040204020203" pitchFamily="34" charset="0"/>
            </a:endParaRPr>
          </a:p>
          <a:p>
            <a:pPr algn="l" rtl="0" fontAlgn="base">
              <a:buFont typeface="+mj-lt"/>
              <a:buAutoNum type="arabicPeriod"/>
            </a:pPr>
            <a:r>
              <a:rPr lang="en-GB" sz="1800" b="0" i="0" u="none" strike="noStrike">
                <a:solidFill>
                  <a:srgbClr val="302885"/>
                </a:solidFill>
                <a:effectLst/>
                <a:latin typeface="Arial" panose="020B0604020202020204" pitchFamily="34" charset="0"/>
              </a:rPr>
              <a:t>Identify the positive aspects of the story, try to draw that our further</a:t>
            </a:r>
            <a:r>
              <a:rPr lang="en-US" sz="1800" b="0" i="0">
                <a:solidFill>
                  <a:srgbClr val="302885"/>
                </a:solidFill>
                <a:effectLst/>
                <a:latin typeface="Arial" panose="020B0604020202020204" pitchFamily="34" charset="0"/>
              </a:rPr>
              <a:t>​</a:t>
            </a:r>
            <a:endParaRPr lang="en-US" b="0" i="0">
              <a:solidFill>
                <a:srgbClr val="302885"/>
              </a:solidFill>
              <a:effectLst/>
              <a:latin typeface="Arial" panose="020B0604020202020204" pitchFamily="34" charset="0"/>
            </a:endParaRPr>
          </a:p>
          <a:p>
            <a:pPr algn="l" rtl="0" fontAlgn="base">
              <a:buFont typeface="+mj-lt"/>
              <a:buAutoNum type="arabicPeriod"/>
            </a:pPr>
            <a:r>
              <a:rPr lang="en-GB" sz="1800" b="0" i="0" u="none" strike="noStrike">
                <a:solidFill>
                  <a:srgbClr val="302885"/>
                </a:solidFill>
                <a:effectLst/>
                <a:latin typeface="Arial" panose="020B0604020202020204" pitchFamily="34" charset="0"/>
              </a:rPr>
              <a:t>Be curious, ask questions to generate discussion</a:t>
            </a:r>
            <a:r>
              <a:rPr lang="en-US" sz="1800" b="0" i="0">
                <a:solidFill>
                  <a:srgbClr val="302885"/>
                </a:solidFill>
                <a:effectLst/>
                <a:latin typeface="Arial" panose="020B0604020202020204" pitchFamily="34" charset="0"/>
              </a:rPr>
              <a:t>​</a:t>
            </a:r>
            <a:endParaRPr lang="en-US" b="0" i="0">
              <a:solidFill>
                <a:srgbClr val="302885"/>
              </a:solidFill>
              <a:effectLst/>
              <a:latin typeface="Arial" panose="020B0604020202020204" pitchFamily="34" charset="0"/>
            </a:endParaRPr>
          </a:p>
          <a:p>
            <a:pPr algn="l" rtl="0" fontAlgn="base">
              <a:buFont typeface="+mj-lt"/>
              <a:buAutoNum type="arabicPeriod"/>
            </a:pPr>
            <a:r>
              <a:rPr lang="en-GB" sz="1800" b="0" i="0" u="none" strike="noStrike">
                <a:solidFill>
                  <a:srgbClr val="302885"/>
                </a:solidFill>
                <a:effectLst/>
                <a:latin typeface="Arial" panose="020B0604020202020204" pitchFamily="34" charset="0"/>
              </a:rPr>
              <a:t>Ask questions about what the speaker values, what they would change, what helped them to achieve this milestone.</a:t>
            </a:r>
            <a:r>
              <a:rPr lang="en-US" sz="1800" b="0" i="0">
                <a:solidFill>
                  <a:srgbClr val="302885"/>
                </a:solidFill>
                <a:effectLst/>
                <a:latin typeface="Arial" panose="020B0604020202020204" pitchFamily="34" charset="0"/>
              </a:rPr>
              <a:t>​</a:t>
            </a:r>
            <a:endParaRPr lang="en-US" b="0" i="0">
              <a:solidFill>
                <a:srgbClr val="302885"/>
              </a:solidFill>
              <a:effectLst/>
              <a:latin typeface="Arial" panose="020B0604020202020204" pitchFamily="34" charset="0"/>
            </a:endParaRPr>
          </a:p>
          <a:p>
            <a:pPr algn="l" rtl="0" fontAlgn="base">
              <a:buFont typeface="+mj-lt"/>
              <a:buAutoNum type="arabicPeriod"/>
            </a:pPr>
            <a:r>
              <a:rPr lang="en-GB" sz="1800" b="0" i="0" u="none" strike="noStrike">
                <a:solidFill>
                  <a:srgbClr val="302885"/>
                </a:solidFill>
                <a:effectLst/>
                <a:latin typeface="Arial" panose="020B0604020202020204" pitchFamily="34" charset="0"/>
              </a:rPr>
              <a:t>Listen and reflect</a:t>
            </a:r>
            <a:endParaRPr lang="en-US" b="0" i="0">
              <a:solidFill>
                <a:srgbClr val="302885"/>
              </a:solidFill>
              <a:effectLst/>
              <a:latin typeface="Arial" panose="020B0604020202020204" pitchFamily="34" charset="0"/>
            </a:endParaRPr>
          </a:p>
          <a:p>
            <a:pPr marL="0" indent="0">
              <a:buNone/>
            </a:pPr>
            <a:endParaRPr lang="en-GB" sz="2800">
              <a:solidFill>
                <a:srgbClr val="4A206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7125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A65837D-A452-011E-4254-444DD6AF6E15}"/>
              </a:ext>
            </a:extLst>
          </p:cNvPr>
          <p:cNvSpPr txBox="1"/>
          <p:nvPr/>
        </p:nvSpPr>
        <p:spPr>
          <a:xfrm>
            <a:off x="1305928" y="694680"/>
            <a:ext cx="9209302" cy="646331"/>
          </a:xfrm>
          <a:prstGeom prst="rect">
            <a:avLst/>
          </a:prstGeom>
          <a:noFill/>
          <a:ln>
            <a:noFill/>
          </a:ln>
        </p:spPr>
        <p:txBody>
          <a:bodyPr wrap="square" lIns="91440" tIns="45720" rIns="91440" bIns="45720" rtlCol="0" anchor="t">
            <a:spAutoFit/>
          </a:bodyPr>
          <a:lstStyle/>
          <a:p>
            <a:r>
              <a:rPr lang="en-GB" sz="3600">
                <a:ln w="0"/>
                <a:effectLst>
                  <a:outerShdw blurRad="38100" dist="19050" dir="2700000" algn="tl" rotWithShape="0">
                    <a:schemeClr val="dk1">
                      <a:alpha val="40000"/>
                    </a:schemeClr>
                  </a:outerShdw>
                </a:effectLst>
              </a:rPr>
              <a:t>On a scale of elf, how are we feeling today?</a:t>
            </a:r>
            <a:endParaRPr lang="en-GB" sz="3600"/>
          </a:p>
        </p:txBody>
      </p:sp>
      <p:pic>
        <p:nvPicPr>
          <p:cNvPr id="5" name="Picture 4" descr="No photo description available.">
            <a:extLst>
              <a:ext uri="{FF2B5EF4-FFF2-40B4-BE49-F238E27FC236}">
                <a16:creationId xmlns:a16="http://schemas.microsoft.com/office/drawing/2014/main" id="{6D98E205-5432-B5F5-17EA-1EDB38A21ED0}"/>
              </a:ext>
            </a:extLst>
          </p:cNvPr>
          <p:cNvPicPr>
            <a:picLocks noChangeAspect="1"/>
          </p:cNvPicPr>
          <p:nvPr/>
        </p:nvPicPr>
        <p:blipFill>
          <a:blip r:embed="rId2"/>
          <a:stretch>
            <a:fillRect/>
          </a:stretch>
        </p:blipFill>
        <p:spPr>
          <a:xfrm>
            <a:off x="3444816" y="1517616"/>
            <a:ext cx="4942933" cy="4972957"/>
          </a:xfrm>
          <a:prstGeom prst="rect">
            <a:avLst/>
          </a:prstGeom>
        </p:spPr>
      </p:pic>
    </p:spTree>
    <p:extLst>
      <p:ext uri="{BB962C8B-B14F-4D97-AF65-F5344CB8AC3E}">
        <p14:creationId xmlns:p14="http://schemas.microsoft.com/office/powerpoint/2010/main" val="1208816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4A68B-F4FB-60D1-19F7-80639CEE4833}"/>
              </a:ext>
            </a:extLst>
          </p:cNvPr>
          <p:cNvSpPr>
            <a:spLocks noGrp="1"/>
          </p:cNvSpPr>
          <p:nvPr>
            <p:ph type="title"/>
          </p:nvPr>
        </p:nvSpPr>
        <p:spPr>
          <a:xfrm>
            <a:off x="838200" y="3185652"/>
            <a:ext cx="10515600" cy="899652"/>
          </a:xfrm>
        </p:spPr>
        <p:txBody>
          <a:bodyPr>
            <a:normAutofit fontScale="90000"/>
          </a:bodyPr>
          <a:lstStyle/>
          <a:p>
            <a:pPr algn="ctr"/>
            <a:r>
              <a:rPr lang="en-GB"/>
              <a:t>What area of the East Midlands do you work in?</a:t>
            </a:r>
          </a:p>
        </p:txBody>
      </p:sp>
    </p:spTree>
    <p:extLst>
      <p:ext uri="{BB962C8B-B14F-4D97-AF65-F5344CB8AC3E}">
        <p14:creationId xmlns:p14="http://schemas.microsoft.com/office/powerpoint/2010/main" val="427062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81EFF-6C8D-58A4-7ACC-EE7D4A750534}"/>
              </a:ext>
            </a:extLst>
          </p:cNvPr>
          <p:cNvSpPr>
            <a:spLocks noGrp="1"/>
          </p:cNvSpPr>
          <p:nvPr>
            <p:ph type="title"/>
          </p:nvPr>
        </p:nvSpPr>
        <p:spPr>
          <a:xfrm>
            <a:off x="1603735" y="2922954"/>
            <a:ext cx="8984530" cy="1009651"/>
          </a:xfrm>
        </p:spPr>
        <p:txBody>
          <a:bodyPr>
            <a:noAutofit/>
          </a:bodyPr>
          <a:lstStyle/>
          <a:p>
            <a:pPr algn="ctr"/>
            <a:r>
              <a:rPr lang="en-GB" sz="3600"/>
              <a:t>How confident do we feel that system based investigations are informing improvement?</a:t>
            </a:r>
            <a:endParaRPr lang="en-GB" sz="3600">
              <a:cs typeface="Arial"/>
            </a:endParaRPr>
          </a:p>
        </p:txBody>
      </p:sp>
    </p:spTree>
    <p:extLst>
      <p:ext uri="{BB962C8B-B14F-4D97-AF65-F5344CB8AC3E}">
        <p14:creationId xmlns:p14="http://schemas.microsoft.com/office/powerpoint/2010/main" val="2448759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522AC-61AE-1647-B222-ECAE2AF29E67}"/>
              </a:ext>
            </a:extLst>
          </p:cNvPr>
          <p:cNvSpPr>
            <a:spLocks noGrp="1"/>
          </p:cNvSpPr>
          <p:nvPr>
            <p:ph type="ctrTitle"/>
          </p:nvPr>
        </p:nvSpPr>
        <p:spPr/>
        <p:txBody>
          <a:bodyPr>
            <a:normAutofit/>
          </a:bodyPr>
          <a:lstStyle/>
          <a:p>
            <a:r>
              <a:rPr lang="en-GB" sz="4800">
                <a:cs typeface="Arial"/>
              </a:rPr>
              <a:t>After Action Review for Pyridostigmine Incident </a:t>
            </a:r>
            <a:endParaRPr lang="en-US"/>
          </a:p>
        </p:txBody>
      </p:sp>
      <p:sp>
        <p:nvSpPr>
          <p:cNvPr id="3" name="Subtitle 2">
            <a:extLst>
              <a:ext uri="{FF2B5EF4-FFF2-40B4-BE49-F238E27FC236}">
                <a16:creationId xmlns:a16="http://schemas.microsoft.com/office/drawing/2014/main" id="{13788FCE-A727-554C-8E53-9E6647D29989}"/>
              </a:ext>
            </a:extLst>
          </p:cNvPr>
          <p:cNvSpPr>
            <a:spLocks noGrp="1"/>
          </p:cNvSpPr>
          <p:nvPr>
            <p:ph type="subTitle" idx="1"/>
          </p:nvPr>
        </p:nvSpPr>
        <p:spPr/>
        <p:txBody>
          <a:bodyPr vert="horz" lIns="0" tIns="0" rIns="0" bIns="0" rtlCol="0" anchor="t">
            <a:normAutofit fontScale="77500" lnSpcReduction="20000"/>
          </a:bodyPr>
          <a:lstStyle/>
          <a:p>
            <a:r>
              <a:rPr lang="en-US">
                <a:cs typeface="Arial"/>
              </a:rPr>
              <a:t>Deborah Dodge and Julie Croysdale, Leicester, Leicestershire and Rutland ICB</a:t>
            </a:r>
          </a:p>
        </p:txBody>
      </p:sp>
    </p:spTree>
    <p:extLst>
      <p:ext uri="{BB962C8B-B14F-4D97-AF65-F5344CB8AC3E}">
        <p14:creationId xmlns:p14="http://schemas.microsoft.com/office/powerpoint/2010/main" val="1755227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E4E01-44CB-FBEF-57E7-25AB75F8BC9A}"/>
              </a:ext>
            </a:extLst>
          </p:cNvPr>
          <p:cNvSpPr>
            <a:spLocks noGrp="1"/>
          </p:cNvSpPr>
          <p:nvPr>
            <p:ph type="ctrTitle"/>
          </p:nvPr>
        </p:nvSpPr>
        <p:spPr/>
        <p:txBody>
          <a:bodyPr/>
          <a:lstStyle/>
          <a:p>
            <a:r>
              <a:rPr lang="en-GB"/>
              <a:t>After Action Review for Pyridostigmine Incident </a:t>
            </a:r>
          </a:p>
        </p:txBody>
      </p:sp>
      <p:sp>
        <p:nvSpPr>
          <p:cNvPr id="3" name="Subtitle 2">
            <a:extLst>
              <a:ext uri="{FF2B5EF4-FFF2-40B4-BE49-F238E27FC236}">
                <a16:creationId xmlns:a16="http://schemas.microsoft.com/office/drawing/2014/main" id="{A84051C4-C7F8-B6F0-CB24-C10A8B808A5A}"/>
              </a:ext>
            </a:extLst>
          </p:cNvPr>
          <p:cNvSpPr>
            <a:spLocks noGrp="1"/>
          </p:cNvSpPr>
          <p:nvPr>
            <p:ph type="subTitle" idx="1"/>
          </p:nvPr>
        </p:nvSpPr>
        <p:spPr/>
        <p:txBody>
          <a:bodyPr/>
          <a:lstStyle/>
          <a:p>
            <a:r>
              <a:rPr lang="en-GB"/>
              <a:t>December 2024</a:t>
            </a:r>
          </a:p>
        </p:txBody>
      </p:sp>
    </p:spTree>
    <p:extLst>
      <p:ext uri="{BB962C8B-B14F-4D97-AF65-F5344CB8AC3E}">
        <p14:creationId xmlns:p14="http://schemas.microsoft.com/office/powerpoint/2010/main" val="2913725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13.0.5724"/>
  <p:tag name="SLIDO_PRESENTATION_ID" val="b3c728f7-ee32-4e0c-b4be-3039548f3710"/>
  <p:tag name="SLIDO_EVENT_UUID" val="84b88bc2-2258-4d13-bfc2-bd2b96c5acbf"/>
  <p:tag name="SLIDO_EVENT_SECTION_UUID" val="4cf39685-5b8d-4e2c-bdb0-cb74637734db"/>
</p:tagLst>
</file>

<file path=ppt/theme/theme1.xml><?xml version="1.0" encoding="utf-8"?>
<a:theme xmlns:a="http://schemas.openxmlformats.org/drawingml/2006/main" name="Office Theme">
  <a:themeElements>
    <a:clrScheme name="Custom 10">
      <a:dk1>
        <a:srgbClr val="302885"/>
      </a:dk1>
      <a:lt1>
        <a:srgbClr val="FFFFFF"/>
      </a:lt1>
      <a:dk2>
        <a:srgbClr val="534992"/>
      </a:dk2>
      <a:lt2>
        <a:srgbClr val="E8E6F3"/>
      </a:lt2>
      <a:accent1>
        <a:srgbClr val="E6007E"/>
      </a:accent1>
      <a:accent2>
        <a:srgbClr val="FFCA00"/>
      </a:accent2>
      <a:accent3>
        <a:srgbClr val="36A9E1"/>
      </a:accent3>
      <a:accent4>
        <a:srgbClr val="95C21F"/>
      </a:accent4>
      <a:accent5>
        <a:srgbClr val="F39200"/>
      </a:accent5>
      <a:accent6>
        <a:srgbClr val="302885"/>
      </a:accent6>
      <a:hlink>
        <a:srgbClr val="302885"/>
      </a:hlink>
      <a:folHlink>
        <a:srgbClr val="30288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HIEM 2023 Presentation TEMPLATE (1)">
  <a:themeElements>
    <a:clrScheme name="Custom 10">
      <a:dk1>
        <a:srgbClr val="302885"/>
      </a:dk1>
      <a:lt1>
        <a:srgbClr val="FFFFFF"/>
      </a:lt1>
      <a:dk2>
        <a:srgbClr val="534992"/>
      </a:dk2>
      <a:lt2>
        <a:srgbClr val="E8E6F3"/>
      </a:lt2>
      <a:accent1>
        <a:srgbClr val="E6007E"/>
      </a:accent1>
      <a:accent2>
        <a:srgbClr val="FFCA00"/>
      </a:accent2>
      <a:accent3>
        <a:srgbClr val="36A9E1"/>
      </a:accent3>
      <a:accent4>
        <a:srgbClr val="95C21F"/>
      </a:accent4>
      <a:accent5>
        <a:srgbClr val="F39200"/>
      </a:accent5>
      <a:accent6>
        <a:srgbClr val="302885"/>
      </a:accent6>
      <a:hlink>
        <a:srgbClr val="302885"/>
      </a:hlink>
      <a:folHlink>
        <a:srgbClr val="30288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LLR ICB">
      <a:dk1>
        <a:sysClr val="windowText" lastClr="000000"/>
      </a:dk1>
      <a:lt1>
        <a:sysClr val="window" lastClr="FFFFFF"/>
      </a:lt1>
      <a:dk2>
        <a:srgbClr val="005EB8"/>
      </a:dk2>
      <a:lt2>
        <a:srgbClr val="E8EDEE"/>
      </a:lt2>
      <a:accent1>
        <a:srgbClr val="0072CE"/>
      </a:accent1>
      <a:accent2>
        <a:srgbClr val="ED8B00"/>
      </a:accent2>
      <a:accent3>
        <a:srgbClr val="AE2573"/>
      </a:accent3>
      <a:accent4>
        <a:srgbClr val="330072"/>
      </a:accent4>
      <a:accent5>
        <a:srgbClr val="00A499"/>
      </a:accent5>
      <a:accent6>
        <a:srgbClr val="00A9CE"/>
      </a:accent6>
      <a:hlink>
        <a:srgbClr val="005EB8"/>
      </a:hlink>
      <a:folHlink>
        <a:srgbClr val="3300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LR ICB Complaints Management Presentation ST" id="{A8373444-53A0-41E5-B724-73D326E4DB6E}" vid="{594AADBB-4D3A-4BD0-8BA6-1FD45ED9B4AA}"/>
    </a:ext>
  </a:extLst>
</a:theme>
</file>

<file path=ppt/theme/theme6.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4F53EB47203EB4C9637D6DFD9C23EEF" ma:contentTypeVersion="11" ma:contentTypeDescription="Create a new document." ma:contentTypeScope="" ma:versionID="e50d42cb94a6da42eb1112d13bfcbb04">
  <xsd:schema xmlns:xsd="http://www.w3.org/2001/XMLSchema" xmlns:xs="http://www.w3.org/2001/XMLSchema" xmlns:p="http://schemas.microsoft.com/office/2006/metadata/properties" xmlns:ns2="10a85f35-00c3-44f2-a754-9a2550fc2e75" xmlns:ns3="a80372fc-edd2-460f-b445-c23850e2e9b3" targetNamespace="http://schemas.microsoft.com/office/2006/metadata/properties" ma:root="true" ma:fieldsID="65a7b6be7215208d10babc426a8ef2bc" ns2:_="" ns3:_="">
    <xsd:import namespace="10a85f35-00c3-44f2-a754-9a2550fc2e75"/>
    <xsd:import namespace="a80372fc-edd2-460f-b445-c23850e2e9b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a85f35-00c3-44f2-a754-9a2550fc2e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6624216-d583-4636-a04d-17921d6eaf6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80372fc-edd2-460f-b445-c23850e2e9b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36bd634-9d28-40c8-97f4-75a9bd8b2ff9}" ma:internalName="TaxCatchAll" ma:showField="CatchAllData" ma:web="a80372fc-edd2-460f-b445-c23850e2e9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0a85f35-00c3-44f2-a754-9a2550fc2e75">
      <Terms xmlns="http://schemas.microsoft.com/office/infopath/2007/PartnerControls"/>
    </lcf76f155ced4ddcb4097134ff3c332f>
    <TaxCatchAll xmlns="a80372fc-edd2-460f-b445-c23850e2e9b3" xsi:nil="true"/>
  </documentManagement>
</p:properties>
</file>

<file path=customXml/itemProps1.xml><?xml version="1.0" encoding="utf-8"?>
<ds:datastoreItem xmlns:ds="http://schemas.openxmlformats.org/officeDocument/2006/customXml" ds:itemID="{8FB38196-D8A2-414C-95D3-4A518AA63BB1}">
  <ds:schemaRefs>
    <ds:schemaRef ds:uri="http://schemas.microsoft.com/sharepoint/v3/contenttype/forms"/>
  </ds:schemaRefs>
</ds:datastoreItem>
</file>

<file path=customXml/itemProps2.xml><?xml version="1.0" encoding="utf-8"?>
<ds:datastoreItem xmlns:ds="http://schemas.openxmlformats.org/officeDocument/2006/customXml" ds:itemID="{8F8DEBB3-E85B-451C-B07D-2FA120734CF7}">
  <ds:schemaRefs>
    <ds:schemaRef ds:uri="10a85f35-00c3-44f2-a754-9a2550fc2e75"/>
    <ds:schemaRef ds:uri="a80372fc-edd2-460f-b445-c23850e2e9b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230B4ED-1B3A-452C-B399-4A75C5C5EFF7}">
  <ds:schemaRefs>
    <ds:schemaRef ds:uri="http://schemas.microsoft.com/office/2006/documentManagement/types"/>
    <ds:schemaRef ds:uri="http://purl.org/dc/elements/1.1/"/>
    <ds:schemaRef ds:uri="a80372fc-edd2-460f-b445-c23850e2e9b3"/>
    <ds:schemaRef ds:uri="http://purl.org/dc/terms/"/>
    <ds:schemaRef ds:uri="http://purl.org/dc/dcmitype/"/>
    <ds:schemaRef ds:uri="http://schemas.microsoft.com/office/2006/metadata/properties"/>
    <ds:schemaRef ds:uri="http://schemas.openxmlformats.org/package/2006/metadata/core-properties"/>
    <ds:schemaRef ds:uri="http://schemas.microsoft.com/office/infopath/2007/PartnerControls"/>
    <ds:schemaRef ds:uri="10a85f35-00c3-44f2-a754-9a2550fc2e75"/>
    <ds:schemaRef ds:uri="http://www.w3.org/XML/1998/namespace"/>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0</TotalTime>
  <Words>2004</Words>
  <Application>Microsoft Office PowerPoint</Application>
  <PresentationFormat>Widescreen</PresentationFormat>
  <Paragraphs>168</Paragraphs>
  <Slides>27</Slides>
  <Notes>14</Notes>
  <HiddenSlides>0</HiddenSlides>
  <MMClips>0</MMClips>
  <ScaleCrop>false</ScaleCrop>
  <HeadingPairs>
    <vt:vector size="6" baseType="variant">
      <vt:variant>
        <vt:lpstr>Fonts Used</vt:lpstr>
      </vt:variant>
      <vt:variant>
        <vt:i4>11</vt:i4>
      </vt:variant>
      <vt:variant>
        <vt:lpstr>Theme</vt:lpstr>
      </vt:variant>
      <vt:variant>
        <vt:i4>6</vt:i4>
      </vt:variant>
      <vt:variant>
        <vt:lpstr>Slide Titles</vt:lpstr>
      </vt:variant>
      <vt:variant>
        <vt:i4>27</vt:i4>
      </vt:variant>
    </vt:vector>
  </HeadingPairs>
  <TitlesOfParts>
    <vt:vector size="44" baseType="lpstr">
      <vt:lpstr>Aptos</vt:lpstr>
      <vt:lpstr>Aptos Display</vt:lpstr>
      <vt:lpstr>Arial</vt:lpstr>
      <vt:lpstr>Calibri</vt:lpstr>
      <vt:lpstr>Calibri Light</vt:lpstr>
      <vt:lpstr>Calibri,Sans-Serif</vt:lpstr>
      <vt:lpstr>Georgia</vt:lpstr>
      <vt:lpstr>Segoe UI</vt:lpstr>
      <vt:lpstr>Times New Roman</vt:lpstr>
      <vt:lpstr>Trebuchet MS</vt:lpstr>
      <vt:lpstr>Wingdings 3</vt:lpstr>
      <vt:lpstr>Office Theme</vt:lpstr>
      <vt:lpstr>Custom Design</vt:lpstr>
      <vt:lpstr>2_Office Theme</vt:lpstr>
      <vt:lpstr>HIEM 2023 Presentation TEMPLATE (1)</vt:lpstr>
      <vt:lpstr>Office Theme</vt:lpstr>
      <vt:lpstr>Facet</vt:lpstr>
      <vt:lpstr>Health Innovation East Midlands: System Based Investigations to Inform Improvement</vt:lpstr>
      <vt:lpstr>Our support and expertise</vt:lpstr>
      <vt:lpstr>The Agenda</vt:lpstr>
      <vt:lpstr>PowerPoint Presentation</vt:lpstr>
      <vt:lpstr>PowerPoint Presentation</vt:lpstr>
      <vt:lpstr>What area of the East Midlands do you work in?</vt:lpstr>
      <vt:lpstr>How confident do we feel that system based investigations are informing improvement?</vt:lpstr>
      <vt:lpstr>After Action Review for Pyridostigmine Incident </vt:lpstr>
      <vt:lpstr>After Action Review for Pyridostigmine Incident </vt:lpstr>
      <vt:lpstr>Incident details </vt:lpstr>
      <vt:lpstr>Incident details continued</vt:lpstr>
      <vt:lpstr>After Action Review – Cross-system LLR</vt:lpstr>
      <vt:lpstr>Why an After-Action Review?</vt:lpstr>
      <vt:lpstr>Reflection</vt:lpstr>
      <vt:lpstr>PowerPoint Presentation</vt:lpstr>
      <vt:lpstr>Your role within systems based learning – Interactive session </vt:lpstr>
      <vt:lpstr>How to use the whiteboard</vt:lpstr>
      <vt:lpstr>Patient Safety Incident Response Framework using Systems Engineering Initiative Patient Safety (SEIPS)</vt:lpstr>
      <vt:lpstr>  Patient Safety Incident Response Framework using Systems Engineering Initiative Patient Safety (SEIPS)  SEIPS - A model that depicts the interactions between the work system processes that is used as a general problem solving tool to guide staff as to how we can learn and improve following a patient safety incident (NHS England 2024)  Zoe Roosmale-Cocq - LPT Patient Safety Incident Investigator Gavin Simpson - LPT Patient Safety Incident Investigator</vt:lpstr>
      <vt:lpstr>PowerPoint Presentation</vt:lpstr>
      <vt:lpstr>PowerPoint Presentation</vt:lpstr>
      <vt:lpstr>PowerPoint Presentation</vt:lpstr>
      <vt:lpstr>PowerPoint Presentation</vt:lpstr>
      <vt:lpstr>PowerPoint Presentation</vt:lpstr>
      <vt:lpstr>Call for help </vt:lpstr>
      <vt:lpstr>After hearing todays speakers, how confident do you feel that system based investigations are informing improvement?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JACKSON, Samuel (NHS NEL CSU)</dc:creator>
  <cp:lastModifiedBy>Ella West</cp:lastModifiedBy>
  <cp:revision>63</cp:revision>
  <dcterms:created xsi:type="dcterms:W3CDTF">2020-10-13T16:08:24Z</dcterms:created>
  <dcterms:modified xsi:type="dcterms:W3CDTF">2025-01-08T12:46:43Z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0x010100C4F53EB47203EB4C9637D6DFD9C23EEF</vt:lpwstr>
  </property>
  <property fmtid="{D5CDD505-2E9C-101B-9397-08002B2CF9AE}" pid="3" name="MediaServiceImageTags">
    <vt:lpwstr/>
  </property>
</Properties>
</file>