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4" r:id="rId4"/>
    <p:sldMasterId id="2147483737" r:id="rId5"/>
    <p:sldMasterId id="2147483778" r:id="rId6"/>
    <p:sldMasterId id="2147483651" r:id="rId7"/>
  </p:sldMasterIdLst>
  <p:notesMasterIdLst>
    <p:notesMasterId r:id="rId34"/>
  </p:notesMasterIdLst>
  <p:sldIdLst>
    <p:sldId id="4244" r:id="rId8"/>
    <p:sldId id="256" r:id="rId9"/>
    <p:sldId id="4188" r:id="rId10"/>
    <p:sldId id="4232" r:id="rId11"/>
    <p:sldId id="4240" r:id="rId12"/>
    <p:sldId id="4242" r:id="rId13"/>
    <p:sldId id="4247" r:id="rId14"/>
    <p:sldId id="277" r:id="rId15"/>
    <p:sldId id="344" r:id="rId16"/>
    <p:sldId id="345" r:id="rId17"/>
    <p:sldId id="353" r:id="rId18"/>
    <p:sldId id="352" r:id="rId19"/>
    <p:sldId id="346" r:id="rId20"/>
    <p:sldId id="341" r:id="rId21"/>
    <p:sldId id="329" r:id="rId22"/>
    <p:sldId id="354" r:id="rId23"/>
    <p:sldId id="337" r:id="rId24"/>
    <p:sldId id="347" r:id="rId25"/>
    <p:sldId id="348" r:id="rId26"/>
    <p:sldId id="350" r:id="rId27"/>
    <p:sldId id="339" r:id="rId28"/>
    <p:sldId id="349" r:id="rId29"/>
    <p:sldId id="303" r:id="rId30"/>
    <p:sldId id="276" r:id="rId31"/>
    <p:sldId id="4248" r:id="rId32"/>
    <p:sldId id="4249" r:id="rId33"/>
  </p:sldIdLst>
  <p:sldSz cx="12192000" cy="6858000"/>
  <p:notesSz cx="6858000" cy="9144000"/>
  <p:custDataLst>
    <p:tags r:id="rId3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E77FEF2-AD30-43C9-912B-7D21FB8DE4D7}">
          <p14:sldIdLst>
            <p14:sldId id="4244"/>
            <p14:sldId id="256"/>
            <p14:sldId id="4188"/>
            <p14:sldId id="4232"/>
            <p14:sldId id="4240"/>
            <p14:sldId id="4242"/>
            <p14:sldId id="4247"/>
            <p14:sldId id="277"/>
            <p14:sldId id="344"/>
            <p14:sldId id="345"/>
            <p14:sldId id="353"/>
            <p14:sldId id="352"/>
            <p14:sldId id="346"/>
            <p14:sldId id="341"/>
            <p14:sldId id="329"/>
            <p14:sldId id="354"/>
            <p14:sldId id="337"/>
            <p14:sldId id="347"/>
            <p14:sldId id="348"/>
            <p14:sldId id="350"/>
            <p14:sldId id="339"/>
            <p14:sldId id="349"/>
            <p14:sldId id="303"/>
            <p14:sldId id="276"/>
            <p14:sldId id="4248"/>
            <p14:sldId id="4249"/>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2F1326F-1486-68CF-5DDB-892F5FA3DE11}" name="Sophie Mason" initials="SM" userId="S::Sophie.Mason@nottingham.ac.uk::628fad46-e0f3-4517-9047-7331566cac69" providerId="AD"/>
  <p188:author id="{3E1E2678-7311-77BB-16C6-C96FCAB694C0}" name="Sophie Mason" initials="SM" userId="S::sophie.mason@nottingham.ac.uk::628fad46-e0f3-4517-9047-7331566cac69" providerId="AD"/>
  <p188:author id="{50670791-E257-9970-14AD-54A32843BAE8}" name="Bethany Askey" initials="BA" userId="S::Bethany.Askey@nottingham.ac.uk::98d05723-a48c-4d96-942f-81c48054f6dc" providerId="AD"/>
  <p188:author id="{539A1BC8-0CD7-7874-4F48-DBC61B0AD56F}" name="Ella West" initials="EW" userId="S::Ella.West@nottingham.ac.uk::cf21cec2-0aea-4f76-b079-60973a5e95b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02885"/>
    <a:srgbClr val="E6007E"/>
    <a:srgbClr val="030203"/>
    <a:srgbClr val="FD2FC7"/>
    <a:srgbClr val="EC008C"/>
    <a:srgbClr val="FF8B00"/>
    <a:srgbClr val="96C1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AE3AF2-2FA6-44D3-96FD-C79496B1B80C}" v="41" dt="2025-03-25T11:20:04.280"/>
    <p1510:client id="{110426EA-64AA-4151-BC78-FFE435DE78C4}" v="39" dt="2025-03-26T14:47:51.518"/>
    <p1510:client id="{2566C8A9-1542-AF1B-FC70-BAF050B2A33C}" v="29" dt="2025-03-26T09:55:37.716"/>
    <p1510:client id="{38202C4A-B236-569E-70EE-F52510F327F8}" v="86" dt="2025-03-25T10:08:34.37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tableStyles" Target="tableStyles.xml"/><Relationship Id="rId21" Type="http://schemas.openxmlformats.org/officeDocument/2006/relationships/slide" Target="slides/slide14.xml"/><Relationship Id="rId34" Type="http://schemas.openxmlformats.org/officeDocument/2006/relationships/notesMaster" Target="notesMasters/notesMaster1.xml"/><Relationship Id="rId42"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tags" Target="tags/tag1.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la West" userId="S::ella.west@nottingham.ac.uk::cf21cec2-0aea-4f76-b079-60973a5e95b3" providerId="AD" clId="Web-{8DF5BFC9-E52E-FCB5-2A04-A397AE91D380}"/>
    <pc:docChg chg="addSld delSld modSection">
      <pc:chgData name="Ella West" userId="S::ella.west@nottingham.ac.uk::cf21cec2-0aea-4f76-b079-60973a5e95b3" providerId="AD" clId="Web-{8DF5BFC9-E52E-FCB5-2A04-A397AE91D380}" dt="2025-01-08T12:40:39.321" v="11"/>
      <pc:docMkLst>
        <pc:docMk/>
      </pc:docMkLst>
      <pc:sldChg chg="add del">
        <pc:chgData name="Ella West" userId="S::ella.west@nottingham.ac.uk::cf21cec2-0aea-4f76-b079-60973a5e95b3" providerId="AD" clId="Web-{8DF5BFC9-E52E-FCB5-2A04-A397AE91D380}" dt="2025-01-08T12:40:16.461" v="8"/>
        <pc:sldMkLst>
          <pc:docMk/>
          <pc:sldMk cId="84217327" sldId="258"/>
        </pc:sldMkLst>
      </pc:sldChg>
      <pc:sldChg chg="add">
        <pc:chgData name="Ella West" userId="S::ella.west@nottingham.ac.uk::cf21cec2-0aea-4f76-b079-60973a5e95b3" providerId="AD" clId="Web-{8DF5BFC9-E52E-FCB5-2A04-A397AE91D380}" dt="2025-01-08T12:40:00.898" v="6"/>
        <pc:sldMkLst>
          <pc:docMk/>
          <pc:sldMk cId="2000143461" sldId="259"/>
        </pc:sldMkLst>
      </pc:sldChg>
      <pc:sldChg chg="add del">
        <pc:chgData name="Ella West" userId="S::ella.west@nottingham.ac.uk::cf21cec2-0aea-4f76-b079-60973a5e95b3" providerId="AD" clId="Web-{8DF5BFC9-E52E-FCB5-2A04-A397AE91D380}" dt="2025-01-08T12:40:09.101" v="7"/>
        <pc:sldMkLst>
          <pc:docMk/>
          <pc:sldMk cId="4201576756" sldId="260"/>
        </pc:sldMkLst>
      </pc:sldChg>
      <pc:sldChg chg="add del">
        <pc:chgData name="Ella West" userId="S::ella.west@nottingham.ac.uk::cf21cec2-0aea-4f76-b079-60973a5e95b3" providerId="AD" clId="Web-{8DF5BFC9-E52E-FCB5-2A04-A397AE91D380}" dt="2025-01-08T12:40:25.133" v="9"/>
        <pc:sldMkLst>
          <pc:docMk/>
          <pc:sldMk cId="2037162820" sldId="261"/>
        </pc:sldMkLst>
      </pc:sldChg>
      <pc:sldChg chg="add del">
        <pc:chgData name="Ella West" userId="S::ella.west@nottingham.ac.uk::cf21cec2-0aea-4f76-b079-60973a5e95b3" providerId="AD" clId="Web-{8DF5BFC9-E52E-FCB5-2A04-A397AE91D380}" dt="2025-01-08T12:40:31.461" v="10"/>
        <pc:sldMkLst>
          <pc:docMk/>
          <pc:sldMk cId="1406892078" sldId="262"/>
        </pc:sldMkLst>
      </pc:sldChg>
      <pc:sldChg chg="add">
        <pc:chgData name="Ella West" userId="S::ella.west@nottingham.ac.uk::cf21cec2-0aea-4f76-b079-60973a5e95b3" providerId="AD" clId="Web-{8DF5BFC9-E52E-FCB5-2A04-A397AE91D380}" dt="2025-01-08T12:40:39.321" v="11"/>
        <pc:sldMkLst>
          <pc:docMk/>
          <pc:sldMk cId="3091854270" sldId="4251"/>
        </pc:sldMkLst>
      </pc:sldChg>
      <pc:sldChg chg="del">
        <pc:chgData name="Ella West" userId="S::ella.west@nottingham.ac.uk::cf21cec2-0aea-4f76-b079-60973a5e95b3" providerId="AD" clId="Web-{8DF5BFC9-E52E-FCB5-2A04-A397AE91D380}" dt="2025-01-08T12:39:31.896" v="0"/>
        <pc:sldMkLst>
          <pc:docMk/>
          <pc:sldMk cId="4122357644" sldId="4251"/>
        </pc:sldMkLst>
      </pc:sldChg>
      <pc:sldChg chg="del">
        <pc:chgData name="Ella West" userId="S::ella.west@nottingham.ac.uk::cf21cec2-0aea-4f76-b079-60973a5e95b3" providerId="AD" clId="Web-{8DF5BFC9-E52E-FCB5-2A04-A397AE91D380}" dt="2025-01-08T12:39:47.116" v="5"/>
        <pc:sldMkLst>
          <pc:docMk/>
          <pc:sldMk cId="3091854270" sldId="4252"/>
        </pc:sldMkLst>
      </pc:sldChg>
    </pc:docChg>
  </pc:docChgLst>
  <pc:docChgLst>
    <pc:chgData name="Ella West" userId="S::ella.west@nottingham.ac.uk::cf21cec2-0aea-4f76-b079-60973a5e95b3" providerId="AD" clId="Web-{5B4C9788-ABCC-B72F-1B71-54A1B2F996C7}"/>
    <pc:docChg chg="modSld">
      <pc:chgData name="Ella West" userId="S::ella.west@nottingham.ac.uk::cf21cec2-0aea-4f76-b079-60973a5e95b3" providerId="AD" clId="Web-{5B4C9788-ABCC-B72F-1B71-54A1B2F996C7}" dt="2025-02-24T13:18:14.634" v="1"/>
      <pc:docMkLst>
        <pc:docMk/>
      </pc:docMkLst>
      <pc:sldChg chg="modSp">
        <pc:chgData name="Ella West" userId="S::ella.west@nottingham.ac.uk::cf21cec2-0aea-4f76-b079-60973a5e95b3" providerId="AD" clId="Web-{5B4C9788-ABCC-B72F-1B71-54A1B2F996C7}" dt="2025-02-24T13:18:14.634" v="1"/>
        <pc:sldMkLst>
          <pc:docMk/>
          <pc:sldMk cId="602058972" sldId="4232"/>
        </pc:sldMkLst>
        <pc:graphicFrameChg chg="mod modGraphic">
          <ac:chgData name="Ella West" userId="S::ella.west@nottingham.ac.uk::cf21cec2-0aea-4f76-b079-60973a5e95b3" providerId="AD" clId="Web-{5B4C9788-ABCC-B72F-1B71-54A1B2F996C7}" dt="2025-02-24T13:18:14.634" v="1"/>
          <ac:graphicFrameMkLst>
            <pc:docMk/>
            <pc:sldMk cId="602058972" sldId="4232"/>
            <ac:graphicFrameMk id="6" creationId="{5A0FFD84-673E-8569-ED55-7F1D35F87B40}"/>
          </ac:graphicFrameMkLst>
        </pc:graphicFrameChg>
      </pc:sldChg>
    </pc:docChg>
  </pc:docChgLst>
  <pc:docChgLst>
    <pc:chgData name="Ella West" userId="S::ella.west@nottingham.ac.uk::cf21cec2-0aea-4f76-b079-60973a5e95b3" providerId="AD" clId="Web-{470F566C-C60A-B7F9-EECF-BFF6D6C7D6BA}"/>
    <pc:docChg chg="modSld">
      <pc:chgData name="Ella West" userId="S::ella.west@nottingham.ac.uk::cf21cec2-0aea-4f76-b079-60973a5e95b3" providerId="AD" clId="Web-{470F566C-C60A-B7F9-EECF-BFF6D6C7D6BA}" dt="2025-02-26T09:04:17.282" v="0" actId="20577"/>
      <pc:docMkLst>
        <pc:docMk/>
      </pc:docMkLst>
      <pc:sldChg chg="modSp">
        <pc:chgData name="Ella West" userId="S::ella.west@nottingham.ac.uk::cf21cec2-0aea-4f76-b079-60973a5e95b3" providerId="AD" clId="Web-{470F566C-C60A-B7F9-EECF-BFF6D6C7D6BA}" dt="2025-02-26T09:04:17.282" v="0" actId="20577"/>
        <pc:sldMkLst>
          <pc:docMk/>
          <pc:sldMk cId="3965607252" sldId="315"/>
        </pc:sldMkLst>
      </pc:sldChg>
    </pc:docChg>
  </pc:docChgLst>
  <pc:docChgLst>
    <pc:chgData name="Ella West" userId="S::ella.west@nottingham.ac.uk::cf21cec2-0aea-4f76-b079-60973a5e95b3" providerId="AD" clId="Web-{0BAE3AF2-2FA6-44D3-96FD-C79496B1B80C}"/>
    <pc:docChg chg="modSld">
      <pc:chgData name="Ella West" userId="S::ella.west@nottingham.ac.uk::cf21cec2-0aea-4f76-b079-60973a5e95b3" providerId="AD" clId="Web-{0BAE3AF2-2FA6-44D3-96FD-C79496B1B80C}" dt="2025-03-25T11:20:02.655" v="18" actId="20577"/>
      <pc:docMkLst>
        <pc:docMk/>
      </pc:docMkLst>
      <pc:sldChg chg="modSp">
        <pc:chgData name="Ella West" userId="S::ella.west@nottingham.ac.uk::cf21cec2-0aea-4f76-b079-60973a5e95b3" providerId="AD" clId="Web-{0BAE3AF2-2FA6-44D3-96FD-C79496B1B80C}" dt="2025-03-25T11:20:02.655" v="18" actId="20577"/>
        <pc:sldMkLst>
          <pc:docMk/>
          <pc:sldMk cId="602058972" sldId="4232"/>
        </pc:sldMkLst>
        <pc:spChg chg="mod">
          <ac:chgData name="Ella West" userId="S::ella.west@nottingham.ac.uk::cf21cec2-0aea-4f76-b079-60973a5e95b3" providerId="AD" clId="Web-{0BAE3AF2-2FA6-44D3-96FD-C79496B1B80C}" dt="2025-03-25T11:20:02.655" v="18" actId="20577"/>
          <ac:spMkLst>
            <pc:docMk/>
            <pc:sldMk cId="602058972" sldId="4232"/>
            <ac:spMk id="3" creationId="{8E273F7C-77BB-FEF8-842A-F459B3022958}"/>
          </ac:spMkLst>
        </pc:spChg>
      </pc:sldChg>
    </pc:docChg>
  </pc:docChgLst>
  <pc:docChgLst>
    <pc:chgData name="Ella West" userId="S::ella.west@nottingham.ac.uk::cf21cec2-0aea-4f76-b079-60973a5e95b3" providerId="AD" clId="Web-{284839E4-04B0-DEF3-AF09-CFFFD9FC1FEA}"/>
    <pc:docChg chg="addSld delSld modSection">
      <pc:chgData name="Ella West" userId="S::ella.west@nottingham.ac.uk::cf21cec2-0aea-4f76-b079-60973a5e95b3" providerId="AD" clId="Web-{284839E4-04B0-DEF3-AF09-CFFFD9FC1FEA}" dt="2025-02-18T15:58:24.458" v="10"/>
      <pc:docMkLst>
        <pc:docMk/>
      </pc:docMkLst>
      <pc:sldChg chg="add">
        <pc:chgData name="Ella West" userId="S::ella.west@nottingham.ac.uk::cf21cec2-0aea-4f76-b079-60973a5e95b3" providerId="AD" clId="Web-{284839E4-04B0-DEF3-AF09-CFFFD9FC1FEA}" dt="2025-02-18T15:58:24.255" v="1"/>
        <pc:sldMkLst>
          <pc:docMk/>
          <pc:sldMk cId="1039200194" sldId="284"/>
        </pc:sldMkLst>
      </pc:sldChg>
      <pc:sldChg chg="add">
        <pc:chgData name="Ella West" userId="S::ella.west@nottingham.ac.uk::cf21cec2-0aea-4f76-b079-60973a5e95b3" providerId="AD" clId="Web-{284839E4-04B0-DEF3-AF09-CFFFD9FC1FEA}" dt="2025-02-18T15:58:24.302" v="3"/>
        <pc:sldMkLst>
          <pc:docMk/>
          <pc:sldMk cId="4104953490" sldId="427"/>
        </pc:sldMkLst>
      </pc:sldChg>
      <pc:sldChg chg="del">
        <pc:chgData name="Ella West" userId="S::ella.west@nottingham.ac.uk::cf21cec2-0aea-4f76-b079-60973a5e95b3" providerId="AD" clId="Web-{284839E4-04B0-DEF3-AF09-CFFFD9FC1FEA}" dt="2025-02-18T15:57:04.984" v="0"/>
        <pc:sldMkLst>
          <pc:docMk/>
          <pc:sldMk cId="2448759610" sldId="4241"/>
        </pc:sldMkLst>
      </pc:sldChg>
      <pc:sldChg chg="add">
        <pc:chgData name="Ella West" userId="S::ella.west@nottingham.ac.uk::cf21cec2-0aea-4f76-b079-60973a5e95b3" providerId="AD" clId="Web-{284839E4-04B0-DEF3-AF09-CFFFD9FC1FEA}" dt="2025-02-18T15:58:24.427" v="8"/>
        <pc:sldMkLst>
          <pc:docMk/>
          <pc:sldMk cId="3121397885" sldId="2126986433"/>
        </pc:sldMkLst>
      </pc:sldChg>
      <pc:sldChg chg="add">
        <pc:chgData name="Ella West" userId="S::ella.west@nottingham.ac.uk::cf21cec2-0aea-4f76-b079-60973a5e95b3" providerId="AD" clId="Web-{284839E4-04B0-DEF3-AF09-CFFFD9FC1FEA}" dt="2025-02-18T15:58:24.333" v="4"/>
        <pc:sldMkLst>
          <pc:docMk/>
          <pc:sldMk cId="579262753" sldId="2126986437"/>
        </pc:sldMkLst>
      </pc:sldChg>
      <pc:sldChg chg="add">
        <pc:chgData name="Ella West" userId="S::ella.west@nottingham.ac.uk::cf21cec2-0aea-4f76-b079-60973a5e95b3" providerId="AD" clId="Web-{284839E4-04B0-DEF3-AF09-CFFFD9FC1FEA}" dt="2025-02-18T15:58:24.443" v="9"/>
        <pc:sldMkLst>
          <pc:docMk/>
          <pc:sldMk cId="138623481" sldId="2126986439"/>
        </pc:sldMkLst>
      </pc:sldChg>
      <pc:sldChg chg="add">
        <pc:chgData name="Ella West" userId="S::ella.west@nottingham.ac.uk::cf21cec2-0aea-4f76-b079-60973a5e95b3" providerId="AD" clId="Web-{284839E4-04B0-DEF3-AF09-CFFFD9FC1FEA}" dt="2025-02-18T15:58:24.411" v="7"/>
        <pc:sldMkLst>
          <pc:docMk/>
          <pc:sldMk cId="3647838030" sldId="2126986445"/>
        </pc:sldMkLst>
      </pc:sldChg>
      <pc:sldChg chg="add">
        <pc:chgData name="Ella West" userId="S::ella.west@nottingham.ac.uk::cf21cec2-0aea-4f76-b079-60973a5e95b3" providerId="AD" clId="Web-{284839E4-04B0-DEF3-AF09-CFFFD9FC1FEA}" dt="2025-02-18T15:58:24.396" v="6"/>
        <pc:sldMkLst>
          <pc:docMk/>
          <pc:sldMk cId="368888881" sldId="2126986471"/>
        </pc:sldMkLst>
      </pc:sldChg>
      <pc:sldChg chg="add">
        <pc:chgData name="Ella West" userId="S::ella.west@nottingham.ac.uk::cf21cec2-0aea-4f76-b079-60973a5e95b3" providerId="AD" clId="Web-{284839E4-04B0-DEF3-AF09-CFFFD9FC1FEA}" dt="2025-02-18T15:58:24.458" v="10"/>
        <pc:sldMkLst>
          <pc:docMk/>
          <pc:sldMk cId="962627439" sldId="2126986472"/>
        </pc:sldMkLst>
      </pc:sldChg>
      <pc:sldChg chg="add">
        <pc:chgData name="Ella West" userId="S::ella.west@nottingham.ac.uk::cf21cec2-0aea-4f76-b079-60973a5e95b3" providerId="AD" clId="Web-{284839E4-04B0-DEF3-AF09-CFFFD9FC1FEA}" dt="2025-02-18T15:58:24.286" v="2"/>
        <pc:sldMkLst>
          <pc:docMk/>
          <pc:sldMk cId="2498912365" sldId="2126986479"/>
        </pc:sldMkLst>
      </pc:sldChg>
      <pc:sldChg chg="add">
        <pc:chgData name="Ella West" userId="S::ella.west@nottingham.ac.uk::cf21cec2-0aea-4f76-b079-60973a5e95b3" providerId="AD" clId="Web-{284839E4-04B0-DEF3-AF09-CFFFD9FC1FEA}" dt="2025-02-18T15:58:24.333" v="5"/>
        <pc:sldMkLst>
          <pc:docMk/>
          <pc:sldMk cId="878277300" sldId="2126986480"/>
        </pc:sldMkLst>
      </pc:sldChg>
    </pc:docChg>
  </pc:docChgLst>
  <pc:docChgLst>
    <pc:chgData name="Sophie Mason" userId="628fad46-e0f3-4517-9047-7331566cac69" providerId="ADAL" clId="{7D1ADFA7-8C0F-41A3-8ECC-3257B3510A6D}"/>
    <pc:docChg chg="custSel modSld">
      <pc:chgData name="Sophie Mason" userId="628fad46-e0f3-4517-9047-7331566cac69" providerId="ADAL" clId="{7D1ADFA7-8C0F-41A3-8ECC-3257B3510A6D}" dt="2025-02-26T14:04:31.958" v="761" actId="20577"/>
      <pc:docMkLst>
        <pc:docMk/>
      </pc:docMkLst>
      <pc:sldChg chg="modSp mod">
        <pc:chgData name="Sophie Mason" userId="628fad46-e0f3-4517-9047-7331566cac69" providerId="ADAL" clId="{7D1ADFA7-8C0F-41A3-8ECC-3257B3510A6D}" dt="2025-02-19T08:29:23.567" v="32" actId="20577"/>
        <pc:sldMkLst>
          <pc:docMk/>
          <pc:sldMk cId="435419186" sldId="256"/>
        </pc:sldMkLst>
        <pc:spChg chg="mod">
          <ac:chgData name="Sophie Mason" userId="628fad46-e0f3-4517-9047-7331566cac69" providerId="ADAL" clId="{7D1ADFA7-8C0F-41A3-8ECC-3257B3510A6D}" dt="2025-02-19T08:29:23.567" v="32" actId="20577"/>
          <ac:spMkLst>
            <pc:docMk/>
            <pc:sldMk cId="435419186" sldId="256"/>
            <ac:spMk id="2" creationId="{E54522AC-61AE-1647-B222-ECAE2AF29E67}"/>
          </ac:spMkLst>
        </pc:spChg>
      </pc:sldChg>
      <pc:sldChg chg="addSp modSp mod">
        <pc:chgData name="Sophie Mason" userId="628fad46-e0f3-4517-9047-7331566cac69" providerId="ADAL" clId="{7D1ADFA7-8C0F-41A3-8ECC-3257B3510A6D}" dt="2025-02-26T14:04:31.958" v="761" actId="20577"/>
        <pc:sldMkLst>
          <pc:docMk/>
          <pc:sldMk cId="602058972" sldId="4232"/>
        </pc:sldMkLst>
        <pc:spChg chg="mod">
          <ac:chgData name="Sophie Mason" userId="628fad46-e0f3-4517-9047-7331566cac69" providerId="ADAL" clId="{7D1ADFA7-8C0F-41A3-8ECC-3257B3510A6D}" dt="2025-02-19T08:46:35.505" v="202" actId="1076"/>
          <ac:spMkLst>
            <pc:docMk/>
            <pc:sldMk cId="602058972" sldId="4232"/>
            <ac:spMk id="2" creationId="{05FC1AD9-76AE-E8DA-40B0-B795B30C3B91}"/>
          </ac:spMkLst>
        </pc:spChg>
        <pc:graphicFrameChg chg="mod modGraphic">
          <ac:chgData name="Sophie Mason" userId="628fad46-e0f3-4517-9047-7331566cac69" providerId="ADAL" clId="{7D1ADFA7-8C0F-41A3-8ECC-3257B3510A6D}" dt="2025-02-26T14:04:31.958" v="761" actId="20577"/>
          <ac:graphicFrameMkLst>
            <pc:docMk/>
            <pc:sldMk cId="602058972" sldId="4232"/>
            <ac:graphicFrameMk id="6" creationId="{5A0FFD84-673E-8569-ED55-7F1D35F87B40}"/>
          </ac:graphicFrameMkLst>
        </pc:graphicFrameChg>
      </pc:sldChg>
      <pc:sldChg chg="modSp mod">
        <pc:chgData name="Sophie Mason" userId="628fad46-e0f3-4517-9047-7331566cac69" providerId="ADAL" clId="{7D1ADFA7-8C0F-41A3-8ECC-3257B3510A6D}" dt="2025-02-19T08:45:25.039" v="189" actId="6549"/>
        <pc:sldMkLst>
          <pc:docMk/>
          <pc:sldMk cId="2339272151" sldId="4238"/>
        </pc:sldMkLst>
      </pc:sldChg>
      <pc:sldChg chg="modSp mod">
        <pc:chgData name="Sophie Mason" userId="628fad46-e0f3-4517-9047-7331566cac69" providerId="ADAL" clId="{7D1ADFA7-8C0F-41A3-8ECC-3257B3510A6D}" dt="2025-02-19T09:03:58.008" v="699" actId="12"/>
        <pc:sldMkLst>
          <pc:docMk/>
          <pc:sldMk cId="3462961948" sldId="4239"/>
        </pc:sldMkLst>
      </pc:sldChg>
    </pc:docChg>
  </pc:docChgLst>
  <pc:docChgLst>
    <pc:chgData name="Ella West" userId="S::ella.west@nottingham.ac.uk::cf21cec2-0aea-4f76-b079-60973a5e95b3" providerId="AD" clId="Web-{D0B212FE-814B-1274-D0B9-A46259946622}"/>
    <pc:docChg chg="modSld">
      <pc:chgData name="Ella West" userId="S::ella.west@nottingham.ac.uk::cf21cec2-0aea-4f76-b079-60973a5e95b3" providerId="AD" clId="Web-{D0B212FE-814B-1274-D0B9-A46259946622}" dt="2024-12-13T12:21:50.877" v="51" actId="20577"/>
      <pc:docMkLst>
        <pc:docMk/>
      </pc:docMkLst>
      <pc:sldChg chg="modSp">
        <pc:chgData name="Ella West" userId="S::ella.west@nottingham.ac.uk::cf21cec2-0aea-4f76-b079-60973a5e95b3" providerId="AD" clId="Web-{D0B212FE-814B-1274-D0B9-A46259946622}" dt="2024-12-13T09:01:25.296" v="6"/>
        <pc:sldMkLst>
          <pc:docMk/>
          <pc:sldMk cId="602058972" sldId="4232"/>
        </pc:sldMkLst>
      </pc:sldChg>
      <pc:sldChg chg="modSp">
        <pc:chgData name="Ella West" userId="S::ella.west@nottingham.ac.uk::cf21cec2-0aea-4f76-b079-60973a5e95b3" providerId="AD" clId="Web-{D0B212FE-814B-1274-D0B9-A46259946622}" dt="2024-12-13T09:09:30.325" v="10" actId="20577"/>
        <pc:sldMkLst>
          <pc:docMk/>
          <pc:sldMk cId="3462961948" sldId="4239"/>
        </pc:sldMkLst>
      </pc:sldChg>
      <pc:sldChg chg="delSp">
        <pc:chgData name="Ella West" userId="S::ella.west@nottingham.ac.uk::cf21cec2-0aea-4f76-b079-60973a5e95b3" providerId="AD" clId="Web-{D0B212FE-814B-1274-D0B9-A46259946622}" dt="2024-12-13T09:08:31.761" v="7"/>
        <pc:sldMkLst>
          <pc:docMk/>
          <pc:sldMk cId="875636201" sldId="4244"/>
        </pc:sldMkLst>
      </pc:sldChg>
      <pc:sldChg chg="modSp">
        <pc:chgData name="Ella West" userId="S::ella.west@nottingham.ac.uk::cf21cec2-0aea-4f76-b079-60973a5e95b3" providerId="AD" clId="Web-{D0B212FE-814B-1274-D0B9-A46259946622}" dt="2024-12-13T09:08:57.840" v="9" actId="20577"/>
        <pc:sldMkLst>
          <pc:docMk/>
          <pc:sldMk cId="1955710755" sldId="4245"/>
        </pc:sldMkLst>
      </pc:sldChg>
      <pc:sldChg chg="modSp">
        <pc:chgData name="Ella West" userId="S::ella.west@nottingham.ac.uk::cf21cec2-0aea-4f76-b079-60973a5e95b3" providerId="AD" clId="Web-{D0B212FE-814B-1274-D0B9-A46259946622}" dt="2024-12-13T12:21:50.877" v="51" actId="20577"/>
        <pc:sldMkLst>
          <pc:docMk/>
          <pc:sldMk cId="1481870614" sldId="4250"/>
        </pc:sldMkLst>
      </pc:sldChg>
    </pc:docChg>
  </pc:docChgLst>
  <pc:docChgLst>
    <pc:chgData name="Ella West" userId="S::ella.west@nottingham.ac.uk::cf21cec2-0aea-4f76-b079-60973a5e95b3" providerId="AD" clId="Web-{38202C4A-B236-569E-70EE-F52510F327F8}"/>
    <pc:docChg chg="modSld">
      <pc:chgData name="Ella West" userId="S::ella.west@nottingham.ac.uk::cf21cec2-0aea-4f76-b079-60973a5e95b3" providerId="AD" clId="Web-{38202C4A-B236-569E-70EE-F52510F327F8}" dt="2025-03-25T10:08:32.108" v="51" actId="20577"/>
      <pc:docMkLst>
        <pc:docMk/>
      </pc:docMkLst>
      <pc:sldChg chg="modSp">
        <pc:chgData name="Ella West" userId="S::ella.west@nottingham.ac.uk::cf21cec2-0aea-4f76-b079-60973a5e95b3" providerId="AD" clId="Web-{38202C4A-B236-569E-70EE-F52510F327F8}" dt="2025-03-25T10:02:28.859" v="44" actId="20577"/>
        <pc:sldMkLst>
          <pc:docMk/>
          <pc:sldMk cId="427062986" sldId="4240"/>
        </pc:sldMkLst>
        <pc:spChg chg="mod">
          <ac:chgData name="Ella West" userId="S::ella.west@nottingham.ac.uk::cf21cec2-0aea-4f76-b079-60973a5e95b3" providerId="AD" clId="Web-{38202C4A-B236-569E-70EE-F52510F327F8}" dt="2025-03-25T10:02:28.859" v="44" actId="20577"/>
          <ac:spMkLst>
            <pc:docMk/>
            <pc:sldMk cId="427062986" sldId="4240"/>
            <ac:spMk id="2" creationId="{8064A68B-F4FB-60D1-19F7-80639CEE4833}"/>
          </ac:spMkLst>
        </pc:spChg>
      </pc:sldChg>
      <pc:sldChg chg="addSp delSp modSp">
        <pc:chgData name="Ella West" userId="S::ella.west@nottingham.ac.uk::cf21cec2-0aea-4f76-b079-60973a5e95b3" providerId="AD" clId="Web-{38202C4A-B236-569E-70EE-F52510F327F8}" dt="2025-03-25T10:08:32.108" v="51" actId="20577"/>
        <pc:sldMkLst>
          <pc:docMk/>
          <pc:sldMk cId="2984146769" sldId="4249"/>
        </pc:sldMkLst>
        <pc:spChg chg="del mod">
          <ac:chgData name="Ella West" userId="S::ella.west@nottingham.ac.uk::cf21cec2-0aea-4f76-b079-60973a5e95b3" providerId="AD" clId="Web-{38202C4A-B236-569E-70EE-F52510F327F8}" dt="2025-03-25T08:30:44.615" v="1"/>
          <ac:spMkLst>
            <pc:docMk/>
            <pc:sldMk cId="2984146769" sldId="4249"/>
            <ac:spMk id="3" creationId="{3AA8608B-EBC3-AEE2-3D24-C4FDAD4FDCE2}"/>
          </ac:spMkLst>
        </pc:spChg>
        <pc:spChg chg="add mod">
          <ac:chgData name="Ella West" userId="S::ella.west@nottingham.ac.uk::cf21cec2-0aea-4f76-b079-60973a5e95b3" providerId="AD" clId="Web-{38202C4A-B236-569E-70EE-F52510F327F8}" dt="2025-03-25T10:08:32.108" v="51" actId="20577"/>
          <ac:spMkLst>
            <pc:docMk/>
            <pc:sldMk cId="2984146769" sldId="4249"/>
            <ac:spMk id="5" creationId="{037A7B1B-A5DA-5D58-E242-3264D84803F7}"/>
          </ac:spMkLst>
        </pc:spChg>
        <pc:picChg chg="add mod ord">
          <ac:chgData name="Ella West" userId="S::ella.west@nottingham.ac.uk::cf21cec2-0aea-4f76-b079-60973a5e95b3" providerId="AD" clId="Web-{38202C4A-B236-569E-70EE-F52510F327F8}" dt="2025-03-25T08:32:53.091" v="38" actId="1076"/>
          <ac:picMkLst>
            <pc:docMk/>
            <pc:sldMk cId="2984146769" sldId="4249"/>
            <ac:picMk id="4" creationId="{13F21B97-136E-9274-C76F-87605E5E64DA}"/>
          </ac:picMkLst>
        </pc:picChg>
      </pc:sldChg>
    </pc:docChg>
  </pc:docChgLst>
  <pc:docChgLst>
    <pc:chgData name="Ella West" userId="S::ella.west@nottingham.ac.uk::cf21cec2-0aea-4f76-b079-60973a5e95b3" providerId="AD" clId="Web-{2566C8A9-1542-AF1B-FC70-BAF050B2A33C}"/>
    <pc:docChg chg="addSld delSld modSld addMainMaster modMainMaster modSection">
      <pc:chgData name="Ella West" userId="S::ella.west@nottingham.ac.uk::cf21cec2-0aea-4f76-b079-60973a5e95b3" providerId="AD" clId="Web-{2566C8A9-1542-AF1B-FC70-BAF050B2A33C}" dt="2025-03-26T09:55:37.716" v="23"/>
      <pc:docMkLst>
        <pc:docMk/>
      </pc:docMkLst>
      <pc:sldChg chg="add">
        <pc:chgData name="Ella West" userId="S::ella.west@nottingham.ac.uk::cf21cec2-0aea-4f76-b079-60973a5e95b3" providerId="AD" clId="Web-{2566C8A9-1542-AF1B-FC70-BAF050B2A33C}" dt="2025-03-26T09:55:37.716" v="23"/>
        <pc:sldMkLst>
          <pc:docMk/>
          <pc:sldMk cId="4098160892" sldId="276"/>
        </pc:sldMkLst>
      </pc:sldChg>
      <pc:sldChg chg="add">
        <pc:chgData name="Ella West" userId="S::ella.west@nottingham.ac.uk::cf21cec2-0aea-4f76-b079-60973a5e95b3" providerId="AD" clId="Web-{2566C8A9-1542-AF1B-FC70-BAF050B2A33C}" dt="2025-03-26T09:54:35.230" v="7"/>
        <pc:sldMkLst>
          <pc:docMk/>
          <pc:sldMk cId="33365679" sldId="277"/>
        </pc:sldMkLst>
      </pc:sldChg>
      <pc:sldChg chg="add">
        <pc:chgData name="Ella West" userId="S::ella.west@nottingham.ac.uk::cf21cec2-0aea-4f76-b079-60973a5e95b3" providerId="AD" clId="Web-{2566C8A9-1542-AF1B-FC70-BAF050B2A33C}" dt="2025-03-26T09:55:37.701" v="22"/>
        <pc:sldMkLst>
          <pc:docMk/>
          <pc:sldMk cId="1500738770" sldId="303"/>
        </pc:sldMkLst>
      </pc:sldChg>
      <pc:sldChg chg="add">
        <pc:chgData name="Ella West" userId="S::ella.west@nottingham.ac.uk::cf21cec2-0aea-4f76-b079-60973a5e95b3" providerId="AD" clId="Web-{2566C8A9-1542-AF1B-FC70-BAF050B2A33C}" dt="2025-03-26T09:55:00.215" v="14"/>
        <pc:sldMkLst>
          <pc:docMk/>
          <pc:sldMk cId="4232909946" sldId="329"/>
        </pc:sldMkLst>
      </pc:sldChg>
      <pc:sldChg chg="add">
        <pc:chgData name="Ella West" userId="S::ella.west@nottingham.ac.uk::cf21cec2-0aea-4f76-b079-60973a5e95b3" providerId="AD" clId="Web-{2566C8A9-1542-AF1B-FC70-BAF050B2A33C}" dt="2025-03-26T09:55:00.387" v="16"/>
        <pc:sldMkLst>
          <pc:docMk/>
          <pc:sldMk cId="1804210583" sldId="337"/>
        </pc:sldMkLst>
      </pc:sldChg>
      <pc:sldChg chg="add">
        <pc:chgData name="Ella West" userId="S::ella.west@nottingham.ac.uk::cf21cec2-0aea-4f76-b079-60973a5e95b3" providerId="AD" clId="Web-{2566C8A9-1542-AF1B-FC70-BAF050B2A33C}" dt="2025-03-26T09:55:37.670" v="20"/>
        <pc:sldMkLst>
          <pc:docMk/>
          <pc:sldMk cId="3142761969" sldId="339"/>
        </pc:sldMkLst>
      </pc:sldChg>
      <pc:sldChg chg="add">
        <pc:chgData name="Ella West" userId="S::ella.west@nottingham.ac.uk::cf21cec2-0aea-4f76-b079-60973a5e95b3" providerId="AD" clId="Web-{2566C8A9-1542-AF1B-FC70-BAF050B2A33C}" dt="2025-03-26T09:55:00.199" v="13"/>
        <pc:sldMkLst>
          <pc:docMk/>
          <pc:sldMk cId="2006703829" sldId="341"/>
        </pc:sldMkLst>
      </pc:sldChg>
      <pc:sldChg chg="add">
        <pc:chgData name="Ella West" userId="S::ella.west@nottingham.ac.uk::cf21cec2-0aea-4f76-b079-60973a5e95b3" providerId="AD" clId="Web-{2566C8A9-1542-AF1B-FC70-BAF050B2A33C}" dt="2025-03-26T09:54:35.245" v="8"/>
        <pc:sldMkLst>
          <pc:docMk/>
          <pc:sldMk cId="3239427596" sldId="344"/>
        </pc:sldMkLst>
      </pc:sldChg>
      <pc:sldChg chg="add">
        <pc:chgData name="Ella West" userId="S::ella.west@nottingham.ac.uk::cf21cec2-0aea-4f76-b079-60973a5e95b3" providerId="AD" clId="Web-{2566C8A9-1542-AF1B-FC70-BAF050B2A33C}" dt="2025-03-26T09:54:35.292" v="9"/>
        <pc:sldMkLst>
          <pc:docMk/>
          <pc:sldMk cId="1757405290" sldId="345"/>
        </pc:sldMkLst>
      </pc:sldChg>
      <pc:sldChg chg="add">
        <pc:chgData name="Ella West" userId="S::ella.west@nottingham.ac.uk::cf21cec2-0aea-4f76-b079-60973a5e95b3" providerId="AD" clId="Web-{2566C8A9-1542-AF1B-FC70-BAF050B2A33C}" dt="2025-03-26T09:54:35.386" v="12"/>
        <pc:sldMkLst>
          <pc:docMk/>
          <pc:sldMk cId="4139528919" sldId="346"/>
        </pc:sldMkLst>
      </pc:sldChg>
      <pc:sldChg chg="add">
        <pc:chgData name="Ella West" userId="S::ella.west@nottingham.ac.uk::cf21cec2-0aea-4f76-b079-60973a5e95b3" providerId="AD" clId="Web-{2566C8A9-1542-AF1B-FC70-BAF050B2A33C}" dt="2025-03-26T09:55:00.418" v="17"/>
        <pc:sldMkLst>
          <pc:docMk/>
          <pc:sldMk cId="830598673" sldId="347"/>
        </pc:sldMkLst>
      </pc:sldChg>
      <pc:sldChg chg="add">
        <pc:chgData name="Ella West" userId="S::ella.west@nottingham.ac.uk::cf21cec2-0aea-4f76-b079-60973a5e95b3" providerId="AD" clId="Web-{2566C8A9-1542-AF1B-FC70-BAF050B2A33C}" dt="2025-03-26T09:55:00.434" v="18"/>
        <pc:sldMkLst>
          <pc:docMk/>
          <pc:sldMk cId="3904257683" sldId="348"/>
        </pc:sldMkLst>
      </pc:sldChg>
      <pc:sldChg chg="add">
        <pc:chgData name="Ella West" userId="S::ella.west@nottingham.ac.uk::cf21cec2-0aea-4f76-b079-60973a5e95b3" providerId="AD" clId="Web-{2566C8A9-1542-AF1B-FC70-BAF050B2A33C}" dt="2025-03-26T09:55:37.685" v="21"/>
        <pc:sldMkLst>
          <pc:docMk/>
          <pc:sldMk cId="3463756933" sldId="349"/>
        </pc:sldMkLst>
      </pc:sldChg>
      <pc:sldChg chg="add">
        <pc:chgData name="Ella West" userId="S::ella.west@nottingham.ac.uk::cf21cec2-0aea-4f76-b079-60973a5e95b3" providerId="AD" clId="Web-{2566C8A9-1542-AF1B-FC70-BAF050B2A33C}" dt="2025-03-26T09:55:37.654" v="19"/>
        <pc:sldMkLst>
          <pc:docMk/>
          <pc:sldMk cId="3922817624" sldId="350"/>
        </pc:sldMkLst>
      </pc:sldChg>
      <pc:sldChg chg="add">
        <pc:chgData name="Ella West" userId="S::ella.west@nottingham.ac.uk::cf21cec2-0aea-4f76-b079-60973a5e95b3" providerId="AD" clId="Web-{2566C8A9-1542-AF1B-FC70-BAF050B2A33C}" dt="2025-03-26T09:54:35.355" v="11"/>
        <pc:sldMkLst>
          <pc:docMk/>
          <pc:sldMk cId="2651275368" sldId="352"/>
        </pc:sldMkLst>
      </pc:sldChg>
      <pc:sldChg chg="add">
        <pc:chgData name="Ella West" userId="S::ella.west@nottingham.ac.uk::cf21cec2-0aea-4f76-b079-60973a5e95b3" providerId="AD" clId="Web-{2566C8A9-1542-AF1B-FC70-BAF050B2A33C}" dt="2025-03-26T09:54:35.324" v="10"/>
        <pc:sldMkLst>
          <pc:docMk/>
          <pc:sldMk cId="2549526794" sldId="353"/>
        </pc:sldMkLst>
      </pc:sldChg>
      <pc:sldChg chg="add">
        <pc:chgData name="Ella West" userId="S::ella.west@nottingham.ac.uk::cf21cec2-0aea-4f76-b079-60973a5e95b3" providerId="AD" clId="Web-{2566C8A9-1542-AF1B-FC70-BAF050B2A33C}" dt="2025-03-26T09:55:00.371" v="15"/>
        <pc:sldMkLst>
          <pc:docMk/>
          <pc:sldMk cId="306466200" sldId="354"/>
        </pc:sldMkLst>
      </pc:sldChg>
      <pc:sldChg chg="addSp delSp modSp del">
        <pc:chgData name="Ella West" userId="S::ella.west@nottingham.ac.uk::cf21cec2-0aea-4f76-b079-60973a5e95b3" providerId="AD" clId="Web-{2566C8A9-1542-AF1B-FC70-BAF050B2A33C}" dt="2025-03-26T09:54:12.573" v="6"/>
        <pc:sldMkLst>
          <pc:docMk/>
          <pc:sldMk cId="1567921264" sldId="4250"/>
        </pc:sldMkLst>
        <pc:spChg chg="del">
          <ac:chgData name="Ella West" userId="S::ella.west@nottingham.ac.uk::cf21cec2-0aea-4f76-b079-60973a5e95b3" providerId="AD" clId="Web-{2566C8A9-1542-AF1B-FC70-BAF050B2A33C}" dt="2025-03-26T09:49:09.406" v="0"/>
          <ac:spMkLst>
            <pc:docMk/>
            <pc:sldMk cId="1567921264" sldId="4250"/>
            <ac:spMk id="3" creationId="{BC268CCE-7591-613C-5BA9-42EE3D0E77EC}"/>
          </ac:spMkLst>
        </pc:spChg>
        <pc:picChg chg="add mod ord">
          <ac:chgData name="Ella West" userId="S::ella.west@nottingham.ac.uk::cf21cec2-0aea-4f76-b079-60973a5e95b3" providerId="AD" clId="Web-{2566C8A9-1542-AF1B-FC70-BAF050B2A33C}" dt="2025-03-26T09:49:09.406" v="0"/>
          <ac:picMkLst>
            <pc:docMk/>
            <pc:sldMk cId="1567921264" sldId="4250"/>
            <ac:picMk id="4" creationId="{59371497-FE51-14BE-7E28-0B927BC1C945}"/>
          </ac:picMkLst>
        </pc:picChg>
        <pc:picChg chg="add mod">
          <ac:chgData name="Ella West" userId="S::ella.west@nottingham.ac.uk::cf21cec2-0aea-4f76-b079-60973a5e95b3" providerId="AD" clId="Web-{2566C8A9-1542-AF1B-FC70-BAF050B2A33C}" dt="2025-03-26T09:49:21.391" v="1"/>
          <ac:picMkLst>
            <pc:docMk/>
            <pc:sldMk cId="1567921264" sldId="4250"/>
            <ac:picMk id="5" creationId="{D8ED37A8-876A-2E05-ED01-0CC397A4079D}"/>
          </ac:picMkLst>
        </pc:picChg>
        <pc:picChg chg="add mod">
          <ac:chgData name="Ella West" userId="S::ella.west@nottingham.ac.uk::cf21cec2-0aea-4f76-b079-60973a5e95b3" providerId="AD" clId="Web-{2566C8A9-1542-AF1B-FC70-BAF050B2A33C}" dt="2025-03-26T09:50:15.408" v="2"/>
          <ac:picMkLst>
            <pc:docMk/>
            <pc:sldMk cId="1567921264" sldId="4250"/>
            <ac:picMk id="6" creationId="{5C5001CF-033B-20E4-D477-E02CBB60278E}"/>
          </ac:picMkLst>
        </pc:picChg>
        <pc:picChg chg="add mod">
          <ac:chgData name="Ella West" userId="S::ella.west@nottingham.ac.uk::cf21cec2-0aea-4f76-b079-60973a5e95b3" providerId="AD" clId="Web-{2566C8A9-1542-AF1B-FC70-BAF050B2A33C}" dt="2025-03-26T09:50:29.659" v="3"/>
          <ac:picMkLst>
            <pc:docMk/>
            <pc:sldMk cId="1567921264" sldId="4250"/>
            <ac:picMk id="7" creationId="{855E8D7A-282F-23AD-FCBD-CD9BB7F64A9B}"/>
          </ac:picMkLst>
        </pc:picChg>
        <pc:picChg chg="add mod">
          <ac:chgData name="Ella West" userId="S::ella.west@nottingham.ac.uk::cf21cec2-0aea-4f76-b079-60973a5e95b3" providerId="AD" clId="Web-{2566C8A9-1542-AF1B-FC70-BAF050B2A33C}" dt="2025-03-26T09:50:46.206" v="4"/>
          <ac:picMkLst>
            <pc:docMk/>
            <pc:sldMk cId="1567921264" sldId="4250"/>
            <ac:picMk id="8" creationId="{D8B5AC60-34B0-0F6C-0A5D-2DA4AA041E4D}"/>
          </ac:picMkLst>
        </pc:picChg>
        <pc:picChg chg="add mod">
          <ac:chgData name="Ella West" userId="S::ella.west@nottingham.ac.uk::cf21cec2-0aea-4f76-b079-60973a5e95b3" providerId="AD" clId="Web-{2566C8A9-1542-AF1B-FC70-BAF050B2A33C}" dt="2025-03-26T09:51:00.941" v="5"/>
          <ac:picMkLst>
            <pc:docMk/>
            <pc:sldMk cId="1567921264" sldId="4250"/>
            <ac:picMk id="9" creationId="{F0FA20B3-4E39-A648-2C2A-406CB6DF8A84}"/>
          </ac:picMkLst>
        </pc:picChg>
      </pc:sldChg>
      <pc:sldMasterChg chg="add addSldLayout">
        <pc:chgData name="Ella West" userId="S::ella.west@nottingham.ac.uk::cf21cec2-0aea-4f76-b079-60973a5e95b3" providerId="AD" clId="Web-{2566C8A9-1542-AF1B-FC70-BAF050B2A33C}" dt="2025-03-26T09:54:35.230" v="7"/>
        <pc:sldMasterMkLst>
          <pc:docMk/>
          <pc:sldMasterMk cId="3617914908" sldId="2147483651"/>
        </pc:sldMasterMkLst>
        <pc:sldLayoutChg chg="add">
          <pc:chgData name="Ella West" userId="S::ella.west@nottingham.ac.uk::cf21cec2-0aea-4f76-b079-60973a5e95b3" providerId="AD" clId="Web-{2566C8A9-1542-AF1B-FC70-BAF050B2A33C}" dt="2025-03-26T09:54:35.230" v="7"/>
          <pc:sldLayoutMkLst>
            <pc:docMk/>
            <pc:sldMasterMk cId="3617914908" sldId="2147483651"/>
            <pc:sldLayoutMk cId="1124845290" sldId="2147483660"/>
          </pc:sldLayoutMkLst>
        </pc:sldLayoutChg>
        <pc:sldLayoutChg chg="add">
          <pc:chgData name="Ella West" userId="S::ella.west@nottingham.ac.uk::cf21cec2-0aea-4f76-b079-60973a5e95b3" providerId="AD" clId="Web-{2566C8A9-1542-AF1B-FC70-BAF050B2A33C}" dt="2025-03-26T09:54:35.230" v="7"/>
          <pc:sldLayoutMkLst>
            <pc:docMk/>
            <pc:sldMasterMk cId="3617914908" sldId="2147483651"/>
            <pc:sldLayoutMk cId="1586951289" sldId="2147483662"/>
          </pc:sldLayoutMkLst>
        </pc:sldLayoutChg>
        <pc:sldLayoutChg chg="add">
          <pc:chgData name="Ella West" userId="S::ella.west@nottingham.ac.uk::cf21cec2-0aea-4f76-b079-60973a5e95b3" providerId="AD" clId="Web-{2566C8A9-1542-AF1B-FC70-BAF050B2A33C}" dt="2025-03-26T09:54:35.230" v="7"/>
          <pc:sldLayoutMkLst>
            <pc:docMk/>
            <pc:sldMasterMk cId="3617914908" sldId="2147483651"/>
            <pc:sldLayoutMk cId="362826455" sldId="2147483664"/>
          </pc:sldLayoutMkLst>
        </pc:sldLayoutChg>
        <pc:sldLayoutChg chg="add">
          <pc:chgData name="Ella West" userId="S::ella.west@nottingham.ac.uk::cf21cec2-0aea-4f76-b079-60973a5e95b3" providerId="AD" clId="Web-{2566C8A9-1542-AF1B-FC70-BAF050B2A33C}" dt="2025-03-26T09:54:35.230" v="7"/>
          <pc:sldLayoutMkLst>
            <pc:docMk/>
            <pc:sldMasterMk cId="3617914908" sldId="2147483651"/>
            <pc:sldLayoutMk cId="1981469059" sldId="2147483671"/>
          </pc:sldLayoutMkLst>
        </pc:sldLayoutChg>
        <pc:sldLayoutChg chg="add">
          <pc:chgData name="Ella West" userId="S::ella.west@nottingham.ac.uk::cf21cec2-0aea-4f76-b079-60973a5e95b3" providerId="AD" clId="Web-{2566C8A9-1542-AF1B-FC70-BAF050B2A33C}" dt="2025-03-26T09:54:35.230" v="7"/>
          <pc:sldLayoutMkLst>
            <pc:docMk/>
            <pc:sldMasterMk cId="3617914908" sldId="2147483651"/>
            <pc:sldLayoutMk cId="549932147" sldId="2147483674"/>
          </pc:sldLayoutMkLst>
        </pc:sldLayoutChg>
        <pc:sldLayoutChg chg="add">
          <pc:chgData name="Ella West" userId="S::ella.west@nottingham.ac.uk::cf21cec2-0aea-4f76-b079-60973a5e95b3" providerId="AD" clId="Web-{2566C8A9-1542-AF1B-FC70-BAF050B2A33C}" dt="2025-03-26T09:54:35.230" v="7"/>
          <pc:sldLayoutMkLst>
            <pc:docMk/>
            <pc:sldMasterMk cId="3617914908" sldId="2147483651"/>
            <pc:sldLayoutMk cId="3082850544" sldId="2147483675"/>
          </pc:sldLayoutMkLst>
        </pc:sldLayoutChg>
        <pc:sldLayoutChg chg="add">
          <pc:chgData name="Ella West" userId="S::ella.west@nottingham.ac.uk::cf21cec2-0aea-4f76-b079-60973a5e95b3" providerId="AD" clId="Web-{2566C8A9-1542-AF1B-FC70-BAF050B2A33C}" dt="2025-03-26T09:54:35.230" v="7"/>
          <pc:sldLayoutMkLst>
            <pc:docMk/>
            <pc:sldMasterMk cId="3617914908" sldId="2147483651"/>
            <pc:sldLayoutMk cId="1845949652" sldId="2147483676"/>
          </pc:sldLayoutMkLst>
        </pc:sldLayoutChg>
        <pc:sldLayoutChg chg="add">
          <pc:chgData name="Ella West" userId="S::ella.west@nottingham.ac.uk::cf21cec2-0aea-4f76-b079-60973a5e95b3" providerId="AD" clId="Web-{2566C8A9-1542-AF1B-FC70-BAF050B2A33C}" dt="2025-03-26T09:54:35.230" v="7"/>
          <pc:sldLayoutMkLst>
            <pc:docMk/>
            <pc:sldMasterMk cId="3617914908" sldId="2147483651"/>
            <pc:sldLayoutMk cId="1132642895" sldId="2147483677"/>
          </pc:sldLayoutMkLst>
        </pc:sldLayoutChg>
        <pc:sldLayoutChg chg="add">
          <pc:chgData name="Ella West" userId="S::ella.west@nottingham.ac.uk::cf21cec2-0aea-4f76-b079-60973a5e95b3" providerId="AD" clId="Web-{2566C8A9-1542-AF1B-FC70-BAF050B2A33C}" dt="2025-03-26T09:54:35.230" v="7"/>
          <pc:sldLayoutMkLst>
            <pc:docMk/>
            <pc:sldMasterMk cId="3617914908" sldId="2147483651"/>
            <pc:sldLayoutMk cId="2732238693" sldId="2147483678"/>
          </pc:sldLayoutMkLst>
        </pc:sldLayoutChg>
        <pc:sldLayoutChg chg="add">
          <pc:chgData name="Ella West" userId="S::ella.west@nottingham.ac.uk::cf21cec2-0aea-4f76-b079-60973a5e95b3" providerId="AD" clId="Web-{2566C8A9-1542-AF1B-FC70-BAF050B2A33C}" dt="2025-03-26T09:54:35.230" v="7"/>
          <pc:sldLayoutMkLst>
            <pc:docMk/>
            <pc:sldMasterMk cId="3617914908" sldId="2147483651"/>
            <pc:sldLayoutMk cId="3195265030" sldId="2147483679"/>
          </pc:sldLayoutMkLst>
        </pc:sldLayoutChg>
        <pc:sldLayoutChg chg="add">
          <pc:chgData name="Ella West" userId="S::ella.west@nottingham.ac.uk::cf21cec2-0aea-4f76-b079-60973a5e95b3" providerId="AD" clId="Web-{2566C8A9-1542-AF1B-FC70-BAF050B2A33C}" dt="2025-03-26T09:54:35.230" v="7"/>
          <pc:sldLayoutMkLst>
            <pc:docMk/>
            <pc:sldMasterMk cId="3617914908" sldId="2147483651"/>
            <pc:sldLayoutMk cId="2176617960" sldId="2147483680"/>
          </pc:sldLayoutMkLst>
        </pc:sldLayoutChg>
        <pc:sldLayoutChg chg="add">
          <pc:chgData name="Ella West" userId="S::ella.west@nottingham.ac.uk::cf21cec2-0aea-4f76-b079-60973a5e95b3" providerId="AD" clId="Web-{2566C8A9-1542-AF1B-FC70-BAF050B2A33C}" dt="2025-03-26T09:54:35.230" v="7"/>
          <pc:sldLayoutMkLst>
            <pc:docMk/>
            <pc:sldMasterMk cId="3617914908" sldId="2147483651"/>
            <pc:sldLayoutMk cId="3002880009" sldId="2147483686"/>
          </pc:sldLayoutMkLst>
        </pc:sldLayoutChg>
        <pc:sldLayoutChg chg="add">
          <pc:chgData name="Ella West" userId="S::ella.west@nottingham.ac.uk::cf21cec2-0aea-4f76-b079-60973a5e95b3" providerId="AD" clId="Web-{2566C8A9-1542-AF1B-FC70-BAF050B2A33C}" dt="2025-03-26T09:54:35.230" v="7"/>
          <pc:sldLayoutMkLst>
            <pc:docMk/>
            <pc:sldMasterMk cId="3617914908" sldId="2147483651"/>
            <pc:sldLayoutMk cId="1455832458" sldId="2147483689"/>
          </pc:sldLayoutMkLst>
        </pc:sldLayoutChg>
        <pc:sldLayoutChg chg="add">
          <pc:chgData name="Ella West" userId="S::ella.west@nottingham.ac.uk::cf21cec2-0aea-4f76-b079-60973a5e95b3" providerId="AD" clId="Web-{2566C8A9-1542-AF1B-FC70-BAF050B2A33C}" dt="2025-03-26T09:54:35.230" v="7"/>
          <pc:sldLayoutMkLst>
            <pc:docMk/>
            <pc:sldMasterMk cId="3617914908" sldId="2147483651"/>
            <pc:sldLayoutMk cId="2613815551" sldId="2147483692"/>
          </pc:sldLayoutMkLst>
        </pc:sldLayoutChg>
      </pc:sldMasterChg>
      <pc:sldMasterChg chg="replId">
        <pc:chgData name="Ella West" userId="S::ella.west@nottingham.ac.uk::cf21cec2-0aea-4f76-b079-60973a5e95b3" providerId="AD" clId="Web-{2566C8A9-1542-AF1B-FC70-BAF050B2A33C}" dt="2025-03-26T09:54:35.230" v="7"/>
        <pc:sldMasterMkLst>
          <pc:docMk/>
          <pc:sldMasterMk cId="3887525072" sldId="2147483778"/>
        </pc:sldMasterMkLst>
      </pc:sldMasterChg>
    </pc:docChg>
  </pc:docChgLst>
  <pc:docChgLst>
    <pc:chgData name="Sophie Mason" userId="S::sophie.mason@nottingham.ac.uk::628fad46-e0f3-4517-9047-7331566cac69" providerId="AD" clId="Web-{DB6C2180-DDA1-0710-B0BF-33207EE5565D}"/>
    <pc:docChg chg="modSld">
      <pc:chgData name="Sophie Mason" userId="S::sophie.mason@nottingham.ac.uk::628fad46-e0f3-4517-9047-7331566cac69" providerId="AD" clId="Web-{DB6C2180-DDA1-0710-B0BF-33207EE5565D}" dt="2024-12-09T14:26:01.693" v="188" actId="20577"/>
      <pc:docMkLst>
        <pc:docMk/>
      </pc:docMkLst>
      <pc:sldChg chg="modSp">
        <pc:chgData name="Sophie Mason" userId="S::sophie.mason@nottingham.ac.uk::628fad46-e0f3-4517-9047-7331566cac69" providerId="AD" clId="Web-{DB6C2180-DDA1-0710-B0BF-33207EE5565D}" dt="2024-12-09T14:26:01.693" v="188" actId="20577"/>
        <pc:sldMkLst>
          <pc:docMk/>
          <pc:sldMk cId="2339272151" sldId="4238"/>
        </pc:sldMkLst>
      </pc:sldChg>
    </pc:docChg>
  </pc:docChgLst>
  <pc:docChgLst>
    <pc:chgData name="Sophie Mason" userId="628fad46-e0f3-4517-9047-7331566cac69" providerId="ADAL" clId="{8262565F-F6A2-42DB-8971-C90D8A8E4C7C}"/>
    <pc:docChg chg="undo custSel modSld">
      <pc:chgData name="Sophie Mason" userId="628fad46-e0f3-4517-9047-7331566cac69" providerId="ADAL" clId="{8262565F-F6A2-42DB-8971-C90D8A8E4C7C}" dt="2025-01-15T11:10:21.656" v="559" actId="6549"/>
      <pc:docMkLst>
        <pc:docMk/>
      </pc:docMkLst>
      <pc:sldChg chg="modSp mod">
        <pc:chgData name="Sophie Mason" userId="628fad46-e0f3-4517-9047-7331566cac69" providerId="ADAL" clId="{8262565F-F6A2-42DB-8971-C90D8A8E4C7C}" dt="2025-01-15T11:10:21.656" v="559" actId="6549"/>
        <pc:sldMkLst>
          <pc:docMk/>
          <pc:sldMk cId="2339272151" sldId="4238"/>
        </pc:sldMkLst>
      </pc:sldChg>
      <pc:sldChg chg="addSp modSp mod">
        <pc:chgData name="Sophie Mason" userId="628fad46-e0f3-4517-9047-7331566cac69" providerId="ADAL" clId="{8262565F-F6A2-42DB-8971-C90D8A8E4C7C}" dt="2025-01-14T14:26:49.407" v="541" actId="20577"/>
        <pc:sldMkLst>
          <pc:docMk/>
          <pc:sldMk cId="3462961948" sldId="4239"/>
        </pc:sldMkLst>
      </pc:sldChg>
      <pc:sldChg chg="modSp mod">
        <pc:chgData name="Sophie Mason" userId="628fad46-e0f3-4517-9047-7331566cac69" providerId="ADAL" clId="{8262565F-F6A2-42DB-8971-C90D8A8E4C7C}" dt="2025-01-14T16:44:28.767" v="550" actId="20577"/>
        <pc:sldMkLst>
          <pc:docMk/>
          <pc:sldMk cId="2448759610" sldId="4241"/>
        </pc:sldMkLst>
      </pc:sldChg>
      <pc:sldChg chg="modSp mod">
        <pc:chgData name="Sophie Mason" userId="628fad46-e0f3-4517-9047-7331566cac69" providerId="ADAL" clId="{8262565F-F6A2-42DB-8971-C90D8A8E4C7C}" dt="2025-01-14T16:44:47.585" v="558" actId="20577"/>
        <pc:sldMkLst>
          <pc:docMk/>
          <pc:sldMk cId="1769560690" sldId="4242"/>
        </pc:sldMkLst>
        <pc:spChg chg="mod">
          <ac:chgData name="Sophie Mason" userId="628fad46-e0f3-4517-9047-7331566cac69" providerId="ADAL" clId="{8262565F-F6A2-42DB-8971-C90D8A8E4C7C}" dt="2025-01-14T16:44:47.585" v="558" actId="20577"/>
          <ac:spMkLst>
            <pc:docMk/>
            <pc:sldMk cId="1769560690" sldId="4242"/>
            <ac:spMk id="2" creationId="{4FAD6E44-0AAD-223E-E7C8-CAA130E23AB0}"/>
          </ac:spMkLst>
        </pc:spChg>
      </pc:sldChg>
    </pc:docChg>
  </pc:docChgLst>
  <pc:docChgLst>
    <pc:chgData name="Ella West" userId="S::ella.west@nottingham.ac.uk::cf21cec2-0aea-4f76-b079-60973a5e95b3" providerId="AD" clId="Web-{8775919C-F455-A7A6-A3A3-1861B7785CBF}"/>
    <pc:docChg chg="modSld">
      <pc:chgData name="Ella West" userId="S::ella.west@nottingham.ac.uk::cf21cec2-0aea-4f76-b079-60973a5e95b3" providerId="AD" clId="Web-{8775919C-F455-A7A6-A3A3-1861B7785CBF}" dt="2025-01-13T15:30:01.775" v="5" actId="20577"/>
      <pc:docMkLst>
        <pc:docMk/>
      </pc:docMkLst>
      <pc:sldChg chg="modSp">
        <pc:chgData name="Ella West" userId="S::ella.west@nottingham.ac.uk::cf21cec2-0aea-4f76-b079-60973a5e95b3" providerId="AD" clId="Web-{8775919C-F455-A7A6-A3A3-1861B7785CBF}" dt="2025-01-13T15:30:01.775" v="5" actId="20577"/>
        <pc:sldMkLst>
          <pc:docMk/>
          <pc:sldMk cId="435419186" sldId="256"/>
        </pc:sldMkLst>
        <pc:spChg chg="mod">
          <ac:chgData name="Ella West" userId="S::ella.west@nottingham.ac.uk::cf21cec2-0aea-4f76-b079-60973a5e95b3" providerId="AD" clId="Web-{8775919C-F455-A7A6-A3A3-1861B7785CBF}" dt="2025-01-13T15:30:01.775" v="5" actId="20577"/>
          <ac:spMkLst>
            <pc:docMk/>
            <pc:sldMk cId="435419186" sldId="256"/>
            <ac:spMk id="3" creationId="{13788FCE-A727-554C-8E53-9E6647D29989}"/>
          </ac:spMkLst>
        </pc:spChg>
      </pc:sldChg>
    </pc:docChg>
  </pc:docChgLst>
  <pc:docChgLst>
    <pc:chgData name="Ella West" userId="S::ella.west@nottingham.ac.uk::cf21cec2-0aea-4f76-b079-60973a5e95b3" providerId="AD" clId="Web-{A2C714AE-AD55-3FB1-920C-D5483469A15B}"/>
    <pc:docChg chg="addSld modSld sldOrd modSection">
      <pc:chgData name="Ella West" userId="S::ella.west@nottingham.ac.uk::cf21cec2-0aea-4f76-b079-60973a5e95b3" providerId="AD" clId="Web-{A2C714AE-AD55-3FB1-920C-D5483469A15B}" dt="2025-02-26T09:03:14.156" v="61" actId="1076"/>
      <pc:docMkLst>
        <pc:docMk/>
      </pc:docMkLst>
      <pc:sldChg chg="modSp add">
        <pc:chgData name="Ella West" userId="S::ella.west@nottingham.ac.uk::cf21cec2-0aea-4f76-b079-60973a5e95b3" providerId="AD" clId="Web-{A2C714AE-AD55-3FB1-920C-D5483469A15B}" dt="2025-02-26T09:02:37.825" v="60" actId="14100"/>
        <pc:sldMkLst>
          <pc:docMk/>
          <pc:sldMk cId="1218367390" sldId="296"/>
        </pc:sldMkLst>
      </pc:sldChg>
      <pc:sldChg chg="modSp add">
        <pc:chgData name="Ella West" userId="S::ella.west@nottingham.ac.uk::cf21cec2-0aea-4f76-b079-60973a5e95b3" providerId="AD" clId="Web-{A2C714AE-AD55-3FB1-920C-D5483469A15B}" dt="2025-02-26T09:03:14.156" v="61" actId="1076"/>
        <pc:sldMkLst>
          <pc:docMk/>
          <pc:sldMk cId="3530723103" sldId="300"/>
        </pc:sldMkLst>
      </pc:sldChg>
      <pc:sldChg chg="modSp add">
        <pc:chgData name="Ella West" userId="S::ella.west@nottingham.ac.uk::cf21cec2-0aea-4f76-b079-60973a5e95b3" providerId="AD" clId="Web-{A2C714AE-AD55-3FB1-920C-D5483469A15B}" dt="2025-02-26T09:01:38.212" v="46" actId="14100"/>
        <pc:sldMkLst>
          <pc:docMk/>
          <pc:sldMk cId="1654420909" sldId="301"/>
        </pc:sldMkLst>
      </pc:sldChg>
      <pc:sldChg chg="modSp add">
        <pc:chgData name="Ella West" userId="S::ella.west@nottingham.ac.uk::cf21cec2-0aea-4f76-b079-60973a5e95b3" providerId="AD" clId="Web-{A2C714AE-AD55-3FB1-920C-D5483469A15B}" dt="2025-02-26T09:02:07.511" v="49" actId="20577"/>
        <pc:sldMkLst>
          <pc:docMk/>
          <pc:sldMk cId="4083685273" sldId="302"/>
        </pc:sldMkLst>
      </pc:sldChg>
      <pc:sldChg chg="modSp add">
        <pc:chgData name="Ella West" userId="S::ella.west@nottingham.ac.uk::cf21cec2-0aea-4f76-b079-60973a5e95b3" providerId="AD" clId="Web-{A2C714AE-AD55-3FB1-920C-D5483469A15B}" dt="2025-02-26T09:01:30.977" v="45" actId="14100"/>
        <pc:sldMkLst>
          <pc:docMk/>
          <pc:sldMk cId="4160258746" sldId="308"/>
        </pc:sldMkLst>
      </pc:sldChg>
      <pc:sldChg chg="modSp add">
        <pc:chgData name="Ella West" userId="S::ella.west@nottingham.ac.uk::cf21cec2-0aea-4f76-b079-60973a5e95b3" providerId="AD" clId="Web-{A2C714AE-AD55-3FB1-920C-D5483469A15B}" dt="2025-02-26T09:01:19.460" v="44" actId="20577"/>
        <pc:sldMkLst>
          <pc:docMk/>
          <pc:sldMk cId="1727976597" sldId="309"/>
        </pc:sldMkLst>
      </pc:sldChg>
      <pc:sldChg chg="add">
        <pc:chgData name="Ella West" userId="S::ella.west@nottingham.ac.uk::cf21cec2-0aea-4f76-b079-60973a5e95b3" providerId="AD" clId="Web-{A2C714AE-AD55-3FB1-920C-D5483469A15B}" dt="2025-02-26T08:53:09.378" v="20"/>
        <pc:sldMkLst>
          <pc:docMk/>
          <pc:sldMk cId="3965607252" sldId="315"/>
        </pc:sldMkLst>
      </pc:sldChg>
      <pc:sldChg chg="modSp add">
        <pc:chgData name="Ella West" userId="S::ella.west@nottingham.ac.uk::cf21cec2-0aea-4f76-b079-60973a5e95b3" providerId="AD" clId="Web-{A2C714AE-AD55-3FB1-920C-D5483469A15B}" dt="2025-02-26T09:00:08.065" v="35" actId="20577"/>
        <pc:sldMkLst>
          <pc:docMk/>
          <pc:sldMk cId="3571233415" sldId="316"/>
        </pc:sldMkLst>
      </pc:sldChg>
      <pc:sldChg chg="add">
        <pc:chgData name="Ella West" userId="S::ella.west@nottingham.ac.uk::cf21cec2-0aea-4f76-b079-60973a5e95b3" providerId="AD" clId="Web-{A2C714AE-AD55-3FB1-920C-D5483469A15B}" dt="2025-02-26T08:54:21.383" v="25"/>
        <pc:sldMkLst>
          <pc:docMk/>
          <pc:sldMk cId="1667616439" sldId="318"/>
        </pc:sldMkLst>
      </pc:sldChg>
      <pc:sldChg chg="add">
        <pc:chgData name="Ella West" userId="S::ella.west@nottingham.ac.uk::cf21cec2-0aea-4f76-b079-60973a5e95b3" providerId="AD" clId="Web-{A2C714AE-AD55-3FB1-920C-D5483469A15B}" dt="2025-02-26T08:54:21.368" v="24"/>
        <pc:sldMkLst>
          <pc:docMk/>
          <pc:sldMk cId="434399430" sldId="321"/>
        </pc:sldMkLst>
      </pc:sldChg>
      <pc:sldChg chg="add">
        <pc:chgData name="Ella West" userId="S::ella.west@nottingham.ac.uk::cf21cec2-0aea-4f76-b079-60973a5e95b3" providerId="AD" clId="Web-{A2C714AE-AD55-3FB1-920C-D5483469A15B}" dt="2025-02-26T08:54:21.352" v="23"/>
        <pc:sldMkLst>
          <pc:docMk/>
          <pc:sldMk cId="3491104886" sldId="322"/>
        </pc:sldMkLst>
      </pc:sldChg>
      <pc:sldChg chg="modSp add">
        <pc:chgData name="Ella West" userId="S::ella.west@nottingham.ac.uk::cf21cec2-0aea-4f76-b079-60973a5e95b3" providerId="AD" clId="Web-{A2C714AE-AD55-3FB1-920C-D5483469A15B}" dt="2025-02-26T09:00:25.941" v="40" actId="20577"/>
        <pc:sldMkLst>
          <pc:docMk/>
          <pc:sldMk cId="1873116447" sldId="326"/>
        </pc:sldMkLst>
      </pc:sldChg>
      <pc:sldChg chg="add">
        <pc:chgData name="Ella West" userId="S::ella.west@nottingham.ac.uk::cf21cec2-0aea-4f76-b079-60973a5e95b3" providerId="AD" clId="Web-{A2C714AE-AD55-3FB1-920C-D5483469A15B}" dt="2025-02-26T08:53:09.347" v="17"/>
        <pc:sldMkLst>
          <pc:docMk/>
          <pc:sldMk cId="3555338869" sldId="327"/>
        </pc:sldMkLst>
      </pc:sldChg>
      <pc:sldChg chg="addSp modSp add">
        <pc:chgData name="Ella West" userId="S::ella.west@nottingham.ac.uk::cf21cec2-0aea-4f76-b079-60973a5e95b3" providerId="AD" clId="Web-{A2C714AE-AD55-3FB1-920C-D5483469A15B}" dt="2025-02-26T08:53:55.507" v="21"/>
        <pc:sldMkLst>
          <pc:docMk/>
          <pc:sldMk cId="1570193834" sldId="328"/>
        </pc:sldMkLst>
      </pc:sldChg>
      <pc:sldChg chg="modSp">
        <pc:chgData name="Ella West" userId="S::ella.west@nottingham.ac.uk::cf21cec2-0aea-4f76-b079-60973a5e95b3" providerId="AD" clId="Web-{A2C714AE-AD55-3FB1-920C-D5483469A15B}" dt="2025-02-26T08:46:53.914" v="10" actId="1076"/>
        <pc:sldMkLst>
          <pc:docMk/>
          <pc:sldMk cId="1208816996" sldId="4229"/>
        </pc:sldMkLst>
      </pc:sldChg>
      <pc:sldChg chg="modSp ord">
        <pc:chgData name="Ella West" userId="S::ella.west@nottingham.ac.uk::cf21cec2-0aea-4f76-b079-60973a5e95b3" providerId="AD" clId="Web-{A2C714AE-AD55-3FB1-920C-D5483469A15B}" dt="2025-02-26T08:46:26.943" v="8" actId="20577"/>
        <pc:sldMkLst>
          <pc:docMk/>
          <pc:sldMk cId="1769560690" sldId="4242"/>
        </pc:sldMkLst>
        <pc:spChg chg="mod">
          <ac:chgData name="Ella West" userId="S::ella.west@nottingham.ac.uk::cf21cec2-0aea-4f76-b079-60973a5e95b3" providerId="AD" clId="Web-{A2C714AE-AD55-3FB1-920C-D5483469A15B}" dt="2025-02-26T08:46:26.943" v="8" actId="20577"/>
          <ac:spMkLst>
            <pc:docMk/>
            <pc:sldMk cId="1769560690" sldId="4242"/>
            <ac:spMk id="2" creationId="{4FAD6E44-0AAD-223E-E7C8-CAA130E23AB0}"/>
          </ac:spMkLst>
        </pc:spChg>
      </pc:sldChg>
      <pc:sldChg chg="add replId">
        <pc:chgData name="Ella West" userId="S::ella.west@nottingham.ac.uk::cf21cec2-0aea-4f76-b079-60973a5e95b3" providerId="AD" clId="Web-{A2C714AE-AD55-3FB1-920C-D5483469A15B}" dt="2025-02-26T08:45:26.501" v="0"/>
        <pc:sldMkLst>
          <pc:docMk/>
          <pc:sldMk cId="3360949437" sldId="2126986481"/>
        </pc:sldMkLst>
      </pc:sldChg>
      <pc:sldMasterChg chg="addSldLayout">
        <pc:chgData name="Ella West" userId="S::ella.west@nottingham.ac.uk::cf21cec2-0aea-4f76-b079-60973a5e95b3" providerId="AD" clId="Web-{A2C714AE-AD55-3FB1-920C-D5483469A15B}" dt="2025-02-26T08:53:09.269" v="12"/>
        <pc:sldMasterMkLst>
          <pc:docMk/>
          <pc:sldMasterMk cId="2098693383" sldId="2147483714"/>
        </pc:sldMasterMkLst>
        <pc:sldLayoutChg chg="add">
          <pc:chgData name="Ella West" userId="S::ella.west@nottingham.ac.uk::cf21cec2-0aea-4f76-b079-60973a5e95b3" providerId="AD" clId="Web-{A2C714AE-AD55-3FB1-920C-D5483469A15B}" dt="2025-02-26T08:53:09.253" v="11"/>
          <pc:sldLayoutMkLst>
            <pc:docMk/>
            <pc:sldMasterMk cId="2098693383" sldId="2147483714"/>
            <pc:sldLayoutMk cId="1132804328" sldId="2147483776"/>
          </pc:sldLayoutMkLst>
        </pc:sldLayoutChg>
        <pc:sldLayoutChg chg="add">
          <pc:chgData name="Ella West" userId="S::ella.west@nottingham.ac.uk::cf21cec2-0aea-4f76-b079-60973a5e95b3" providerId="AD" clId="Web-{A2C714AE-AD55-3FB1-920C-D5483469A15B}" dt="2025-02-26T08:53:09.269" v="12"/>
          <pc:sldLayoutMkLst>
            <pc:docMk/>
            <pc:sldMasterMk cId="2098693383" sldId="2147483714"/>
            <pc:sldLayoutMk cId="3089839173" sldId="2147483777"/>
          </pc:sldLayoutMkLst>
        </pc:sldLayoutChg>
      </pc:sldMasterChg>
    </pc:docChg>
  </pc:docChgLst>
  <pc:docChgLst>
    <pc:chgData name="Ella West" userId="S::ella.west@nottingham.ac.uk::cf21cec2-0aea-4f76-b079-60973a5e95b3" providerId="AD" clId="Web-{96BEC930-2698-C776-AEB7-4F38967766C8}"/>
    <pc:docChg chg="addSld modSld addMainMaster modMainMaster modSection">
      <pc:chgData name="Ella West" userId="S::ella.west@nottingham.ac.uk::cf21cec2-0aea-4f76-b079-60973a5e95b3" providerId="AD" clId="Web-{96BEC930-2698-C776-AEB7-4F38967766C8}" dt="2024-12-06T09:49:56.774" v="52" actId="20577"/>
      <pc:docMkLst>
        <pc:docMk/>
      </pc:docMkLst>
      <pc:sldChg chg="add">
        <pc:chgData name="Ella West" userId="S::ella.west@nottingham.ac.uk::cf21cec2-0aea-4f76-b079-60973a5e95b3" providerId="AD" clId="Web-{96BEC930-2698-C776-AEB7-4F38967766C8}" dt="2024-12-06T09:26:38.306" v="0"/>
        <pc:sldMkLst>
          <pc:docMk/>
          <pc:sldMk cId="291372556" sldId="257"/>
        </pc:sldMkLst>
      </pc:sldChg>
      <pc:sldChg chg="add">
        <pc:chgData name="Ella West" userId="S::ella.west@nottingham.ac.uk::cf21cec2-0aea-4f76-b079-60973a5e95b3" providerId="AD" clId="Web-{96BEC930-2698-C776-AEB7-4F38967766C8}" dt="2024-12-06T09:39:00.791" v="1"/>
        <pc:sldMkLst>
          <pc:docMk/>
          <pc:sldMk cId="84217327" sldId="258"/>
        </pc:sldMkLst>
      </pc:sldChg>
      <pc:sldChg chg="add">
        <pc:chgData name="Ella West" userId="S::ella.west@nottingham.ac.uk::cf21cec2-0aea-4f76-b079-60973a5e95b3" providerId="AD" clId="Web-{96BEC930-2698-C776-AEB7-4F38967766C8}" dt="2024-12-06T09:39:16.807" v="3"/>
        <pc:sldMkLst>
          <pc:docMk/>
          <pc:sldMk cId="4201576756" sldId="260"/>
        </pc:sldMkLst>
      </pc:sldChg>
      <pc:sldChg chg="add">
        <pc:chgData name="Ella West" userId="S::ella.west@nottingham.ac.uk::cf21cec2-0aea-4f76-b079-60973a5e95b3" providerId="AD" clId="Web-{96BEC930-2698-C776-AEB7-4F38967766C8}" dt="2024-12-06T09:39:27.010" v="4"/>
        <pc:sldMkLst>
          <pc:docMk/>
          <pc:sldMk cId="2037162820" sldId="261"/>
        </pc:sldMkLst>
      </pc:sldChg>
      <pc:sldChg chg="add">
        <pc:chgData name="Ella West" userId="S::ella.west@nottingham.ac.uk::cf21cec2-0aea-4f76-b079-60973a5e95b3" providerId="AD" clId="Web-{96BEC930-2698-C776-AEB7-4F38967766C8}" dt="2024-12-06T09:39:33.057" v="5"/>
        <pc:sldMkLst>
          <pc:docMk/>
          <pc:sldMk cId="1406892078" sldId="262"/>
        </pc:sldMkLst>
      </pc:sldChg>
      <pc:sldChg chg="modSp">
        <pc:chgData name="Ella West" userId="S::ella.west@nottingham.ac.uk::cf21cec2-0aea-4f76-b079-60973a5e95b3" providerId="AD" clId="Web-{96BEC930-2698-C776-AEB7-4F38967766C8}" dt="2024-12-06T09:49:56.774" v="52" actId="20577"/>
        <pc:sldMkLst>
          <pc:docMk/>
          <pc:sldMk cId="1755227165" sldId="4243"/>
        </pc:sldMkLst>
      </pc:sldChg>
      <pc:sldChg chg="add">
        <pc:chgData name="Ella West" userId="S::ella.west@nottingham.ac.uk::cf21cec2-0aea-4f76-b079-60973a5e95b3" providerId="AD" clId="Web-{96BEC930-2698-C776-AEB7-4F38967766C8}" dt="2024-12-06T09:39:08.807" v="2"/>
        <pc:sldMkLst>
          <pc:docMk/>
          <pc:sldMk cId="1414720737" sldId="4246"/>
        </pc:sldMkLst>
      </pc:sldChg>
      <pc:sldMasterChg chg="modSldLayout">
        <pc:chgData name="Ella West" userId="S::ella.west@nottingham.ac.uk::cf21cec2-0aea-4f76-b079-60973a5e95b3" providerId="AD" clId="Web-{96BEC930-2698-C776-AEB7-4F38967766C8}" dt="2024-12-06T09:26:38.306" v="0"/>
        <pc:sldMasterMkLst>
          <pc:docMk/>
          <pc:sldMasterMk cId="2098693383" sldId="2147483714"/>
        </pc:sldMasterMkLst>
        <pc:sldLayoutChg chg="replId">
          <pc:chgData name="Ella West" userId="S::ella.west@nottingham.ac.uk::cf21cec2-0aea-4f76-b079-60973a5e95b3" providerId="AD" clId="Web-{96BEC930-2698-C776-AEB7-4F38967766C8}" dt="2024-12-06T09:26:38.306" v="0"/>
          <pc:sldLayoutMkLst>
            <pc:docMk/>
            <pc:sldMasterMk cId="2098693383" sldId="2147483714"/>
            <pc:sldLayoutMk cId="2018813191" sldId="2147483774"/>
          </pc:sldLayoutMkLst>
        </pc:sldLayoutChg>
        <pc:sldLayoutChg chg="replId">
          <pc:chgData name="Ella West" userId="S::ella.west@nottingham.ac.uk::cf21cec2-0aea-4f76-b079-60973a5e95b3" providerId="AD" clId="Web-{96BEC930-2698-C776-AEB7-4F38967766C8}" dt="2024-12-06T09:26:38.306" v="0"/>
          <pc:sldLayoutMkLst>
            <pc:docMk/>
            <pc:sldMasterMk cId="2098693383" sldId="2147483714"/>
            <pc:sldLayoutMk cId="1111152074" sldId="2147483775"/>
          </pc:sldLayoutMkLst>
        </pc:sldLayoutChg>
      </pc:sldMasterChg>
      <pc:sldMasterChg chg="add addSldLayout">
        <pc:chgData name="Ella West" userId="S::ella.west@nottingham.ac.uk::cf21cec2-0aea-4f76-b079-60973a5e95b3" providerId="AD" clId="Web-{96BEC930-2698-C776-AEB7-4F38967766C8}" dt="2024-12-06T09:26:38.306" v="0"/>
        <pc:sldMasterMkLst>
          <pc:docMk/>
          <pc:sldMasterMk cId="306134793" sldId="2147483781"/>
        </pc:sldMasterMkLst>
        <pc:sldLayoutChg chg="add">
          <pc:chgData name="Ella West" userId="S::ella.west@nottingham.ac.uk::cf21cec2-0aea-4f76-b079-60973a5e95b3" providerId="AD" clId="Web-{96BEC930-2698-C776-AEB7-4F38967766C8}" dt="2024-12-06T09:26:38.306" v="0"/>
          <pc:sldLayoutMkLst>
            <pc:docMk/>
            <pc:sldMasterMk cId="306134793" sldId="2147483781"/>
            <pc:sldLayoutMk cId="451054353" sldId="2147483776"/>
          </pc:sldLayoutMkLst>
        </pc:sldLayoutChg>
        <pc:sldLayoutChg chg="add">
          <pc:chgData name="Ella West" userId="S::ella.west@nottingham.ac.uk::cf21cec2-0aea-4f76-b079-60973a5e95b3" providerId="AD" clId="Web-{96BEC930-2698-C776-AEB7-4F38967766C8}" dt="2024-12-06T09:26:38.306" v="0"/>
          <pc:sldLayoutMkLst>
            <pc:docMk/>
            <pc:sldMasterMk cId="306134793" sldId="2147483781"/>
            <pc:sldLayoutMk cId="3116697676" sldId="2147483777"/>
          </pc:sldLayoutMkLst>
        </pc:sldLayoutChg>
        <pc:sldLayoutChg chg="add">
          <pc:chgData name="Ella West" userId="S::ella.west@nottingham.ac.uk::cf21cec2-0aea-4f76-b079-60973a5e95b3" providerId="AD" clId="Web-{96BEC930-2698-C776-AEB7-4F38967766C8}" dt="2024-12-06T09:26:38.306" v="0"/>
          <pc:sldLayoutMkLst>
            <pc:docMk/>
            <pc:sldMasterMk cId="306134793" sldId="2147483781"/>
            <pc:sldLayoutMk cId="3077235436" sldId="2147483778"/>
          </pc:sldLayoutMkLst>
        </pc:sldLayoutChg>
        <pc:sldLayoutChg chg="add">
          <pc:chgData name="Ella West" userId="S::ella.west@nottingham.ac.uk::cf21cec2-0aea-4f76-b079-60973a5e95b3" providerId="AD" clId="Web-{96BEC930-2698-C776-AEB7-4F38967766C8}" dt="2024-12-06T09:26:38.306" v="0"/>
          <pc:sldLayoutMkLst>
            <pc:docMk/>
            <pc:sldMasterMk cId="306134793" sldId="2147483781"/>
            <pc:sldLayoutMk cId="2255130514" sldId="2147483779"/>
          </pc:sldLayoutMkLst>
        </pc:sldLayoutChg>
        <pc:sldLayoutChg chg="add">
          <pc:chgData name="Ella West" userId="S::ella.west@nottingham.ac.uk::cf21cec2-0aea-4f76-b079-60973a5e95b3" providerId="AD" clId="Web-{96BEC930-2698-C776-AEB7-4F38967766C8}" dt="2024-12-06T09:26:38.306" v="0"/>
          <pc:sldLayoutMkLst>
            <pc:docMk/>
            <pc:sldMasterMk cId="306134793" sldId="2147483781"/>
            <pc:sldLayoutMk cId="2528334315" sldId="2147483780"/>
          </pc:sldLayoutMkLst>
        </pc:sldLayoutChg>
        <pc:sldLayoutChg chg="add">
          <pc:chgData name="Ella West" userId="S::ella.west@nottingham.ac.uk::cf21cec2-0aea-4f76-b079-60973a5e95b3" providerId="AD" clId="Web-{96BEC930-2698-C776-AEB7-4F38967766C8}" dt="2024-12-06T09:26:38.306" v="0"/>
          <pc:sldLayoutMkLst>
            <pc:docMk/>
            <pc:sldMasterMk cId="306134793" sldId="2147483781"/>
            <pc:sldLayoutMk cId="3022181800" sldId="2147483782"/>
          </pc:sldLayoutMkLst>
        </pc:sldLayoutChg>
        <pc:sldLayoutChg chg="add">
          <pc:chgData name="Ella West" userId="S::ella.west@nottingham.ac.uk::cf21cec2-0aea-4f76-b079-60973a5e95b3" providerId="AD" clId="Web-{96BEC930-2698-C776-AEB7-4F38967766C8}" dt="2024-12-06T09:26:38.306" v="0"/>
          <pc:sldLayoutMkLst>
            <pc:docMk/>
            <pc:sldMasterMk cId="306134793" sldId="2147483781"/>
            <pc:sldLayoutMk cId="3426033032" sldId="2147483783"/>
          </pc:sldLayoutMkLst>
        </pc:sldLayoutChg>
        <pc:sldLayoutChg chg="add">
          <pc:chgData name="Ella West" userId="S::ella.west@nottingham.ac.uk::cf21cec2-0aea-4f76-b079-60973a5e95b3" providerId="AD" clId="Web-{96BEC930-2698-C776-AEB7-4F38967766C8}" dt="2024-12-06T09:26:38.306" v="0"/>
          <pc:sldLayoutMkLst>
            <pc:docMk/>
            <pc:sldMasterMk cId="306134793" sldId="2147483781"/>
            <pc:sldLayoutMk cId="661692071" sldId="2147483784"/>
          </pc:sldLayoutMkLst>
        </pc:sldLayoutChg>
        <pc:sldLayoutChg chg="add">
          <pc:chgData name="Ella West" userId="S::ella.west@nottingham.ac.uk::cf21cec2-0aea-4f76-b079-60973a5e95b3" providerId="AD" clId="Web-{96BEC930-2698-C776-AEB7-4F38967766C8}" dt="2024-12-06T09:26:38.306" v="0"/>
          <pc:sldLayoutMkLst>
            <pc:docMk/>
            <pc:sldMasterMk cId="306134793" sldId="2147483781"/>
            <pc:sldLayoutMk cId="137068990" sldId="2147483785"/>
          </pc:sldLayoutMkLst>
        </pc:sldLayoutChg>
        <pc:sldLayoutChg chg="add">
          <pc:chgData name="Ella West" userId="S::ella.west@nottingham.ac.uk::cf21cec2-0aea-4f76-b079-60973a5e95b3" providerId="AD" clId="Web-{96BEC930-2698-C776-AEB7-4F38967766C8}" dt="2024-12-06T09:26:38.306" v="0"/>
          <pc:sldLayoutMkLst>
            <pc:docMk/>
            <pc:sldMasterMk cId="306134793" sldId="2147483781"/>
            <pc:sldLayoutMk cId="390730577" sldId="2147483786"/>
          </pc:sldLayoutMkLst>
        </pc:sldLayoutChg>
        <pc:sldLayoutChg chg="add">
          <pc:chgData name="Ella West" userId="S::ella.west@nottingham.ac.uk::cf21cec2-0aea-4f76-b079-60973a5e95b3" providerId="AD" clId="Web-{96BEC930-2698-C776-AEB7-4F38967766C8}" dt="2024-12-06T09:26:38.306" v="0"/>
          <pc:sldLayoutMkLst>
            <pc:docMk/>
            <pc:sldMasterMk cId="306134793" sldId="2147483781"/>
            <pc:sldLayoutMk cId="2442131228" sldId="2147483787"/>
          </pc:sldLayoutMkLst>
        </pc:sldLayoutChg>
        <pc:sldLayoutChg chg="add">
          <pc:chgData name="Ella West" userId="S::ella.west@nottingham.ac.uk::cf21cec2-0aea-4f76-b079-60973a5e95b3" providerId="AD" clId="Web-{96BEC930-2698-C776-AEB7-4F38967766C8}" dt="2024-12-06T09:26:38.306" v="0"/>
          <pc:sldLayoutMkLst>
            <pc:docMk/>
            <pc:sldMasterMk cId="306134793" sldId="2147483781"/>
            <pc:sldLayoutMk cId="723107397" sldId="2147483788"/>
          </pc:sldLayoutMkLst>
        </pc:sldLayoutChg>
        <pc:sldLayoutChg chg="add">
          <pc:chgData name="Ella West" userId="S::ella.west@nottingham.ac.uk::cf21cec2-0aea-4f76-b079-60973a5e95b3" providerId="AD" clId="Web-{96BEC930-2698-C776-AEB7-4F38967766C8}" dt="2024-12-06T09:26:38.306" v="0"/>
          <pc:sldLayoutMkLst>
            <pc:docMk/>
            <pc:sldMasterMk cId="306134793" sldId="2147483781"/>
            <pc:sldLayoutMk cId="979138681" sldId="2147483789"/>
          </pc:sldLayoutMkLst>
        </pc:sldLayoutChg>
        <pc:sldLayoutChg chg="add">
          <pc:chgData name="Ella West" userId="S::ella.west@nottingham.ac.uk::cf21cec2-0aea-4f76-b079-60973a5e95b3" providerId="AD" clId="Web-{96BEC930-2698-C776-AEB7-4F38967766C8}" dt="2024-12-06T09:26:38.306" v="0"/>
          <pc:sldLayoutMkLst>
            <pc:docMk/>
            <pc:sldMasterMk cId="306134793" sldId="2147483781"/>
            <pc:sldLayoutMk cId="4047131558" sldId="2147483790"/>
          </pc:sldLayoutMkLst>
        </pc:sldLayoutChg>
      </pc:sldMasterChg>
    </pc:docChg>
  </pc:docChgLst>
  <pc:docChgLst>
    <pc:chgData name="Ella West" userId="S::ella.west@nottingham.ac.uk::cf21cec2-0aea-4f76-b079-60973a5e95b3" providerId="AD" clId="Web-{54A92151-CAB3-312F-A2E1-61394F5555F1}"/>
    <pc:docChg chg="addSld modSld modSection">
      <pc:chgData name="Ella West" userId="S::ella.west@nottingham.ac.uk::cf21cec2-0aea-4f76-b079-60973a5e95b3" providerId="AD" clId="Web-{54A92151-CAB3-312F-A2E1-61394F5555F1}" dt="2024-12-11T13:48:10.203" v="39" actId="20577"/>
      <pc:docMkLst>
        <pc:docMk/>
      </pc:docMkLst>
      <pc:sldChg chg="modSp">
        <pc:chgData name="Ella West" userId="S::ella.west@nottingham.ac.uk::cf21cec2-0aea-4f76-b079-60973a5e95b3" providerId="AD" clId="Web-{54A92151-CAB3-312F-A2E1-61394F5555F1}" dt="2024-12-11T13:36:44.119" v="28" actId="20577"/>
        <pc:sldMkLst>
          <pc:docMk/>
          <pc:sldMk cId="875636201" sldId="4244"/>
        </pc:sldMkLst>
      </pc:sldChg>
      <pc:sldChg chg="modSp">
        <pc:chgData name="Ella West" userId="S::ella.west@nottingham.ac.uk::cf21cec2-0aea-4f76-b079-60973a5e95b3" providerId="AD" clId="Web-{54A92151-CAB3-312F-A2E1-61394F5555F1}" dt="2024-12-11T13:15:52.454" v="14" actId="20577"/>
        <pc:sldMkLst>
          <pc:docMk/>
          <pc:sldMk cId="1955710755" sldId="4245"/>
        </pc:sldMkLst>
      </pc:sldChg>
      <pc:sldChg chg="modSp new">
        <pc:chgData name="Ella West" userId="S::ella.west@nottingham.ac.uk::cf21cec2-0aea-4f76-b079-60973a5e95b3" providerId="AD" clId="Web-{54A92151-CAB3-312F-A2E1-61394F5555F1}" dt="2024-12-11T13:48:10.203" v="39" actId="20577"/>
        <pc:sldMkLst>
          <pc:docMk/>
          <pc:sldMk cId="1481870614" sldId="4250"/>
        </pc:sldMkLst>
      </pc:sldChg>
    </pc:docChg>
  </pc:docChgLst>
  <pc:docChgLst>
    <pc:chgData name="Ella West" userId="S::ella.west@nottingham.ac.uk::cf21cec2-0aea-4f76-b079-60973a5e95b3" providerId="AD" clId="Web-{0B7AE7BC-E8E8-A44F-656D-09E8AF191AC1}"/>
    <pc:docChg chg="modSld">
      <pc:chgData name="Ella West" userId="S::ella.west@nottingham.ac.uk::cf21cec2-0aea-4f76-b079-60973a5e95b3" providerId="AD" clId="Web-{0B7AE7BC-E8E8-A44F-656D-09E8AF191AC1}" dt="2024-12-11T14:11:56.830" v="8" actId="20577"/>
      <pc:docMkLst>
        <pc:docMk/>
      </pc:docMkLst>
      <pc:sldChg chg="addSp modSp">
        <pc:chgData name="Ella West" userId="S::ella.west@nottingham.ac.uk::cf21cec2-0aea-4f76-b079-60973a5e95b3" providerId="AD" clId="Web-{0B7AE7BC-E8E8-A44F-656D-09E8AF191AC1}" dt="2024-12-11T14:11:56.830" v="8" actId="20577"/>
        <pc:sldMkLst>
          <pc:docMk/>
          <pc:sldMk cId="1481870614" sldId="4250"/>
        </pc:sldMkLst>
      </pc:sldChg>
    </pc:docChg>
  </pc:docChgLst>
  <pc:docChgLst>
    <pc:chgData name="Ella West" userId="S::ella.west@nottingham.ac.uk::cf21cec2-0aea-4f76-b079-60973a5e95b3" providerId="AD" clId="Web-{80B01D18-A9D4-BC5B-FD64-E5B9BC11E6DD}"/>
    <pc:docChg chg="addSld delSld modSection">
      <pc:chgData name="Ella West" userId="S::ella.west@nottingham.ac.uk::cf21cec2-0aea-4f76-b079-60973a5e95b3" providerId="AD" clId="Web-{80B01D18-A9D4-BC5B-FD64-E5B9BC11E6DD}" dt="2024-12-17T11:12:00.051" v="12"/>
      <pc:docMkLst>
        <pc:docMk/>
      </pc:docMkLst>
      <pc:sldChg chg="add">
        <pc:chgData name="Ella West" userId="S::ella.west@nottingham.ac.uk::cf21cec2-0aea-4f76-b079-60973a5e95b3" providerId="AD" clId="Web-{80B01D18-A9D4-BC5B-FD64-E5B9BC11E6DD}" dt="2024-12-17T11:11:29.738" v="9"/>
        <pc:sldMkLst>
          <pc:docMk/>
          <pc:sldMk cId="84217327" sldId="258"/>
        </pc:sldMkLst>
      </pc:sldChg>
      <pc:sldChg chg="del">
        <pc:chgData name="Ella West" userId="S::ella.west@nottingham.ac.uk::cf21cec2-0aea-4f76-b079-60973a5e95b3" providerId="AD" clId="Web-{80B01D18-A9D4-BC5B-FD64-E5B9BC11E6DD}" dt="2024-12-17T11:10:01.329" v="3"/>
        <pc:sldMkLst>
          <pc:docMk/>
          <pc:sldMk cId="2000143461" sldId="259"/>
        </pc:sldMkLst>
      </pc:sldChg>
      <pc:sldChg chg="add del">
        <pc:chgData name="Ella West" userId="S::ella.west@nottingham.ac.uk::cf21cec2-0aea-4f76-b079-60973a5e95b3" providerId="AD" clId="Web-{80B01D18-A9D4-BC5B-FD64-E5B9BC11E6DD}" dt="2024-12-17T11:10:27.377" v="6"/>
        <pc:sldMkLst>
          <pc:docMk/>
          <pc:sldMk cId="4201576756" sldId="260"/>
        </pc:sldMkLst>
      </pc:sldChg>
      <pc:sldChg chg="add del">
        <pc:chgData name="Ella West" userId="S::ella.west@nottingham.ac.uk::cf21cec2-0aea-4f76-b079-60973a5e95b3" providerId="AD" clId="Web-{80B01D18-A9D4-BC5B-FD64-E5B9BC11E6DD}" dt="2024-12-17T11:11:39.832" v="10"/>
        <pc:sldMkLst>
          <pc:docMk/>
          <pc:sldMk cId="2037162820" sldId="261"/>
        </pc:sldMkLst>
      </pc:sldChg>
      <pc:sldChg chg="add del">
        <pc:chgData name="Ella West" userId="S::ella.west@nottingham.ac.uk::cf21cec2-0aea-4f76-b079-60973a5e95b3" providerId="AD" clId="Web-{80B01D18-A9D4-BC5B-FD64-E5B9BC11E6DD}" dt="2024-12-17T11:11:51.457" v="11"/>
        <pc:sldMkLst>
          <pc:docMk/>
          <pc:sldMk cId="1406892078" sldId="262"/>
        </pc:sldMkLst>
      </pc:sldChg>
      <pc:sldChg chg="del">
        <pc:chgData name="Ella West" userId="S::ella.west@nottingham.ac.uk::cf21cec2-0aea-4f76-b079-60973a5e95b3" providerId="AD" clId="Web-{80B01D18-A9D4-BC5B-FD64-E5B9BC11E6DD}" dt="2024-12-17T11:09:13.828" v="0"/>
        <pc:sldMkLst>
          <pc:docMk/>
          <pc:sldMk cId="1414720737" sldId="4246"/>
        </pc:sldMkLst>
      </pc:sldChg>
      <pc:sldChg chg="add">
        <pc:chgData name="Ella West" userId="S::ella.west@nottingham.ac.uk::cf21cec2-0aea-4f76-b079-60973a5e95b3" providerId="AD" clId="Web-{80B01D18-A9D4-BC5B-FD64-E5B9BC11E6DD}" dt="2024-12-17T11:09:26.438" v="1"/>
        <pc:sldMkLst>
          <pc:docMk/>
          <pc:sldMk cId="4122357644" sldId="4251"/>
        </pc:sldMkLst>
      </pc:sldChg>
      <pc:sldChg chg="add del">
        <pc:chgData name="Ella West" userId="S::ella.west@nottingham.ac.uk::cf21cec2-0aea-4f76-b079-60973a5e95b3" providerId="AD" clId="Web-{80B01D18-A9D4-BC5B-FD64-E5B9BC11E6DD}" dt="2024-12-17T11:10:16.439" v="5"/>
        <pc:sldMkLst>
          <pc:docMk/>
          <pc:sldMk cId="966066646" sldId="4252"/>
        </pc:sldMkLst>
      </pc:sldChg>
      <pc:sldChg chg="add">
        <pc:chgData name="Ella West" userId="S::ella.west@nottingham.ac.uk::cf21cec2-0aea-4f76-b079-60973a5e95b3" providerId="AD" clId="Web-{80B01D18-A9D4-BC5B-FD64-E5B9BC11E6DD}" dt="2024-12-17T11:12:00.051" v="12"/>
        <pc:sldMkLst>
          <pc:docMk/>
          <pc:sldMk cId="3091854270" sldId="4252"/>
        </pc:sldMkLst>
      </pc:sldChg>
    </pc:docChg>
  </pc:docChgLst>
  <pc:docChgLst>
    <pc:chgData name="Ella West" userId="S::ella.west@nottingham.ac.uk::cf21cec2-0aea-4f76-b079-60973a5e95b3" providerId="AD" clId="Web-{110426EA-64AA-4151-BC78-FFE435DE78C4}"/>
    <pc:docChg chg="modSld">
      <pc:chgData name="Ella West" userId="S::ella.west@nottingham.ac.uk::cf21cec2-0aea-4f76-b079-60973a5e95b3" providerId="AD" clId="Web-{110426EA-64AA-4151-BC78-FFE435DE78C4}" dt="2025-03-26T14:47:49.518" v="23"/>
      <pc:docMkLst>
        <pc:docMk/>
      </pc:docMkLst>
      <pc:sldChg chg="modSp">
        <pc:chgData name="Ella West" userId="S::ella.west@nottingham.ac.uk::cf21cec2-0aea-4f76-b079-60973a5e95b3" providerId="AD" clId="Web-{110426EA-64AA-4151-BC78-FFE435DE78C4}" dt="2025-03-26T14:47:49.518" v="23"/>
        <pc:sldMkLst>
          <pc:docMk/>
          <pc:sldMk cId="602058972" sldId="4232"/>
        </pc:sldMkLst>
        <pc:graphicFrameChg chg="mod modGraphic">
          <ac:chgData name="Ella West" userId="S::ella.west@nottingham.ac.uk::cf21cec2-0aea-4f76-b079-60973a5e95b3" providerId="AD" clId="Web-{110426EA-64AA-4151-BC78-FFE435DE78C4}" dt="2025-03-26T14:47:49.518" v="23"/>
          <ac:graphicFrameMkLst>
            <pc:docMk/>
            <pc:sldMk cId="602058972" sldId="4232"/>
            <ac:graphicFrameMk id="6" creationId="{5A0FFD84-673E-8569-ED55-7F1D35F87B40}"/>
          </ac:graphicFrameMkLst>
        </pc:graphicFrameChg>
      </pc:sldChg>
    </pc:docChg>
  </pc:docChgLst>
  <pc:docChgLst>
    <pc:chgData name="Ella West" userId="S::ella.west@nottingham.ac.uk::cf21cec2-0aea-4f76-b079-60973a5e95b3" providerId="AD" clId="Web-{6766F5B2-3D5F-8122-3735-0B64CC720683}"/>
    <pc:docChg chg="addSld delSld modSld addMainMaster modMainMaster modSection">
      <pc:chgData name="Ella West" userId="S::ella.west@nottingham.ac.uk::cf21cec2-0aea-4f76-b079-60973a5e95b3" providerId="AD" clId="Web-{6766F5B2-3D5F-8122-3735-0B64CC720683}" dt="2024-12-10T08:56:00.667" v="9"/>
      <pc:docMkLst>
        <pc:docMk/>
      </pc:docMkLst>
      <pc:sldChg chg="del">
        <pc:chgData name="Ella West" userId="S::ella.west@nottingham.ac.uk::cf21cec2-0aea-4f76-b079-60973a5e95b3" providerId="AD" clId="Web-{6766F5B2-3D5F-8122-3735-0B64CC720683}" dt="2024-12-10T08:35:10.555" v="2"/>
        <pc:sldMkLst>
          <pc:docMk/>
          <pc:sldMk cId="84217327" sldId="258"/>
        </pc:sldMkLst>
      </pc:sldChg>
      <pc:sldChg chg="add">
        <pc:chgData name="Ella West" userId="S::ella.west@nottingham.ac.uk::cf21cec2-0aea-4f76-b079-60973a5e95b3" providerId="AD" clId="Web-{6766F5B2-3D5F-8122-3735-0B64CC720683}" dt="2024-12-10T08:56:00.667" v="9"/>
        <pc:sldMkLst>
          <pc:docMk/>
          <pc:sldMk cId="2000143461" sldId="259"/>
        </pc:sldMkLst>
      </pc:sldChg>
      <pc:sldChg chg="add">
        <pc:chgData name="Ella West" userId="S::ella.west@nottingham.ac.uk::cf21cec2-0aea-4f76-b079-60973a5e95b3" providerId="AD" clId="Web-{6766F5B2-3D5F-8122-3735-0B64CC720683}" dt="2024-12-10T08:43:11.990" v="6"/>
        <pc:sldMkLst>
          <pc:docMk/>
          <pc:sldMk cId="2959389710" sldId="263"/>
        </pc:sldMkLst>
      </pc:sldChg>
      <pc:sldChg chg="add">
        <pc:chgData name="Ella West" userId="S::ella.west@nottingham.ac.uk::cf21cec2-0aea-4f76-b079-60973a5e95b3" providerId="AD" clId="Web-{6766F5B2-3D5F-8122-3735-0B64CC720683}" dt="2024-12-10T08:43:29.303" v="8"/>
        <pc:sldMkLst>
          <pc:docMk/>
          <pc:sldMk cId="2115351706" sldId="264"/>
        </pc:sldMkLst>
      </pc:sldChg>
      <pc:sldChg chg="add">
        <pc:chgData name="Ella West" userId="S::ella.west@nottingham.ac.uk::cf21cec2-0aea-4f76-b079-60973a5e95b3" providerId="AD" clId="Web-{6766F5B2-3D5F-8122-3735-0B64CC720683}" dt="2024-12-10T08:43:20.506" v="7"/>
        <pc:sldMkLst>
          <pc:docMk/>
          <pc:sldMk cId="2851000851" sldId="265"/>
        </pc:sldMkLst>
      </pc:sldChg>
      <pc:sldChg chg="addSp delSp modSp">
        <pc:chgData name="Ella West" userId="S::ella.west@nottingham.ac.uk::cf21cec2-0aea-4f76-b079-60973a5e95b3" providerId="AD" clId="Web-{6766F5B2-3D5F-8122-3735-0B64CC720683}" dt="2024-12-10T08:28:33.154" v="1"/>
        <pc:sldMkLst>
          <pc:docMk/>
          <pc:sldMk cId="602058972" sldId="4232"/>
        </pc:sldMkLst>
      </pc:sldChg>
      <pc:sldChg chg="add">
        <pc:chgData name="Ella West" userId="S::ella.west@nottingham.ac.uk::cf21cec2-0aea-4f76-b079-60973a5e95b3" providerId="AD" clId="Web-{6766F5B2-3D5F-8122-3735-0B64CC720683}" dt="2024-12-10T08:42:42.177" v="3"/>
        <pc:sldMkLst>
          <pc:docMk/>
          <pc:sldMk cId="3055584813" sldId="4247"/>
        </pc:sldMkLst>
      </pc:sldChg>
      <pc:sldChg chg="add">
        <pc:chgData name="Ella West" userId="S::ella.west@nottingham.ac.uk::cf21cec2-0aea-4f76-b079-60973a5e95b3" providerId="AD" clId="Web-{6766F5B2-3D5F-8122-3735-0B64CC720683}" dt="2024-12-10T08:42:59.068" v="4"/>
        <pc:sldMkLst>
          <pc:docMk/>
          <pc:sldMk cId="1572713744" sldId="4248"/>
        </pc:sldMkLst>
      </pc:sldChg>
      <pc:sldChg chg="add">
        <pc:chgData name="Ella West" userId="S::ella.west@nottingham.ac.uk::cf21cec2-0aea-4f76-b079-60973a5e95b3" providerId="AD" clId="Web-{6766F5B2-3D5F-8122-3735-0B64CC720683}" dt="2024-12-10T08:43:04.209" v="5"/>
        <pc:sldMkLst>
          <pc:docMk/>
          <pc:sldMk cId="1340270389" sldId="4249"/>
        </pc:sldMkLst>
      </pc:sldChg>
      <pc:sldMasterChg chg="modSldLayout">
        <pc:chgData name="Ella West" userId="S::ella.west@nottingham.ac.uk::cf21cec2-0aea-4f76-b079-60973a5e95b3" providerId="AD" clId="Web-{6766F5B2-3D5F-8122-3735-0B64CC720683}" dt="2024-12-10T08:42:42.177" v="3"/>
        <pc:sldMasterMkLst>
          <pc:docMk/>
          <pc:sldMasterMk cId="306134793" sldId="2147483781"/>
        </pc:sldMasterMkLst>
        <pc:sldLayoutChg chg="replId">
          <pc:chgData name="Ella West" userId="S::ella.west@nottingham.ac.uk::cf21cec2-0aea-4f76-b079-60973a5e95b3" providerId="AD" clId="Web-{6766F5B2-3D5F-8122-3735-0B64CC720683}" dt="2024-12-10T08:42:42.177" v="3"/>
          <pc:sldLayoutMkLst>
            <pc:docMk/>
            <pc:sldMasterMk cId="306134793" sldId="2147483781"/>
            <pc:sldLayoutMk cId="451054353" sldId="2147483776"/>
          </pc:sldLayoutMkLst>
        </pc:sldLayoutChg>
        <pc:sldLayoutChg chg="replId">
          <pc:chgData name="Ella West" userId="S::ella.west@nottingham.ac.uk::cf21cec2-0aea-4f76-b079-60973a5e95b3" providerId="AD" clId="Web-{6766F5B2-3D5F-8122-3735-0B64CC720683}" dt="2024-12-10T08:42:42.177" v="3"/>
          <pc:sldLayoutMkLst>
            <pc:docMk/>
            <pc:sldMasterMk cId="306134793" sldId="2147483781"/>
            <pc:sldLayoutMk cId="3116697676" sldId="2147483777"/>
          </pc:sldLayoutMkLst>
        </pc:sldLayoutChg>
        <pc:sldLayoutChg chg="replId">
          <pc:chgData name="Ella West" userId="S::ella.west@nottingham.ac.uk::cf21cec2-0aea-4f76-b079-60973a5e95b3" providerId="AD" clId="Web-{6766F5B2-3D5F-8122-3735-0B64CC720683}" dt="2024-12-10T08:42:42.177" v="3"/>
          <pc:sldLayoutMkLst>
            <pc:docMk/>
            <pc:sldMasterMk cId="306134793" sldId="2147483781"/>
            <pc:sldLayoutMk cId="3077235436" sldId="2147483778"/>
          </pc:sldLayoutMkLst>
        </pc:sldLayoutChg>
        <pc:sldLayoutChg chg="replId">
          <pc:chgData name="Ella West" userId="S::ella.west@nottingham.ac.uk::cf21cec2-0aea-4f76-b079-60973a5e95b3" providerId="AD" clId="Web-{6766F5B2-3D5F-8122-3735-0B64CC720683}" dt="2024-12-10T08:42:42.177" v="3"/>
          <pc:sldLayoutMkLst>
            <pc:docMk/>
            <pc:sldMasterMk cId="306134793" sldId="2147483781"/>
            <pc:sldLayoutMk cId="2255130514" sldId="2147483779"/>
          </pc:sldLayoutMkLst>
        </pc:sldLayoutChg>
        <pc:sldLayoutChg chg="replId">
          <pc:chgData name="Ella West" userId="S::ella.west@nottingham.ac.uk::cf21cec2-0aea-4f76-b079-60973a5e95b3" providerId="AD" clId="Web-{6766F5B2-3D5F-8122-3735-0B64CC720683}" dt="2024-12-10T08:42:42.177" v="3"/>
          <pc:sldLayoutMkLst>
            <pc:docMk/>
            <pc:sldMasterMk cId="306134793" sldId="2147483781"/>
            <pc:sldLayoutMk cId="2528334315" sldId="2147483780"/>
          </pc:sldLayoutMkLst>
        </pc:sldLayoutChg>
      </pc:sldMasterChg>
      <pc:sldMasterChg chg="add addSldLayout">
        <pc:chgData name="Ella West" userId="S::ella.west@nottingham.ac.uk::cf21cec2-0aea-4f76-b079-60973a5e95b3" providerId="AD" clId="Web-{6766F5B2-3D5F-8122-3735-0B64CC720683}" dt="2024-12-10T08:42:42.177" v="3"/>
        <pc:sldMasterMkLst>
          <pc:docMk/>
          <pc:sldMasterMk cId="3370694012" sldId="2147483791"/>
        </pc:sldMasterMkLst>
        <pc:sldLayoutChg chg="add">
          <pc:chgData name="Ella West" userId="S::ella.west@nottingham.ac.uk::cf21cec2-0aea-4f76-b079-60973a5e95b3" providerId="AD" clId="Web-{6766F5B2-3D5F-8122-3735-0B64CC720683}" dt="2024-12-10T08:42:42.177" v="3"/>
          <pc:sldLayoutMkLst>
            <pc:docMk/>
            <pc:sldMasterMk cId="3370694012" sldId="2147483791"/>
            <pc:sldLayoutMk cId="3817308283" sldId="2147483664"/>
          </pc:sldLayoutMkLst>
        </pc:sldLayoutChg>
        <pc:sldLayoutChg chg="add">
          <pc:chgData name="Ella West" userId="S::ella.west@nottingham.ac.uk::cf21cec2-0aea-4f76-b079-60973a5e95b3" providerId="AD" clId="Web-{6766F5B2-3D5F-8122-3735-0B64CC720683}" dt="2024-12-10T08:42:42.177" v="3"/>
          <pc:sldLayoutMkLst>
            <pc:docMk/>
            <pc:sldMasterMk cId="3370694012" sldId="2147483791"/>
            <pc:sldLayoutMk cId="428627962" sldId="2147483665"/>
          </pc:sldLayoutMkLst>
        </pc:sldLayoutChg>
        <pc:sldLayoutChg chg="add">
          <pc:chgData name="Ella West" userId="S::ella.west@nottingham.ac.uk::cf21cec2-0aea-4f76-b079-60973a5e95b3" providerId="AD" clId="Web-{6766F5B2-3D5F-8122-3735-0B64CC720683}" dt="2024-12-10T08:42:42.177" v="3"/>
          <pc:sldLayoutMkLst>
            <pc:docMk/>
            <pc:sldMasterMk cId="3370694012" sldId="2147483791"/>
            <pc:sldLayoutMk cId="1634637037" sldId="2147483666"/>
          </pc:sldLayoutMkLst>
        </pc:sldLayoutChg>
        <pc:sldLayoutChg chg="add">
          <pc:chgData name="Ella West" userId="S::ella.west@nottingham.ac.uk::cf21cec2-0aea-4f76-b079-60973a5e95b3" providerId="AD" clId="Web-{6766F5B2-3D5F-8122-3735-0B64CC720683}" dt="2024-12-10T08:42:42.177" v="3"/>
          <pc:sldLayoutMkLst>
            <pc:docMk/>
            <pc:sldMasterMk cId="3370694012" sldId="2147483791"/>
            <pc:sldLayoutMk cId="564574876" sldId="2147483667"/>
          </pc:sldLayoutMkLst>
        </pc:sldLayoutChg>
        <pc:sldLayoutChg chg="add">
          <pc:chgData name="Ella West" userId="S::ella.west@nottingham.ac.uk::cf21cec2-0aea-4f76-b079-60973a5e95b3" providerId="AD" clId="Web-{6766F5B2-3D5F-8122-3735-0B64CC720683}" dt="2024-12-10T08:42:42.177" v="3"/>
          <pc:sldLayoutMkLst>
            <pc:docMk/>
            <pc:sldMasterMk cId="3370694012" sldId="2147483791"/>
            <pc:sldLayoutMk cId="929127065" sldId="2147483668"/>
          </pc:sldLayoutMkLst>
        </pc:sldLayoutChg>
        <pc:sldLayoutChg chg="add">
          <pc:chgData name="Ella West" userId="S::ella.west@nottingham.ac.uk::cf21cec2-0aea-4f76-b079-60973a5e95b3" providerId="AD" clId="Web-{6766F5B2-3D5F-8122-3735-0B64CC720683}" dt="2024-12-10T08:42:42.177" v="3"/>
          <pc:sldLayoutMkLst>
            <pc:docMk/>
            <pc:sldMasterMk cId="3370694012" sldId="2147483791"/>
            <pc:sldLayoutMk cId="1714999823" sldId="2147483669"/>
          </pc:sldLayoutMkLst>
        </pc:sldLayoutChg>
        <pc:sldLayoutChg chg="add">
          <pc:chgData name="Ella West" userId="S::ella.west@nottingham.ac.uk::cf21cec2-0aea-4f76-b079-60973a5e95b3" providerId="AD" clId="Web-{6766F5B2-3D5F-8122-3735-0B64CC720683}" dt="2024-12-10T08:42:42.177" v="3"/>
          <pc:sldLayoutMkLst>
            <pc:docMk/>
            <pc:sldMasterMk cId="3370694012" sldId="2147483791"/>
            <pc:sldLayoutMk cId="3665630817" sldId="2147483670"/>
          </pc:sldLayoutMkLst>
        </pc:sldLayoutChg>
        <pc:sldLayoutChg chg="add">
          <pc:chgData name="Ella West" userId="S::ella.west@nottingham.ac.uk::cf21cec2-0aea-4f76-b079-60973a5e95b3" providerId="AD" clId="Web-{6766F5B2-3D5F-8122-3735-0B64CC720683}" dt="2024-12-10T08:42:42.177" v="3"/>
          <pc:sldLayoutMkLst>
            <pc:docMk/>
            <pc:sldMasterMk cId="3370694012" sldId="2147483791"/>
            <pc:sldLayoutMk cId="2759742171" sldId="2147483671"/>
          </pc:sldLayoutMkLst>
        </pc:sldLayoutChg>
        <pc:sldLayoutChg chg="add">
          <pc:chgData name="Ella West" userId="S::ella.west@nottingham.ac.uk::cf21cec2-0aea-4f76-b079-60973a5e95b3" providerId="AD" clId="Web-{6766F5B2-3D5F-8122-3735-0B64CC720683}" dt="2024-12-10T08:42:42.177" v="3"/>
          <pc:sldLayoutMkLst>
            <pc:docMk/>
            <pc:sldMasterMk cId="3370694012" sldId="2147483791"/>
            <pc:sldLayoutMk cId="1153381315" sldId="2147483672"/>
          </pc:sldLayoutMkLst>
        </pc:sldLayoutChg>
        <pc:sldLayoutChg chg="add">
          <pc:chgData name="Ella West" userId="S::ella.west@nottingham.ac.uk::cf21cec2-0aea-4f76-b079-60973a5e95b3" providerId="AD" clId="Web-{6766F5B2-3D5F-8122-3735-0B64CC720683}" dt="2024-12-10T08:42:42.177" v="3"/>
          <pc:sldLayoutMkLst>
            <pc:docMk/>
            <pc:sldMasterMk cId="3370694012" sldId="2147483791"/>
            <pc:sldLayoutMk cId="1833832628" sldId="2147483673"/>
          </pc:sldLayoutMkLst>
        </pc:sldLayoutChg>
        <pc:sldLayoutChg chg="add">
          <pc:chgData name="Ella West" userId="S::ella.west@nottingham.ac.uk::cf21cec2-0aea-4f76-b079-60973a5e95b3" providerId="AD" clId="Web-{6766F5B2-3D5F-8122-3735-0B64CC720683}" dt="2024-12-10T08:42:42.177" v="3"/>
          <pc:sldLayoutMkLst>
            <pc:docMk/>
            <pc:sldMasterMk cId="3370694012" sldId="2147483791"/>
            <pc:sldLayoutMk cId="1149914261" sldId="2147483674"/>
          </pc:sldLayoutMkLst>
        </pc:sldLayoutChg>
        <pc:sldLayoutChg chg="add">
          <pc:chgData name="Ella West" userId="S::ella.west@nottingham.ac.uk::cf21cec2-0aea-4f76-b079-60973a5e95b3" providerId="AD" clId="Web-{6766F5B2-3D5F-8122-3735-0B64CC720683}" dt="2024-12-10T08:42:42.177" v="3"/>
          <pc:sldLayoutMkLst>
            <pc:docMk/>
            <pc:sldMasterMk cId="3370694012" sldId="2147483791"/>
            <pc:sldLayoutMk cId="751519534" sldId="2147483675"/>
          </pc:sldLayoutMkLst>
        </pc:sldLayoutChg>
        <pc:sldLayoutChg chg="add">
          <pc:chgData name="Ella West" userId="S::ella.west@nottingham.ac.uk::cf21cec2-0aea-4f76-b079-60973a5e95b3" providerId="AD" clId="Web-{6766F5B2-3D5F-8122-3735-0B64CC720683}" dt="2024-12-10T08:42:42.177" v="3"/>
          <pc:sldLayoutMkLst>
            <pc:docMk/>
            <pc:sldMasterMk cId="3370694012" sldId="2147483791"/>
            <pc:sldLayoutMk cId="1943130279" sldId="2147483676"/>
          </pc:sldLayoutMkLst>
        </pc:sldLayoutChg>
        <pc:sldLayoutChg chg="add">
          <pc:chgData name="Ella West" userId="S::ella.west@nottingham.ac.uk::cf21cec2-0aea-4f76-b079-60973a5e95b3" providerId="AD" clId="Web-{6766F5B2-3D5F-8122-3735-0B64CC720683}" dt="2024-12-10T08:42:42.177" v="3"/>
          <pc:sldLayoutMkLst>
            <pc:docMk/>
            <pc:sldMasterMk cId="3370694012" sldId="2147483791"/>
            <pc:sldLayoutMk cId="3000791024" sldId="2147483792"/>
          </pc:sldLayoutMkLst>
        </pc:sldLayoutChg>
        <pc:sldLayoutChg chg="add">
          <pc:chgData name="Ella West" userId="S::ella.west@nottingham.ac.uk::cf21cec2-0aea-4f76-b079-60973a5e95b3" providerId="AD" clId="Web-{6766F5B2-3D5F-8122-3735-0B64CC720683}" dt="2024-12-10T08:42:42.177" v="3"/>
          <pc:sldLayoutMkLst>
            <pc:docMk/>
            <pc:sldMasterMk cId="3370694012" sldId="2147483791"/>
            <pc:sldLayoutMk cId="1153077411" sldId="2147483793"/>
          </pc:sldLayoutMkLst>
        </pc:sldLayoutChg>
        <pc:sldLayoutChg chg="add">
          <pc:chgData name="Ella West" userId="S::ella.west@nottingham.ac.uk::cf21cec2-0aea-4f76-b079-60973a5e95b3" providerId="AD" clId="Web-{6766F5B2-3D5F-8122-3735-0B64CC720683}" dt="2024-12-10T08:42:42.177" v="3"/>
          <pc:sldLayoutMkLst>
            <pc:docMk/>
            <pc:sldMasterMk cId="3370694012" sldId="2147483791"/>
            <pc:sldLayoutMk cId="2435185321" sldId="2147483794"/>
          </pc:sldLayoutMkLst>
        </pc:sldLayoutChg>
      </pc:sldMasterChg>
    </pc:docChg>
  </pc:docChgLst>
  <pc:docChgLst>
    <pc:chgData name="Sophie Mason" userId="628fad46-e0f3-4517-9047-7331566cac69" providerId="ADAL" clId="{DD589E25-F1E1-4D66-8F74-D38C0F3DE3C2}"/>
    <pc:docChg chg="custSel addSld delSld modSld modSection">
      <pc:chgData name="Sophie Mason" userId="628fad46-e0f3-4517-9047-7331566cac69" providerId="ADAL" clId="{DD589E25-F1E1-4D66-8F74-D38C0F3DE3C2}" dt="2025-03-21T10:21:17.899" v="3076" actId="20577"/>
      <pc:docMkLst>
        <pc:docMk/>
      </pc:docMkLst>
      <pc:sldChg chg="addSp modSp mod">
        <pc:chgData name="Sophie Mason" userId="628fad46-e0f3-4517-9047-7331566cac69" providerId="ADAL" clId="{DD589E25-F1E1-4D66-8F74-D38C0F3DE3C2}" dt="2025-03-21T10:13:58.855" v="2909" actId="20577"/>
        <pc:sldMkLst>
          <pc:docMk/>
          <pc:sldMk cId="602058972" sldId="4232"/>
        </pc:sldMkLst>
        <pc:spChg chg="add mod">
          <ac:chgData name="Sophie Mason" userId="628fad46-e0f3-4517-9047-7331566cac69" providerId="ADAL" clId="{DD589E25-F1E1-4D66-8F74-D38C0F3DE3C2}" dt="2025-03-18T08:13:18.741" v="394" actId="1076"/>
          <ac:spMkLst>
            <pc:docMk/>
            <pc:sldMk cId="602058972" sldId="4232"/>
            <ac:spMk id="3" creationId="{8E273F7C-77BB-FEF8-842A-F459B3022958}"/>
          </ac:spMkLst>
        </pc:spChg>
        <pc:graphicFrameChg chg="mod modGraphic">
          <ac:chgData name="Sophie Mason" userId="628fad46-e0f3-4517-9047-7331566cac69" providerId="ADAL" clId="{DD589E25-F1E1-4D66-8F74-D38C0F3DE3C2}" dt="2025-03-21T10:13:58.855" v="2909" actId="20577"/>
          <ac:graphicFrameMkLst>
            <pc:docMk/>
            <pc:sldMk cId="602058972" sldId="4232"/>
            <ac:graphicFrameMk id="6" creationId="{5A0FFD84-673E-8569-ED55-7F1D35F87B40}"/>
          </ac:graphicFrameMkLst>
        </pc:graphicFrameChg>
      </pc:sldChg>
      <pc:sldChg chg="modSp new del mod">
        <pc:chgData name="Sophie Mason" userId="628fad46-e0f3-4517-9047-7331566cac69" providerId="ADAL" clId="{DD589E25-F1E1-4D66-8F74-D38C0F3DE3C2}" dt="2025-03-21T09:50:17.666" v="2118" actId="47"/>
        <pc:sldMkLst>
          <pc:docMk/>
          <pc:sldMk cId="2214156544" sldId="4245"/>
        </pc:sldMkLst>
        <pc:spChg chg="mod">
          <ac:chgData name="Sophie Mason" userId="628fad46-e0f3-4517-9047-7331566cac69" providerId="ADAL" clId="{DD589E25-F1E1-4D66-8F74-D38C0F3DE3C2}" dt="2025-03-21T09:49:43.892" v="2116" actId="20577"/>
          <ac:spMkLst>
            <pc:docMk/>
            <pc:sldMk cId="2214156544" sldId="4245"/>
            <ac:spMk id="3" creationId="{E5964DF0-3D3E-A566-CFDA-27678123C53F}"/>
          </ac:spMkLst>
        </pc:spChg>
      </pc:sldChg>
      <pc:sldChg chg="addSp delSp modSp del mod">
        <pc:chgData name="Sophie Mason" userId="628fad46-e0f3-4517-9047-7331566cac69" providerId="ADAL" clId="{DD589E25-F1E1-4D66-8F74-D38C0F3DE3C2}" dt="2025-03-18T08:21:19.893" v="456" actId="47"/>
        <pc:sldMkLst>
          <pc:docMk/>
          <pc:sldMk cId="3946936554" sldId="4245"/>
        </pc:sldMkLst>
      </pc:sldChg>
      <pc:sldChg chg="modSp new del mod">
        <pc:chgData name="Sophie Mason" userId="628fad46-e0f3-4517-9047-7331566cac69" providerId="ADAL" clId="{DD589E25-F1E1-4D66-8F74-D38C0F3DE3C2}" dt="2025-03-21T09:26:44.024" v="1726" actId="47"/>
        <pc:sldMkLst>
          <pc:docMk/>
          <pc:sldMk cId="698906575" sldId="4246"/>
        </pc:sldMkLst>
      </pc:sldChg>
      <pc:sldChg chg="addSp delSp modSp new mod modNotesTx">
        <pc:chgData name="Sophie Mason" userId="628fad46-e0f3-4517-9047-7331566cac69" providerId="ADAL" clId="{DD589E25-F1E1-4D66-8F74-D38C0F3DE3C2}" dt="2025-03-21T10:01:52.987" v="2743" actId="1076"/>
        <pc:sldMkLst>
          <pc:docMk/>
          <pc:sldMk cId="4033401477" sldId="4247"/>
        </pc:sldMkLst>
        <pc:spChg chg="del">
          <ac:chgData name="Sophie Mason" userId="628fad46-e0f3-4517-9047-7331566cac69" providerId="ADAL" clId="{DD589E25-F1E1-4D66-8F74-D38C0F3DE3C2}" dt="2025-03-21T09:26:53.461" v="1727"/>
          <ac:spMkLst>
            <pc:docMk/>
            <pc:sldMk cId="4033401477" sldId="4247"/>
            <ac:spMk id="2" creationId="{4DCFD1BD-FAA0-0669-2BAF-7BEFEB8C4052}"/>
          </ac:spMkLst>
        </pc:spChg>
        <pc:spChg chg="del">
          <ac:chgData name="Sophie Mason" userId="628fad46-e0f3-4517-9047-7331566cac69" providerId="ADAL" clId="{DD589E25-F1E1-4D66-8F74-D38C0F3DE3C2}" dt="2025-03-21T09:27:21.366" v="1728" actId="931"/>
          <ac:spMkLst>
            <pc:docMk/>
            <pc:sldMk cId="4033401477" sldId="4247"/>
            <ac:spMk id="3" creationId="{315CD41C-2B97-FD39-73CD-522B91083FF4}"/>
          </ac:spMkLst>
        </pc:spChg>
        <pc:spChg chg="add mod">
          <ac:chgData name="Sophie Mason" userId="628fad46-e0f3-4517-9047-7331566cac69" providerId="ADAL" clId="{DD589E25-F1E1-4D66-8F74-D38C0F3DE3C2}" dt="2025-03-21T10:01:20.473" v="2741" actId="20577"/>
          <ac:spMkLst>
            <pc:docMk/>
            <pc:sldMk cId="4033401477" sldId="4247"/>
            <ac:spMk id="4" creationId="{C7490020-A3C5-04B4-3A39-64F2B17A5272}"/>
          </ac:spMkLst>
        </pc:spChg>
        <pc:spChg chg="add del mod">
          <ac:chgData name="Sophie Mason" userId="628fad46-e0f3-4517-9047-7331566cac69" providerId="ADAL" clId="{DD589E25-F1E1-4D66-8F74-D38C0F3DE3C2}" dt="2025-03-21T09:28:37.731" v="1756" actId="478"/>
          <ac:spMkLst>
            <pc:docMk/>
            <pc:sldMk cId="4033401477" sldId="4247"/>
            <ac:spMk id="10" creationId="{4407A853-AD15-A839-06D2-AE36B2404575}"/>
          </ac:spMkLst>
        </pc:spChg>
        <pc:spChg chg="add mod">
          <ac:chgData name="Sophie Mason" userId="628fad46-e0f3-4517-9047-7331566cac69" providerId="ADAL" clId="{DD589E25-F1E1-4D66-8F74-D38C0F3DE3C2}" dt="2025-03-21T09:42:46.772" v="1865" actId="1076"/>
          <ac:spMkLst>
            <pc:docMk/>
            <pc:sldMk cId="4033401477" sldId="4247"/>
            <ac:spMk id="21" creationId="{D815603C-0266-9237-8136-6D4FA8A73E21}"/>
          </ac:spMkLst>
        </pc:spChg>
        <pc:spChg chg="add mod">
          <ac:chgData name="Sophie Mason" userId="628fad46-e0f3-4517-9047-7331566cac69" providerId="ADAL" clId="{DD589E25-F1E1-4D66-8F74-D38C0F3DE3C2}" dt="2025-03-21T09:42:35.445" v="1863" actId="1076"/>
          <ac:spMkLst>
            <pc:docMk/>
            <pc:sldMk cId="4033401477" sldId="4247"/>
            <ac:spMk id="22" creationId="{095AA6ED-54B8-08AC-3086-B6A921C72C7D}"/>
          </ac:spMkLst>
        </pc:spChg>
        <pc:spChg chg="add mod">
          <ac:chgData name="Sophie Mason" userId="628fad46-e0f3-4517-9047-7331566cac69" providerId="ADAL" clId="{DD589E25-F1E1-4D66-8F74-D38C0F3DE3C2}" dt="2025-03-21T09:47:06.798" v="2079" actId="1076"/>
          <ac:spMkLst>
            <pc:docMk/>
            <pc:sldMk cId="4033401477" sldId="4247"/>
            <ac:spMk id="23" creationId="{71EA03D0-189B-FA94-AEC6-56B23916447B}"/>
          </ac:spMkLst>
        </pc:spChg>
        <pc:spChg chg="add del mod">
          <ac:chgData name="Sophie Mason" userId="628fad46-e0f3-4517-9047-7331566cac69" providerId="ADAL" clId="{DD589E25-F1E1-4D66-8F74-D38C0F3DE3C2}" dt="2025-03-21T09:40:30.483" v="1821" actId="478"/>
          <ac:spMkLst>
            <pc:docMk/>
            <pc:sldMk cId="4033401477" sldId="4247"/>
            <ac:spMk id="24" creationId="{FBC14489-0597-E502-8EA8-3B6E6DECC454}"/>
          </ac:spMkLst>
        </pc:spChg>
        <pc:spChg chg="add del mod">
          <ac:chgData name="Sophie Mason" userId="628fad46-e0f3-4517-9047-7331566cac69" providerId="ADAL" clId="{DD589E25-F1E1-4D66-8F74-D38C0F3DE3C2}" dt="2025-03-21T09:41:50.271" v="1843" actId="478"/>
          <ac:spMkLst>
            <pc:docMk/>
            <pc:sldMk cId="4033401477" sldId="4247"/>
            <ac:spMk id="25" creationId="{3A572BE1-CB07-5DA1-7A5B-A474E16772DA}"/>
          </ac:spMkLst>
        </pc:spChg>
        <pc:spChg chg="add del mod">
          <ac:chgData name="Sophie Mason" userId="628fad46-e0f3-4517-9047-7331566cac69" providerId="ADAL" clId="{DD589E25-F1E1-4D66-8F74-D38C0F3DE3C2}" dt="2025-03-21T09:41:51.079" v="1844" actId="478"/>
          <ac:spMkLst>
            <pc:docMk/>
            <pc:sldMk cId="4033401477" sldId="4247"/>
            <ac:spMk id="26" creationId="{41063BC6-7B8B-DDEF-64AD-38D8BE737C5E}"/>
          </ac:spMkLst>
        </pc:spChg>
        <pc:spChg chg="add del mod">
          <ac:chgData name="Sophie Mason" userId="628fad46-e0f3-4517-9047-7331566cac69" providerId="ADAL" clId="{DD589E25-F1E1-4D66-8F74-D38C0F3DE3C2}" dt="2025-03-21T09:41:51.743" v="1845" actId="478"/>
          <ac:spMkLst>
            <pc:docMk/>
            <pc:sldMk cId="4033401477" sldId="4247"/>
            <ac:spMk id="27" creationId="{C8F1F09E-B06D-C991-6CB6-30145FCAD5D3}"/>
          </ac:spMkLst>
        </pc:spChg>
        <pc:spChg chg="add del mod">
          <ac:chgData name="Sophie Mason" userId="628fad46-e0f3-4517-9047-7331566cac69" providerId="ADAL" clId="{DD589E25-F1E1-4D66-8F74-D38C0F3DE3C2}" dt="2025-03-21T09:41:52.312" v="1846" actId="478"/>
          <ac:spMkLst>
            <pc:docMk/>
            <pc:sldMk cId="4033401477" sldId="4247"/>
            <ac:spMk id="28" creationId="{8B2985AE-1392-1DEE-BC8D-58DB69528164}"/>
          </ac:spMkLst>
        </pc:spChg>
        <pc:spChg chg="add mod">
          <ac:chgData name="Sophie Mason" userId="628fad46-e0f3-4517-9047-7331566cac69" providerId="ADAL" clId="{DD589E25-F1E1-4D66-8F74-D38C0F3DE3C2}" dt="2025-03-21T09:42:54.127" v="1874" actId="1036"/>
          <ac:spMkLst>
            <pc:docMk/>
            <pc:sldMk cId="4033401477" sldId="4247"/>
            <ac:spMk id="29" creationId="{F0C30B72-10C6-F134-B5C6-244EC679F3F6}"/>
          </ac:spMkLst>
        </pc:spChg>
        <pc:spChg chg="add mod">
          <ac:chgData name="Sophie Mason" userId="628fad46-e0f3-4517-9047-7331566cac69" providerId="ADAL" clId="{DD589E25-F1E1-4D66-8F74-D38C0F3DE3C2}" dt="2025-03-21T09:51:14.325" v="2139" actId="1037"/>
          <ac:spMkLst>
            <pc:docMk/>
            <pc:sldMk cId="4033401477" sldId="4247"/>
            <ac:spMk id="30" creationId="{FFF44A8A-C5D5-CF60-912E-3BFB68DBA494}"/>
          </ac:spMkLst>
        </pc:spChg>
        <pc:spChg chg="add mod">
          <ac:chgData name="Sophie Mason" userId="628fad46-e0f3-4517-9047-7331566cac69" providerId="ADAL" clId="{DD589E25-F1E1-4D66-8F74-D38C0F3DE3C2}" dt="2025-03-21T09:47:14.842" v="2082" actId="1037"/>
          <ac:spMkLst>
            <pc:docMk/>
            <pc:sldMk cId="4033401477" sldId="4247"/>
            <ac:spMk id="31" creationId="{41B2C9DA-E8CC-45C9-0A18-775CF168A86F}"/>
          </ac:spMkLst>
        </pc:spChg>
        <pc:spChg chg="add del mod">
          <ac:chgData name="Sophie Mason" userId="628fad46-e0f3-4517-9047-7331566cac69" providerId="ADAL" clId="{DD589E25-F1E1-4D66-8F74-D38C0F3DE3C2}" dt="2025-03-21T09:43:19.201" v="1879"/>
          <ac:spMkLst>
            <pc:docMk/>
            <pc:sldMk cId="4033401477" sldId="4247"/>
            <ac:spMk id="32" creationId="{22BEC83C-1762-4E3D-2685-DB3660201165}"/>
          </ac:spMkLst>
        </pc:spChg>
        <pc:spChg chg="add mod">
          <ac:chgData name="Sophie Mason" userId="628fad46-e0f3-4517-9047-7331566cac69" providerId="ADAL" clId="{DD589E25-F1E1-4D66-8F74-D38C0F3DE3C2}" dt="2025-03-21T09:51:51.870" v="2165" actId="20577"/>
          <ac:spMkLst>
            <pc:docMk/>
            <pc:sldMk cId="4033401477" sldId="4247"/>
            <ac:spMk id="33" creationId="{4F6B4977-E560-BAF1-1768-006DAECF6536}"/>
          </ac:spMkLst>
        </pc:spChg>
        <pc:spChg chg="add mod">
          <ac:chgData name="Sophie Mason" userId="628fad46-e0f3-4517-9047-7331566cac69" providerId="ADAL" clId="{DD589E25-F1E1-4D66-8F74-D38C0F3DE3C2}" dt="2025-03-21T09:51:22.450" v="2141" actId="1076"/>
          <ac:spMkLst>
            <pc:docMk/>
            <pc:sldMk cId="4033401477" sldId="4247"/>
            <ac:spMk id="34" creationId="{11515079-6547-7D8F-475F-E50266F375E2}"/>
          </ac:spMkLst>
        </pc:spChg>
        <pc:spChg chg="add mod">
          <ac:chgData name="Sophie Mason" userId="628fad46-e0f3-4517-9047-7331566cac69" providerId="ADAL" clId="{DD589E25-F1E1-4D66-8F74-D38C0F3DE3C2}" dt="2025-03-21T09:47:09.174" v="2080" actId="1076"/>
          <ac:spMkLst>
            <pc:docMk/>
            <pc:sldMk cId="4033401477" sldId="4247"/>
            <ac:spMk id="35" creationId="{98841531-ABF7-C111-CF4F-295648F36E02}"/>
          </ac:spMkLst>
        </pc:spChg>
        <pc:graphicFrameChg chg="add del modGraphic">
          <ac:chgData name="Sophie Mason" userId="628fad46-e0f3-4517-9047-7331566cac69" providerId="ADAL" clId="{DD589E25-F1E1-4D66-8F74-D38C0F3DE3C2}" dt="2025-03-21T09:35:23.682" v="1815" actId="478"/>
          <ac:graphicFrameMkLst>
            <pc:docMk/>
            <pc:sldMk cId="4033401477" sldId="4247"/>
            <ac:graphicFrameMk id="20" creationId="{C9C19AB9-9805-6E5C-B70F-5A9ED3105FFD}"/>
          </ac:graphicFrameMkLst>
        </pc:graphicFrameChg>
        <pc:picChg chg="add del mod">
          <ac:chgData name="Sophie Mason" userId="628fad46-e0f3-4517-9047-7331566cac69" providerId="ADAL" clId="{DD589E25-F1E1-4D66-8F74-D38C0F3DE3C2}" dt="2025-03-21T09:28:33.218" v="1755" actId="478"/>
          <ac:picMkLst>
            <pc:docMk/>
            <pc:sldMk cId="4033401477" sldId="4247"/>
            <ac:picMk id="6" creationId="{26130B15-D238-9134-232B-A1ED75B39909}"/>
          </ac:picMkLst>
        </pc:picChg>
        <pc:picChg chg="add del mod">
          <ac:chgData name="Sophie Mason" userId="628fad46-e0f3-4517-9047-7331566cac69" providerId="ADAL" clId="{DD589E25-F1E1-4D66-8F74-D38C0F3DE3C2}" dt="2025-03-21T09:28:30.826" v="1753" actId="478"/>
          <ac:picMkLst>
            <pc:docMk/>
            <pc:sldMk cId="4033401477" sldId="4247"/>
            <ac:picMk id="7" creationId="{6FB1AFFE-6716-1696-76DE-8CD8CEBEA382}"/>
          </ac:picMkLst>
        </pc:picChg>
        <pc:picChg chg="add del mod">
          <ac:chgData name="Sophie Mason" userId="628fad46-e0f3-4517-9047-7331566cac69" providerId="ADAL" clId="{DD589E25-F1E1-4D66-8F74-D38C0F3DE3C2}" dt="2025-03-21T09:28:32.499" v="1754" actId="478"/>
          <ac:picMkLst>
            <pc:docMk/>
            <pc:sldMk cId="4033401477" sldId="4247"/>
            <ac:picMk id="8" creationId="{B16DF479-5215-A471-6C12-38ADF082F4E4}"/>
          </ac:picMkLst>
        </pc:picChg>
        <pc:picChg chg="add del mod ord">
          <ac:chgData name="Sophie Mason" userId="628fad46-e0f3-4517-9047-7331566cac69" providerId="ADAL" clId="{DD589E25-F1E1-4D66-8F74-D38C0F3DE3C2}" dt="2025-03-21T09:29:36.722" v="1769" actId="478"/>
          <ac:picMkLst>
            <pc:docMk/>
            <pc:sldMk cId="4033401477" sldId="4247"/>
            <ac:picMk id="12" creationId="{1246B966-8984-39FA-5989-F4D84B33CDF1}"/>
          </ac:picMkLst>
        </pc:picChg>
        <pc:picChg chg="add del mod">
          <ac:chgData name="Sophie Mason" userId="628fad46-e0f3-4517-9047-7331566cac69" providerId="ADAL" clId="{DD589E25-F1E1-4D66-8F74-D38C0F3DE3C2}" dt="2025-03-21T09:29:03.188" v="1760" actId="478"/>
          <ac:picMkLst>
            <pc:docMk/>
            <pc:sldMk cId="4033401477" sldId="4247"/>
            <ac:picMk id="13" creationId="{AD850846-A8BE-33C5-78A3-12B5F756ED14}"/>
          </ac:picMkLst>
        </pc:picChg>
        <pc:picChg chg="add del mod ord">
          <ac:chgData name="Sophie Mason" userId="628fad46-e0f3-4517-9047-7331566cac69" providerId="ADAL" clId="{DD589E25-F1E1-4D66-8F74-D38C0F3DE3C2}" dt="2025-03-21T09:31:33.326" v="1804" actId="478"/>
          <ac:picMkLst>
            <pc:docMk/>
            <pc:sldMk cId="4033401477" sldId="4247"/>
            <ac:picMk id="14" creationId="{0EC4F4F8-377B-1F73-ED5D-431D6B6CC522}"/>
          </ac:picMkLst>
        </pc:picChg>
        <pc:picChg chg="add del mod">
          <ac:chgData name="Sophie Mason" userId="628fad46-e0f3-4517-9047-7331566cac69" providerId="ADAL" clId="{DD589E25-F1E1-4D66-8F74-D38C0F3DE3C2}" dt="2025-03-21T09:32:07.566" v="1807" actId="478"/>
          <ac:picMkLst>
            <pc:docMk/>
            <pc:sldMk cId="4033401477" sldId="4247"/>
            <ac:picMk id="16" creationId="{BC3064CC-8EBC-1109-622E-E42A82D541D7}"/>
          </ac:picMkLst>
        </pc:picChg>
        <pc:picChg chg="add del mod">
          <ac:chgData name="Sophie Mason" userId="628fad46-e0f3-4517-9047-7331566cac69" providerId="ADAL" clId="{DD589E25-F1E1-4D66-8F74-D38C0F3DE3C2}" dt="2025-03-21T09:31:35.229" v="1805" actId="478"/>
          <ac:picMkLst>
            <pc:docMk/>
            <pc:sldMk cId="4033401477" sldId="4247"/>
            <ac:picMk id="17" creationId="{04DFEB46-EB83-BD06-7385-C7EFEABAA33F}"/>
          </ac:picMkLst>
        </pc:picChg>
        <pc:picChg chg="add mod">
          <ac:chgData name="Sophie Mason" userId="628fad46-e0f3-4517-9047-7331566cac69" providerId="ADAL" clId="{DD589E25-F1E1-4D66-8F74-D38C0F3DE3C2}" dt="2025-03-21T10:01:52.987" v="2743" actId="1076"/>
          <ac:picMkLst>
            <pc:docMk/>
            <pc:sldMk cId="4033401477" sldId="4247"/>
            <ac:picMk id="19" creationId="{00C5A61F-AC20-FBD6-CCCD-EFEFF3500CAF}"/>
          </ac:picMkLst>
        </pc:picChg>
      </pc:sldChg>
      <pc:sldChg chg="modSp add mod">
        <pc:chgData name="Sophie Mason" userId="628fad46-e0f3-4517-9047-7331566cac69" providerId="ADAL" clId="{DD589E25-F1E1-4D66-8F74-D38C0F3DE3C2}" dt="2025-03-21T10:17:42.779" v="2936" actId="20577"/>
        <pc:sldMkLst>
          <pc:docMk/>
          <pc:sldMk cId="1901636707" sldId="4248"/>
        </pc:sldMkLst>
        <pc:spChg chg="mod">
          <ac:chgData name="Sophie Mason" userId="628fad46-e0f3-4517-9047-7331566cac69" providerId="ADAL" clId="{DD589E25-F1E1-4D66-8F74-D38C0F3DE3C2}" dt="2025-03-21T10:17:42.779" v="2936" actId="20577"/>
          <ac:spMkLst>
            <pc:docMk/>
            <pc:sldMk cId="1901636707" sldId="4248"/>
            <ac:spMk id="2" creationId="{38FB5C7C-1A80-B555-D42F-FF794C51C58C}"/>
          </ac:spMkLst>
        </pc:spChg>
      </pc:sldChg>
      <pc:sldChg chg="modSp new mod">
        <pc:chgData name="Sophie Mason" userId="628fad46-e0f3-4517-9047-7331566cac69" providerId="ADAL" clId="{DD589E25-F1E1-4D66-8F74-D38C0F3DE3C2}" dt="2025-03-21T10:21:17.899" v="3076" actId="20577"/>
        <pc:sldMkLst>
          <pc:docMk/>
          <pc:sldMk cId="2984146769" sldId="4249"/>
        </pc:sldMkLst>
        <pc:spChg chg="mod">
          <ac:chgData name="Sophie Mason" userId="628fad46-e0f3-4517-9047-7331566cac69" providerId="ADAL" clId="{DD589E25-F1E1-4D66-8F74-D38C0F3DE3C2}" dt="2025-03-21T10:20:25.153" v="3001" actId="20577"/>
          <ac:spMkLst>
            <pc:docMk/>
            <pc:sldMk cId="2984146769" sldId="4249"/>
            <ac:spMk id="2" creationId="{EBA63303-6F56-B1C8-40A5-8AA8180B1FF9}"/>
          </ac:spMkLst>
        </pc:spChg>
        <pc:spChg chg="mod">
          <ac:chgData name="Sophie Mason" userId="628fad46-e0f3-4517-9047-7331566cac69" providerId="ADAL" clId="{DD589E25-F1E1-4D66-8F74-D38C0F3DE3C2}" dt="2025-03-21T10:21:17.899" v="3076" actId="20577"/>
          <ac:spMkLst>
            <pc:docMk/>
            <pc:sldMk cId="2984146769" sldId="4249"/>
            <ac:spMk id="3" creationId="{3AA8608B-EBC3-AEE2-3D24-C4FDAD4FDCE2}"/>
          </ac:spMkLst>
        </pc:spChg>
      </pc:sldChg>
      <pc:sldChg chg="modSp new mod">
        <pc:chgData name="Sophie Mason" userId="628fad46-e0f3-4517-9047-7331566cac69" providerId="ADAL" clId="{DD589E25-F1E1-4D66-8F74-D38C0F3DE3C2}" dt="2025-03-21T10:20:48.649" v="3030" actId="20577"/>
        <pc:sldMkLst>
          <pc:docMk/>
          <pc:sldMk cId="1567921264" sldId="4250"/>
        </pc:sldMkLst>
        <pc:spChg chg="mod">
          <ac:chgData name="Sophie Mason" userId="628fad46-e0f3-4517-9047-7331566cac69" providerId="ADAL" clId="{DD589E25-F1E1-4D66-8F74-D38C0F3DE3C2}" dt="2025-03-21T10:20:48.649" v="3030" actId="20577"/>
          <ac:spMkLst>
            <pc:docMk/>
            <pc:sldMk cId="1567921264" sldId="4250"/>
            <ac:spMk id="2" creationId="{7DE38DAD-3C48-DE1B-DE2F-68FBD4E2F575}"/>
          </ac:spMkLst>
        </pc:spChg>
      </pc:sldChg>
    </pc:docChg>
  </pc:docChgLst>
  <pc:docChgLst>
    <pc:chgData name="Ella West" userId="S::ella.west@nottingham.ac.uk::cf21cec2-0aea-4f76-b079-60973a5e95b3" providerId="AD" clId="Web-{99C19B75-8DF1-A111-865B-672A646270ED}"/>
    <pc:docChg chg="addSld delSld modSld sldOrd addMainMaster modSection">
      <pc:chgData name="Ella West" userId="S::ella.west@nottingham.ac.uk::cf21cec2-0aea-4f76-b079-60973a5e95b3" providerId="AD" clId="Web-{99C19B75-8DF1-A111-865B-672A646270ED}" dt="2025-01-13T16:57:46.364" v="53" actId="20577"/>
      <pc:docMkLst>
        <pc:docMk/>
      </pc:docMkLst>
      <pc:sldChg chg="add">
        <pc:chgData name="Ella West" userId="S::ella.west@nottingham.ac.uk::cf21cec2-0aea-4f76-b079-60973a5e95b3" providerId="AD" clId="Web-{99C19B75-8DF1-A111-865B-672A646270ED}" dt="2025-01-13T16:31:49.508" v="5"/>
        <pc:sldMkLst>
          <pc:docMk/>
          <pc:sldMk cId="2995760572" sldId="267"/>
        </pc:sldMkLst>
      </pc:sldChg>
      <pc:sldChg chg="add">
        <pc:chgData name="Ella West" userId="S::ella.west@nottingham.ac.uk::cf21cec2-0aea-4f76-b079-60973a5e95b3" providerId="AD" clId="Web-{99C19B75-8DF1-A111-865B-672A646270ED}" dt="2025-01-13T16:32:14.618" v="7"/>
        <pc:sldMkLst>
          <pc:docMk/>
          <pc:sldMk cId="1599242627" sldId="269"/>
        </pc:sldMkLst>
      </pc:sldChg>
      <pc:sldChg chg="add">
        <pc:chgData name="Ella West" userId="S::ella.west@nottingham.ac.uk::cf21cec2-0aea-4f76-b079-60973a5e95b3" providerId="AD" clId="Web-{99C19B75-8DF1-A111-865B-672A646270ED}" dt="2025-01-13T16:31:23.085" v="3"/>
        <pc:sldMkLst>
          <pc:docMk/>
          <pc:sldMk cId="323286991" sldId="272"/>
        </pc:sldMkLst>
      </pc:sldChg>
      <pc:sldChg chg="add">
        <pc:chgData name="Ella West" userId="S::ella.west@nottingham.ac.uk::cf21cec2-0aea-4f76-b079-60973a5e95b3" providerId="AD" clId="Web-{99C19B75-8DF1-A111-865B-672A646270ED}" dt="2025-01-13T16:32:46.213" v="10"/>
        <pc:sldMkLst>
          <pc:docMk/>
          <pc:sldMk cId="765115530" sldId="273"/>
        </pc:sldMkLst>
      </pc:sldChg>
      <pc:sldChg chg="add">
        <pc:chgData name="Ella West" userId="S::ella.west@nottingham.ac.uk::cf21cec2-0aea-4f76-b079-60973a5e95b3" providerId="AD" clId="Web-{99C19B75-8DF1-A111-865B-672A646270ED}" dt="2025-01-13T16:32:27.384" v="8"/>
        <pc:sldMkLst>
          <pc:docMk/>
          <pc:sldMk cId="253059112" sldId="274"/>
        </pc:sldMkLst>
      </pc:sldChg>
      <pc:sldChg chg="add">
        <pc:chgData name="Ella West" userId="S::ella.west@nottingham.ac.uk::cf21cec2-0aea-4f76-b079-60973a5e95b3" providerId="AD" clId="Web-{99C19B75-8DF1-A111-865B-672A646270ED}" dt="2025-01-13T16:32:54.385" v="11"/>
        <pc:sldMkLst>
          <pc:docMk/>
          <pc:sldMk cId="3680301194" sldId="275"/>
        </pc:sldMkLst>
      </pc:sldChg>
      <pc:sldChg chg="add">
        <pc:chgData name="Ella West" userId="S::ella.west@nottingham.ac.uk::cf21cec2-0aea-4f76-b079-60973a5e95b3" providerId="AD" clId="Web-{99C19B75-8DF1-A111-865B-672A646270ED}" dt="2025-01-13T16:32:05.399" v="6"/>
        <pc:sldMkLst>
          <pc:docMk/>
          <pc:sldMk cId="1999113066" sldId="276"/>
        </pc:sldMkLst>
      </pc:sldChg>
      <pc:sldChg chg="add">
        <pc:chgData name="Ella West" userId="S::ella.west@nottingham.ac.uk::cf21cec2-0aea-4f76-b079-60973a5e95b3" providerId="AD" clId="Web-{99C19B75-8DF1-A111-865B-672A646270ED}" dt="2025-01-13T16:33:05.276" v="12"/>
        <pc:sldMkLst>
          <pc:docMk/>
          <pc:sldMk cId="2456789211" sldId="277"/>
        </pc:sldMkLst>
      </pc:sldChg>
      <pc:sldChg chg="add">
        <pc:chgData name="Ella West" userId="S::ella.west@nottingham.ac.uk::cf21cec2-0aea-4f76-b079-60973a5e95b3" providerId="AD" clId="Web-{99C19B75-8DF1-A111-865B-672A646270ED}" dt="2025-01-13T16:31:37.757" v="4"/>
        <pc:sldMkLst>
          <pc:docMk/>
          <pc:sldMk cId="2639027871" sldId="278"/>
        </pc:sldMkLst>
      </pc:sldChg>
      <pc:sldChg chg="add">
        <pc:chgData name="Ella West" userId="S::ella.west@nottingham.ac.uk::cf21cec2-0aea-4f76-b079-60973a5e95b3" providerId="AD" clId="Web-{99C19B75-8DF1-A111-865B-672A646270ED}" dt="2025-01-13T16:33:36.277" v="15"/>
        <pc:sldMkLst>
          <pc:docMk/>
          <pc:sldMk cId="2071887808" sldId="280"/>
        </pc:sldMkLst>
      </pc:sldChg>
      <pc:sldChg chg="add">
        <pc:chgData name="Ella West" userId="S::ella.west@nottingham.ac.uk::cf21cec2-0aea-4f76-b079-60973a5e95b3" providerId="AD" clId="Web-{99C19B75-8DF1-A111-865B-672A646270ED}" dt="2025-01-13T16:33:16.386" v="13"/>
        <pc:sldMkLst>
          <pc:docMk/>
          <pc:sldMk cId="2058176476" sldId="281"/>
        </pc:sldMkLst>
      </pc:sldChg>
      <pc:sldChg chg="add">
        <pc:chgData name="Ella West" userId="S::ella.west@nottingham.ac.uk::cf21cec2-0aea-4f76-b079-60973a5e95b3" providerId="AD" clId="Web-{99C19B75-8DF1-A111-865B-672A646270ED}" dt="2025-01-13T16:33:26.183" v="14"/>
        <pc:sldMkLst>
          <pc:docMk/>
          <pc:sldMk cId="2746029378" sldId="282"/>
        </pc:sldMkLst>
      </pc:sldChg>
      <pc:sldChg chg="add">
        <pc:chgData name="Ella West" userId="S::ella.west@nottingham.ac.uk::cf21cec2-0aea-4f76-b079-60973a5e95b3" providerId="AD" clId="Web-{99C19B75-8DF1-A111-865B-672A646270ED}" dt="2025-01-13T16:32:37.150" v="9"/>
        <pc:sldMkLst>
          <pc:docMk/>
          <pc:sldMk cId="222663802" sldId="289"/>
        </pc:sldMkLst>
      </pc:sldChg>
      <pc:sldChg chg="addSp modSp">
        <pc:chgData name="Ella West" userId="S::ella.west@nottingham.ac.uk::cf21cec2-0aea-4f76-b079-60973a5e95b3" providerId="AD" clId="Web-{99C19B75-8DF1-A111-865B-672A646270ED}" dt="2025-01-13T16:42:05.469" v="37" actId="1076"/>
        <pc:sldMkLst>
          <pc:docMk/>
          <pc:sldMk cId="1208816996" sldId="4229"/>
        </pc:sldMkLst>
      </pc:sldChg>
      <pc:sldChg chg="addSp delSp modSp">
        <pc:chgData name="Ella West" userId="S::ella.west@nottingham.ac.uk::cf21cec2-0aea-4f76-b079-60973a5e95b3" providerId="AD" clId="Web-{99C19B75-8DF1-A111-865B-672A646270ED}" dt="2025-01-13T16:57:46.364" v="53" actId="20577"/>
        <pc:sldMkLst>
          <pc:docMk/>
          <pc:sldMk cId="2339272151" sldId="4238"/>
        </pc:sldMkLst>
      </pc:sldChg>
      <pc:sldChg chg="modSp">
        <pc:chgData name="Ella West" userId="S::ella.west@nottingham.ac.uk::cf21cec2-0aea-4f76-b079-60973a5e95b3" providerId="AD" clId="Web-{99C19B75-8DF1-A111-865B-672A646270ED}" dt="2025-01-13T16:51:14.912" v="45" actId="20577"/>
        <pc:sldMkLst>
          <pc:docMk/>
          <pc:sldMk cId="3462961948" sldId="4239"/>
        </pc:sldMkLst>
      </pc:sldChg>
      <pc:sldChg chg="modSp">
        <pc:chgData name="Ella West" userId="S::ella.west@nottingham.ac.uk::cf21cec2-0aea-4f76-b079-60973a5e95b3" providerId="AD" clId="Web-{99C19B75-8DF1-A111-865B-672A646270ED}" dt="2025-01-13T16:48:43.546" v="44" actId="20577"/>
        <pc:sldMkLst>
          <pc:docMk/>
          <pc:sldMk cId="2448759610" sldId="4241"/>
        </pc:sldMkLst>
      </pc:sldChg>
      <pc:sldChg chg="modSp">
        <pc:chgData name="Ella West" userId="S::ella.west@nottingham.ac.uk::cf21cec2-0aea-4f76-b079-60973a5e95b3" providerId="AD" clId="Web-{99C19B75-8DF1-A111-865B-672A646270ED}" dt="2025-01-13T16:48:34.530" v="43" actId="20577"/>
        <pc:sldMkLst>
          <pc:docMk/>
          <pc:sldMk cId="1769560690" sldId="4242"/>
        </pc:sldMkLst>
        <pc:spChg chg="mod">
          <ac:chgData name="Ella West" userId="S::ella.west@nottingham.ac.uk::cf21cec2-0aea-4f76-b079-60973a5e95b3" providerId="AD" clId="Web-{99C19B75-8DF1-A111-865B-672A646270ED}" dt="2025-01-13T16:48:34.530" v="43" actId="20577"/>
          <ac:spMkLst>
            <pc:docMk/>
            <pc:sldMk cId="1769560690" sldId="4242"/>
            <ac:spMk id="2" creationId="{4FAD6E44-0AAD-223E-E7C8-CAA130E23AB0}"/>
          </ac:spMkLst>
        </pc:spChg>
      </pc:sldChg>
      <pc:sldChg chg="add del ord replId">
        <pc:chgData name="Ella West" userId="S::ella.west@nottingham.ac.uk::cf21cec2-0aea-4f76-b079-60973a5e95b3" providerId="AD" clId="Web-{99C19B75-8DF1-A111-865B-672A646270ED}" dt="2025-01-13T16:31:04.990" v="2"/>
        <pc:sldMkLst>
          <pc:docMk/>
          <pc:sldMk cId="1258996702" sldId="4243"/>
        </pc:sldMkLst>
      </pc:sldChg>
      <pc:sldMasterChg chg="add addSldLayout">
        <pc:chgData name="Ella West" userId="S::ella.west@nottingham.ac.uk::cf21cec2-0aea-4f76-b079-60973a5e95b3" providerId="AD" clId="Web-{99C19B75-8DF1-A111-865B-672A646270ED}" dt="2025-01-13T16:31:23.085" v="3"/>
        <pc:sldMasterMkLst>
          <pc:docMk/>
          <pc:sldMasterMk cId="3887525072" sldId="2147483778"/>
        </pc:sldMasterMkLst>
        <pc:sldLayoutChg chg="add">
          <pc:chgData name="Ella West" userId="S::ella.west@nottingham.ac.uk::cf21cec2-0aea-4f76-b079-60973a5e95b3" providerId="AD" clId="Web-{99C19B75-8DF1-A111-865B-672A646270ED}" dt="2025-01-13T16:31:23.085" v="3"/>
          <pc:sldLayoutMkLst>
            <pc:docMk/>
            <pc:sldMasterMk cId="3887525072" sldId="2147483778"/>
            <pc:sldLayoutMk cId="994459163" sldId="2147483693"/>
          </pc:sldLayoutMkLst>
        </pc:sldLayoutChg>
        <pc:sldLayoutChg chg="add">
          <pc:chgData name="Ella West" userId="S::ella.west@nottingham.ac.uk::cf21cec2-0aea-4f76-b079-60973a5e95b3" providerId="AD" clId="Web-{99C19B75-8DF1-A111-865B-672A646270ED}" dt="2025-01-13T16:31:23.085" v="3"/>
          <pc:sldLayoutMkLst>
            <pc:docMk/>
            <pc:sldMasterMk cId="3887525072" sldId="2147483778"/>
            <pc:sldLayoutMk cId="3665474467" sldId="2147483694"/>
          </pc:sldLayoutMkLst>
        </pc:sldLayoutChg>
        <pc:sldLayoutChg chg="add">
          <pc:chgData name="Ella West" userId="S::ella.west@nottingham.ac.uk::cf21cec2-0aea-4f76-b079-60973a5e95b3" providerId="AD" clId="Web-{99C19B75-8DF1-A111-865B-672A646270ED}" dt="2025-01-13T16:31:23.085" v="3"/>
          <pc:sldLayoutMkLst>
            <pc:docMk/>
            <pc:sldMasterMk cId="3887525072" sldId="2147483778"/>
            <pc:sldLayoutMk cId="874874221" sldId="2147483695"/>
          </pc:sldLayoutMkLst>
        </pc:sldLayoutChg>
        <pc:sldLayoutChg chg="add">
          <pc:chgData name="Ella West" userId="S::ella.west@nottingham.ac.uk::cf21cec2-0aea-4f76-b079-60973a5e95b3" providerId="AD" clId="Web-{99C19B75-8DF1-A111-865B-672A646270ED}" dt="2025-01-13T16:31:23.085" v="3"/>
          <pc:sldLayoutMkLst>
            <pc:docMk/>
            <pc:sldMasterMk cId="3887525072" sldId="2147483778"/>
            <pc:sldLayoutMk cId="1430192629" sldId="2147483696"/>
          </pc:sldLayoutMkLst>
        </pc:sldLayoutChg>
        <pc:sldLayoutChg chg="add">
          <pc:chgData name="Ella West" userId="S::ella.west@nottingham.ac.uk::cf21cec2-0aea-4f76-b079-60973a5e95b3" providerId="AD" clId="Web-{99C19B75-8DF1-A111-865B-672A646270ED}" dt="2025-01-13T16:31:23.085" v="3"/>
          <pc:sldLayoutMkLst>
            <pc:docMk/>
            <pc:sldMasterMk cId="3887525072" sldId="2147483778"/>
            <pc:sldLayoutMk cId="584207711" sldId="2147483697"/>
          </pc:sldLayoutMkLst>
        </pc:sldLayoutChg>
        <pc:sldLayoutChg chg="add">
          <pc:chgData name="Ella West" userId="S::ella.west@nottingham.ac.uk::cf21cec2-0aea-4f76-b079-60973a5e95b3" providerId="AD" clId="Web-{99C19B75-8DF1-A111-865B-672A646270ED}" dt="2025-01-13T16:31:23.085" v="3"/>
          <pc:sldLayoutMkLst>
            <pc:docMk/>
            <pc:sldMasterMk cId="3887525072" sldId="2147483778"/>
            <pc:sldLayoutMk cId="3338144431" sldId="2147483698"/>
          </pc:sldLayoutMkLst>
        </pc:sldLayoutChg>
        <pc:sldLayoutChg chg="add">
          <pc:chgData name="Ella West" userId="S::ella.west@nottingham.ac.uk::cf21cec2-0aea-4f76-b079-60973a5e95b3" providerId="AD" clId="Web-{99C19B75-8DF1-A111-865B-672A646270ED}" dt="2025-01-13T16:31:23.085" v="3"/>
          <pc:sldLayoutMkLst>
            <pc:docMk/>
            <pc:sldMasterMk cId="3887525072" sldId="2147483778"/>
            <pc:sldLayoutMk cId="3391996935" sldId="2147483699"/>
          </pc:sldLayoutMkLst>
        </pc:sldLayoutChg>
        <pc:sldLayoutChg chg="add">
          <pc:chgData name="Ella West" userId="S::ella.west@nottingham.ac.uk::cf21cec2-0aea-4f76-b079-60973a5e95b3" providerId="AD" clId="Web-{99C19B75-8DF1-A111-865B-672A646270ED}" dt="2025-01-13T16:31:23.085" v="3"/>
          <pc:sldLayoutMkLst>
            <pc:docMk/>
            <pc:sldMasterMk cId="3887525072" sldId="2147483778"/>
            <pc:sldLayoutMk cId="88671810" sldId="2147483700"/>
          </pc:sldLayoutMkLst>
        </pc:sldLayoutChg>
        <pc:sldLayoutChg chg="add">
          <pc:chgData name="Ella West" userId="S::ella.west@nottingham.ac.uk::cf21cec2-0aea-4f76-b079-60973a5e95b3" providerId="AD" clId="Web-{99C19B75-8DF1-A111-865B-672A646270ED}" dt="2025-01-13T16:31:23.085" v="3"/>
          <pc:sldLayoutMkLst>
            <pc:docMk/>
            <pc:sldMasterMk cId="3887525072" sldId="2147483778"/>
            <pc:sldLayoutMk cId="1095177866" sldId="2147483701"/>
          </pc:sldLayoutMkLst>
        </pc:sldLayoutChg>
        <pc:sldLayoutChg chg="add">
          <pc:chgData name="Ella West" userId="S::ella.west@nottingham.ac.uk::cf21cec2-0aea-4f76-b079-60973a5e95b3" providerId="AD" clId="Web-{99C19B75-8DF1-A111-865B-672A646270ED}" dt="2025-01-13T16:31:23.085" v="3"/>
          <pc:sldLayoutMkLst>
            <pc:docMk/>
            <pc:sldMasterMk cId="3887525072" sldId="2147483778"/>
            <pc:sldLayoutMk cId="2268447305" sldId="2147483702"/>
          </pc:sldLayoutMkLst>
        </pc:sldLayoutChg>
        <pc:sldLayoutChg chg="add">
          <pc:chgData name="Ella West" userId="S::ella.west@nottingham.ac.uk::cf21cec2-0aea-4f76-b079-60973a5e95b3" providerId="AD" clId="Web-{99C19B75-8DF1-A111-865B-672A646270ED}" dt="2025-01-13T16:31:23.085" v="3"/>
          <pc:sldLayoutMkLst>
            <pc:docMk/>
            <pc:sldMasterMk cId="3887525072" sldId="2147483778"/>
            <pc:sldLayoutMk cId="2455164556" sldId="2147483703"/>
          </pc:sldLayoutMkLst>
        </pc:sldLayoutChg>
        <pc:sldLayoutChg chg="add">
          <pc:chgData name="Ella West" userId="S::ella.west@nottingham.ac.uk::cf21cec2-0aea-4f76-b079-60973a5e95b3" providerId="AD" clId="Web-{99C19B75-8DF1-A111-865B-672A646270ED}" dt="2025-01-13T16:31:23.085" v="3"/>
          <pc:sldLayoutMkLst>
            <pc:docMk/>
            <pc:sldMasterMk cId="3887525072" sldId="2147483778"/>
            <pc:sldLayoutMk cId="246161562" sldId="2147483704"/>
          </pc:sldLayoutMkLst>
        </pc:sldLayoutChg>
        <pc:sldLayoutChg chg="add">
          <pc:chgData name="Ella West" userId="S::ella.west@nottingham.ac.uk::cf21cec2-0aea-4f76-b079-60973a5e95b3" providerId="AD" clId="Web-{99C19B75-8DF1-A111-865B-672A646270ED}" dt="2025-01-13T16:31:23.085" v="3"/>
          <pc:sldLayoutMkLst>
            <pc:docMk/>
            <pc:sldMasterMk cId="3887525072" sldId="2147483778"/>
            <pc:sldLayoutMk cId="828404088" sldId="2147483705"/>
          </pc:sldLayoutMkLst>
        </pc:sldLayoutChg>
        <pc:sldLayoutChg chg="add">
          <pc:chgData name="Ella West" userId="S::ella.west@nottingham.ac.uk::cf21cec2-0aea-4f76-b079-60973a5e95b3" providerId="AD" clId="Web-{99C19B75-8DF1-A111-865B-672A646270ED}" dt="2025-01-13T16:31:23.085" v="3"/>
          <pc:sldLayoutMkLst>
            <pc:docMk/>
            <pc:sldMasterMk cId="3887525072" sldId="2147483778"/>
            <pc:sldLayoutMk cId="272806515" sldId="2147483706"/>
          </pc:sldLayoutMkLst>
        </pc:sldLayoutChg>
      </pc:sldMasterChg>
    </pc:docChg>
  </pc:docChgLst>
  <pc:docChgLst>
    <pc:chgData name="Ella West" userId="S::ella.west@nottingham.ac.uk::cf21cec2-0aea-4f76-b079-60973a5e95b3" providerId="AD" clId="Web-{DD20C38E-9059-4D04-452C-0296275C6D19}"/>
    <pc:docChg chg="addSld modSld addMainMaster modMainMaster modSection">
      <pc:chgData name="Ella West" userId="S::ella.west@nottingham.ac.uk::cf21cec2-0aea-4f76-b079-60973a5e95b3" providerId="AD" clId="Web-{DD20C38E-9059-4D04-452C-0296275C6D19}" dt="2025-01-15T09:10:23.825" v="159" actId="20577"/>
      <pc:docMkLst>
        <pc:docMk/>
      </pc:docMkLst>
      <pc:sldChg chg="add">
        <pc:chgData name="Ella West" userId="S::ella.west@nottingham.ac.uk::cf21cec2-0aea-4f76-b079-60973a5e95b3" providerId="AD" clId="Web-{DD20C38E-9059-4D04-452C-0296275C6D19}" dt="2025-01-15T09:05:52.302" v="0"/>
        <pc:sldMkLst>
          <pc:docMk/>
          <pc:sldMk cId="0" sldId="883"/>
        </pc:sldMkLst>
      </pc:sldChg>
      <pc:sldChg chg="add">
        <pc:chgData name="Ella West" userId="S::ella.west@nottingham.ac.uk::cf21cec2-0aea-4f76-b079-60973a5e95b3" providerId="AD" clId="Web-{DD20C38E-9059-4D04-452C-0296275C6D19}" dt="2025-01-15T09:06:04.459" v="1"/>
        <pc:sldMkLst>
          <pc:docMk/>
          <pc:sldMk cId="0" sldId="884"/>
        </pc:sldMkLst>
      </pc:sldChg>
      <pc:sldChg chg="add">
        <pc:chgData name="Ella West" userId="S::ella.west@nottingham.ac.uk::cf21cec2-0aea-4f76-b079-60973a5e95b3" providerId="AD" clId="Web-{DD20C38E-9059-4D04-452C-0296275C6D19}" dt="2025-01-15T09:06:12.037" v="2"/>
        <pc:sldMkLst>
          <pc:docMk/>
          <pc:sldMk cId="0" sldId="885"/>
        </pc:sldMkLst>
      </pc:sldChg>
      <pc:sldChg chg="add">
        <pc:chgData name="Ella West" userId="S::ella.west@nottingham.ac.uk::cf21cec2-0aea-4f76-b079-60973a5e95b3" providerId="AD" clId="Web-{DD20C38E-9059-4D04-452C-0296275C6D19}" dt="2025-01-15T09:06:21.240" v="3"/>
        <pc:sldMkLst>
          <pc:docMk/>
          <pc:sldMk cId="0" sldId="886"/>
        </pc:sldMkLst>
      </pc:sldChg>
      <pc:sldChg chg="add">
        <pc:chgData name="Ella West" userId="S::ella.west@nottingham.ac.uk::cf21cec2-0aea-4f76-b079-60973a5e95b3" providerId="AD" clId="Web-{DD20C38E-9059-4D04-452C-0296275C6D19}" dt="2025-01-15T09:06:33.256" v="4"/>
        <pc:sldMkLst>
          <pc:docMk/>
          <pc:sldMk cId="0" sldId="887"/>
        </pc:sldMkLst>
      </pc:sldChg>
      <pc:sldChg chg="add">
        <pc:chgData name="Ella West" userId="S::ella.west@nottingham.ac.uk::cf21cec2-0aea-4f76-b079-60973a5e95b3" providerId="AD" clId="Web-{DD20C38E-9059-4D04-452C-0296275C6D19}" dt="2025-01-15T09:06:40.007" v="5"/>
        <pc:sldMkLst>
          <pc:docMk/>
          <pc:sldMk cId="0" sldId="888"/>
        </pc:sldMkLst>
      </pc:sldChg>
      <pc:sldChg chg="add">
        <pc:chgData name="Ella West" userId="S::ella.west@nottingham.ac.uk::cf21cec2-0aea-4f76-b079-60973a5e95b3" providerId="AD" clId="Web-{DD20C38E-9059-4D04-452C-0296275C6D19}" dt="2025-01-15T09:06:49.648" v="6"/>
        <pc:sldMkLst>
          <pc:docMk/>
          <pc:sldMk cId="0" sldId="890"/>
        </pc:sldMkLst>
      </pc:sldChg>
      <pc:sldChg chg="add">
        <pc:chgData name="Ella West" userId="S::ella.west@nottingham.ac.uk::cf21cec2-0aea-4f76-b079-60973a5e95b3" providerId="AD" clId="Web-{DD20C38E-9059-4D04-452C-0296275C6D19}" dt="2025-01-15T09:06:58.976" v="7"/>
        <pc:sldMkLst>
          <pc:docMk/>
          <pc:sldMk cId="0" sldId="891"/>
        </pc:sldMkLst>
      </pc:sldChg>
      <pc:sldChg chg="modSp">
        <pc:chgData name="Ella West" userId="S::ella.west@nottingham.ac.uk::cf21cec2-0aea-4f76-b079-60973a5e95b3" providerId="AD" clId="Web-{DD20C38E-9059-4D04-452C-0296275C6D19}" dt="2025-01-15T09:08:55.354" v="153"/>
        <pc:sldMkLst>
          <pc:docMk/>
          <pc:sldMk cId="602058972" sldId="4232"/>
        </pc:sldMkLst>
        <pc:graphicFrameChg chg="mod modGraphic">
          <ac:chgData name="Ella West" userId="S::ella.west@nottingham.ac.uk::cf21cec2-0aea-4f76-b079-60973a5e95b3" providerId="AD" clId="Web-{DD20C38E-9059-4D04-452C-0296275C6D19}" dt="2025-01-15T09:08:55.354" v="153"/>
          <ac:graphicFrameMkLst>
            <pc:docMk/>
            <pc:sldMk cId="602058972" sldId="4232"/>
            <ac:graphicFrameMk id="6" creationId="{5A0FFD84-673E-8569-ED55-7F1D35F87B40}"/>
          </ac:graphicFrameMkLst>
        </pc:graphicFrameChg>
      </pc:sldChg>
      <pc:sldChg chg="modSp">
        <pc:chgData name="Ella West" userId="S::ella.west@nottingham.ac.uk::cf21cec2-0aea-4f76-b079-60973a5e95b3" providerId="AD" clId="Web-{DD20C38E-9059-4D04-452C-0296275C6D19}" dt="2025-01-15T09:10:23.825" v="159" actId="20577"/>
        <pc:sldMkLst>
          <pc:docMk/>
          <pc:sldMk cId="3462961948" sldId="4239"/>
        </pc:sldMkLst>
      </pc:sldChg>
      <pc:sldMasterChg chg="add addSldLayout">
        <pc:chgData name="Ella West" userId="S::ella.west@nottingham.ac.uk::cf21cec2-0aea-4f76-b079-60973a5e95b3" providerId="AD" clId="Web-{DD20C38E-9059-4D04-452C-0296275C6D19}" dt="2025-01-15T09:05:52.302" v="0"/>
        <pc:sldMasterMkLst>
          <pc:docMk/>
          <pc:sldMasterMk cId="0" sldId="2147483648"/>
        </pc:sldMasterMkLst>
        <pc:sldLayoutChg chg="add">
          <pc:chgData name="Ella West" userId="S::ella.west@nottingham.ac.uk::cf21cec2-0aea-4f76-b079-60973a5e95b3" providerId="AD" clId="Web-{DD20C38E-9059-4D04-452C-0296275C6D19}" dt="2025-01-15T09:05:52.302" v="0"/>
          <pc:sldLayoutMkLst>
            <pc:docMk/>
            <pc:sldMasterMk cId="0" sldId="2147483648"/>
            <pc:sldLayoutMk cId="3588802540" sldId="2147483649"/>
          </pc:sldLayoutMkLst>
        </pc:sldLayoutChg>
        <pc:sldLayoutChg chg="add">
          <pc:chgData name="Ella West" userId="S::ella.west@nottingham.ac.uk::cf21cec2-0aea-4f76-b079-60973a5e95b3" providerId="AD" clId="Web-{DD20C38E-9059-4D04-452C-0296275C6D19}" dt="2025-01-15T09:05:52.302" v="0"/>
          <pc:sldLayoutMkLst>
            <pc:docMk/>
            <pc:sldMasterMk cId="0" sldId="2147483648"/>
            <pc:sldLayoutMk cId="3877916924" sldId="2147483650"/>
          </pc:sldLayoutMkLst>
        </pc:sldLayoutChg>
        <pc:sldLayoutChg chg="add">
          <pc:chgData name="Ella West" userId="S::ella.west@nottingham.ac.uk::cf21cec2-0aea-4f76-b079-60973a5e95b3" providerId="AD" clId="Web-{DD20C38E-9059-4D04-452C-0296275C6D19}" dt="2025-01-15T09:05:52.302" v="0"/>
          <pc:sldLayoutMkLst>
            <pc:docMk/>
            <pc:sldMasterMk cId="0" sldId="2147483648"/>
            <pc:sldLayoutMk cId="1894349201" sldId="2147483651"/>
          </pc:sldLayoutMkLst>
        </pc:sldLayoutChg>
        <pc:sldLayoutChg chg="add">
          <pc:chgData name="Ella West" userId="S::ella.west@nottingham.ac.uk::cf21cec2-0aea-4f76-b079-60973a5e95b3" providerId="AD" clId="Web-{DD20C38E-9059-4D04-452C-0296275C6D19}" dt="2025-01-15T09:05:52.302" v="0"/>
          <pc:sldLayoutMkLst>
            <pc:docMk/>
            <pc:sldMasterMk cId="0" sldId="2147483648"/>
            <pc:sldLayoutMk cId="1808158784" sldId="2147483652"/>
          </pc:sldLayoutMkLst>
        </pc:sldLayoutChg>
        <pc:sldLayoutChg chg="add">
          <pc:chgData name="Ella West" userId="S::ella.west@nottingham.ac.uk::cf21cec2-0aea-4f76-b079-60973a5e95b3" providerId="AD" clId="Web-{DD20C38E-9059-4D04-452C-0296275C6D19}" dt="2025-01-15T09:05:52.302" v="0"/>
          <pc:sldLayoutMkLst>
            <pc:docMk/>
            <pc:sldMasterMk cId="0" sldId="2147483648"/>
            <pc:sldLayoutMk cId="1436318750" sldId="2147483653"/>
          </pc:sldLayoutMkLst>
        </pc:sldLayoutChg>
        <pc:sldLayoutChg chg="add">
          <pc:chgData name="Ella West" userId="S::ella.west@nottingham.ac.uk::cf21cec2-0aea-4f76-b079-60973a5e95b3" providerId="AD" clId="Web-{DD20C38E-9059-4D04-452C-0296275C6D19}" dt="2025-01-15T09:05:52.302" v="0"/>
          <pc:sldLayoutMkLst>
            <pc:docMk/>
            <pc:sldMasterMk cId="0" sldId="2147483648"/>
            <pc:sldLayoutMk cId="2160941163" sldId="2147483654"/>
          </pc:sldLayoutMkLst>
        </pc:sldLayoutChg>
        <pc:sldLayoutChg chg="add">
          <pc:chgData name="Ella West" userId="S::ella.west@nottingham.ac.uk::cf21cec2-0aea-4f76-b079-60973a5e95b3" providerId="AD" clId="Web-{DD20C38E-9059-4D04-452C-0296275C6D19}" dt="2025-01-15T09:05:52.302" v="0"/>
          <pc:sldLayoutMkLst>
            <pc:docMk/>
            <pc:sldMasterMk cId="0" sldId="2147483648"/>
            <pc:sldLayoutMk cId="3219002793" sldId="2147483655"/>
          </pc:sldLayoutMkLst>
        </pc:sldLayoutChg>
        <pc:sldLayoutChg chg="add">
          <pc:chgData name="Ella West" userId="S::ella.west@nottingham.ac.uk::cf21cec2-0aea-4f76-b079-60973a5e95b3" providerId="AD" clId="Web-{DD20C38E-9059-4D04-452C-0296275C6D19}" dt="2025-01-15T09:05:52.302" v="0"/>
          <pc:sldLayoutMkLst>
            <pc:docMk/>
            <pc:sldMasterMk cId="0" sldId="2147483648"/>
            <pc:sldLayoutMk cId="2486184806" sldId="2147483656"/>
          </pc:sldLayoutMkLst>
        </pc:sldLayoutChg>
        <pc:sldLayoutChg chg="add">
          <pc:chgData name="Ella West" userId="S::ella.west@nottingham.ac.uk::cf21cec2-0aea-4f76-b079-60973a5e95b3" providerId="AD" clId="Web-{DD20C38E-9059-4D04-452C-0296275C6D19}" dt="2025-01-15T09:05:52.302" v="0"/>
          <pc:sldLayoutMkLst>
            <pc:docMk/>
            <pc:sldMasterMk cId="0" sldId="2147483648"/>
            <pc:sldLayoutMk cId="2453423326" sldId="2147483657"/>
          </pc:sldLayoutMkLst>
        </pc:sldLayoutChg>
        <pc:sldLayoutChg chg="add">
          <pc:chgData name="Ella West" userId="S::ella.west@nottingham.ac.uk::cf21cec2-0aea-4f76-b079-60973a5e95b3" providerId="AD" clId="Web-{DD20C38E-9059-4D04-452C-0296275C6D19}" dt="2025-01-15T09:05:52.302" v="0"/>
          <pc:sldLayoutMkLst>
            <pc:docMk/>
            <pc:sldMasterMk cId="0" sldId="2147483648"/>
            <pc:sldLayoutMk cId="2086560096" sldId="2147483658"/>
          </pc:sldLayoutMkLst>
        </pc:sldLayoutChg>
        <pc:sldLayoutChg chg="add">
          <pc:chgData name="Ella West" userId="S::ella.west@nottingham.ac.uk::cf21cec2-0aea-4f76-b079-60973a5e95b3" providerId="AD" clId="Web-{DD20C38E-9059-4D04-452C-0296275C6D19}" dt="2025-01-15T09:05:52.302" v="0"/>
          <pc:sldLayoutMkLst>
            <pc:docMk/>
            <pc:sldMasterMk cId="0" sldId="2147483648"/>
            <pc:sldLayoutMk cId="554935832" sldId="2147483659"/>
          </pc:sldLayoutMkLst>
        </pc:sldLayoutChg>
        <pc:sldLayoutChg chg="add">
          <pc:chgData name="Ella West" userId="S::ella.west@nottingham.ac.uk::cf21cec2-0aea-4f76-b079-60973a5e95b3" providerId="AD" clId="Web-{DD20C38E-9059-4D04-452C-0296275C6D19}" dt="2025-01-15T09:05:52.302" v="0"/>
          <pc:sldLayoutMkLst>
            <pc:docMk/>
            <pc:sldMasterMk cId="0" sldId="2147483648"/>
            <pc:sldLayoutMk cId="1152597897" sldId="2147483660"/>
          </pc:sldLayoutMkLst>
        </pc:sldLayoutChg>
        <pc:sldLayoutChg chg="add">
          <pc:chgData name="Ella West" userId="S::ella.west@nottingham.ac.uk::cf21cec2-0aea-4f76-b079-60973a5e95b3" providerId="AD" clId="Web-{DD20C38E-9059-4D04-452C-0296275C6D19}" dt="2025-01-15T09:05:52.302" v="0"/>
          <pc:sldLayoutMkLst>
            <pc:docMk/>
            <pc:sldMasterMk cId="0" sldId="2147483648"/>
            <pc:sldLayoutMk cId="3514920975" sldId="2147483661"/>
          </pc:sldLayoutMkLst>
        </pc:sldLayoutChg>
        <pc:sldLayoutChg chg="add">
          <pc:chgData name="Ella West" userId="S::ella.west@nottingham.ac.uk::cf21cec2-0aea-4f76-b079-60973a5e95b3" providerId="AD" clId="Web-{DD20C38E-9059-4D04-452C-0296275C6D19}" dt="2025-01-15T09:05:52.302" v="0"/>
          <pc:sldLayoutMkLst>
            <pc:docMk/>
            <pc:sldMasterMk cId="0" sldId="2147483648"/>
            <pc:sldLayoutMk cId="2474581851" sldId="2147483662"/>
          </pc:sldLayoutMkLst>
        </pc:sldLayoutChg>
        <pc:sldLayoutChg chg="add">
          <pc:chgData name="Ella West" userId="S::ella.west@nottingham.ac.uk::cf21cec2-0aea-4f76-b079-60973a5e95b3" providerId="AD" clId="Web-{DD20C38E-9059-4D04-452C-0296275C6D19}" dt="2025-01-15T09:05:52.302" v="0"/>
          <pc:sldLayoutMkLst>
            <pc:docMk/>
            <pc:sldMasterMk cId="0" sldId="2147483648"/>
            <pc:sldLayoutMk cId="3030195655" sldId="2147483663"/>
          </pc:sldLayoutMkLst>
        </pc:sldLayoutChg>
      </pc:sldMasterChg>
      <pc:sldMasterChg chg="replId modSldLayout">
        <pc:chgData name="Ella West" userId="S::ella.west@nottingham.ac.uk::cf21cec2-0aea-4f76-b079-60973a5e95b3" providerId="AD" clId="Web-{DD20C38E-9059-4D04-452C-0296275C6D19}" dt="2025-01-15T09:05:52.302" v="0"/>
        <pc:sldMasterMkLst>
          <pc:docMk/>
          <pc:sldMasterMk cId="306134793" sldId="2147483781"/>
        </pc:sldMasterMkLst>
        <pc:sldLayoutChg chg="replId">
          <pc:chgData name="Ella West" userId="S::ella.west@nottingham.ac.uk::cf21cec2-0aea-4f76-b079-60973a5e95b3" providerId="AD" clId="Web-{DD20C38E-9059-4D04-452C-0296275C6D19}" dt="2025-01-15T09:05:52.302" v="0"/>
          <pc:sldLayoutMkLst>
            <pc:docMk/>
            <pc:sldMasterMk cId="306134793" sldId="2147483781"/>
            <pc:sldLayoutMk cId="3022181800" sldId="2147483782"/>
          </pc:sldLayoutMkLst>
        </pc:sldLayoutChg>
        <pc:sldLayoutChg chg="replId">
          <pc:chgData name="Ella West" userId="S::ella.west@nottingham.ac.uk::cf21cec2-0aea-4f76-b079-60973a5e95b3" providerId="AD" clId="Web-{DD20C38E-9059-4D04-452C-0296275C6D19}" dt="2025-01-15T09:05:52.302" v="0"/>
          <pc:sldLayoutMkLst>
            <pc:docMk/>
            <pc:sldMasterMk cId="306134793" sldId="2147483781"/>
            <pc:sldLayoutMk cId="3426033032" sldId="2147483783"/>
          </pc:sldLayoutMkLst>
        </pc:sldLayoutChg>
        <pc:sldLayoutChg chg="replId">
          <pc:chgData name="Ella West" userId="S::ella.west@nottingham.ac.uk::cf21cec2-0aea-4f76-b079-60973a5e95b3" providerId="AD" clId="Web-{DD20C38E-9059-4D04-452C-0296275C6D19}" dt="2025-01-15T09:05:52.302" v="0"/>
          <pc:sldLayoutMkLst>
            <pc:docMk/>
            <pc:sldMasterMk cId="306134793" sldId="2147483781"/>
            <pc:sldLayoutMk cId="661692071" sldId="2147483784"/>
          </pc:sldLayoutMkLst>
        </pc:sldLayoutChg>
        <pc:sldLayoutChg chg="replId">
          <pc:chgData name="Ella West" userId="S::ella.west@nottingham.ac.uk::cf21cec2-0aea-4f76-b079-60973a5e95b3" providerId="AD" clId="Web-{DD20C38E-9059-4D04-452C-0296275C6D19}" dt="2025-01-15T09:05:52.302" v="0"/>
          <pc:sldLayoutMkLst>
            <pc:docMk/>
            <pc:sldMasterMk cId="306134793" sldId="2147483781"/>
            <pc:sldLayoutMk cId="137068990" sldId="2147483785"/>
          </pc:sldLayoutMkLst>
        </pc:sldLayoutChg>
        <pc:sldLayoutChg chg="replId">
          <pc:chgData name="Ella West" userId="S::ella.west@nottingham.ac.uk::cf21cec2-0aea-4f76-b079-60973a5e95b3" providerId="AD" clId="Web-{DD20C38E-9059-4D04-452C-0296275C6D19}" dt="2025-01-15T09:05:52.302" v="0"/>
          <pc:sldLayoutMkLst>
            <pc:docMk/>
            <pc:sldMasterMk cId="306134793" sldId="2147483781"/>
            <pc:sldLayoutMk cId="390730577" sldId="2147483786"/>
          </pc:sldLayoutMkLst>
        </pc:sldLayoutChg>
        <pc:sldLayoutChg chg="replId">
          <pc:chgData name="Ella West" userId="S::ella.west@nottingham.ac.uk::cf21cec2-0aea-4f76-b079-60973a5e95b3" providerId="AD" clId="Web-{DD20C38E-9059-4D04-452C-0296275C6D19}" dt="2025-01-15T09:05:52.302" v="0"/>
          <pc:sldLayoutMkLst>
            <pc:docMk/>
            <pc:sldMasterMk cId="306134793" sldId="2147483781"/>
            <pc:sldLayoutMk cId="2442131228" sldId="2147483787"/>
          </pc:sldLayoutMkLst>
        </pc:sldLayoutChg>
        <pc:sldLayoutChg chg="replId">
          <pc:chgData name="Ella West" userId="S::ella.west@nottingham.ac.uk::cf21cec2-0aea-4f76-b079-60973a5e95b3" providerId="AD" clId="Web-{DD20C38E-9059-4D04-452C-0296275C6D19}" dt="2025-01-15T09:05:52.302" v="0"/>
          <pc:sldLayoutMkLst>
            <pc:docMk/>
            <pc:sldMasterMk cId="306134793" sldId="2147483781"/>
            <pc:sldLayoutMk cId="723107397" sldId="2147483788"/>
          </pc:sldLayoutMkLst>
        </pc:sldLayoutChg>
        <pc:sldLayoutChg chg="replId">
          <pc:chgData name="Ella West" userId="S::ella.west@nottingham.ac.uk::cf21cec2-0aea-4f76-b079-60973a5e95b3" providerId="AD" clId="Web-{DD20C38E-9059-4D04-452C-0296275C6D19}" dt="2025-01-15T09:05:52.302" v="0"/>
          <pc:sldLayoutMkLst>
            <pc:docMk/>
            <pc:sldMasterMk cId="306134793" sldId="2147483781"/>
            <pc:sldLayoutMk cId="979138681" sldId="2147483789"/>
          </pc:sldLayoutMkLst>
        </pc:sldLayoutChg>
        <pc:sldLayoutChg chg="replId">
          <pc:chgData name="Ella West" userId="S::ella.west@nottingham.ac.uk::cf21cec2-0aea-4f76-b079-60973a5e95b3" providerId="AD" clId="Web-{DD20C38E-9059-4D04-452C-0296275C6D19}" dt="2025-01-15T09:05:52.302" v="0"/>
          <pc:sldLayoutMkLst>
            <pc:docMk/>
            <pc:sldMasterMk cId="306134793" sldId="2147483781"/>
            <pc:sldLayoutMk cId="4047131558" sldId="2147483790"/>
          </pc:sldLayoutMkLst>
        </pc:sldLayoutChg>
      </pc:sldMasterChg>
      <pc:sldMasterChg chg="replId modSldLayout">
        <pc:chgData name="Ella West" userId="S::ella.west@nottingham.ac.uk::cf21cec2-0aea-4f76-b079-60973a5e95b3" providerId="AD" clId="Web-{DD20C38E-9059-4D04-452C-0296275C6D19}" dt="2025-01-15T09:05:52.302" v="0"/>
        <pc:sldMasterMkLst>
          <pc:docMk/>
          <pc:sldMasterMk cId="3370694012" sldId="2147483791"/>
        </pc:sldMasterMkLst>
        <pc:sldLayoutChg chg="replId">
          <pc:chgData name="Ella West" userId="S::ella.west@nottingham.ac.uk::cf21cec2-0aea-4f76-b079-60973a5e95b3" providerId="AD" clId="Web-{DD20C38E-9059-4D04-452C-0296275C6D19}" dt="2025-01-15T09:05:52.302" v="0"/>
          <pc:sldLayoutMkLst>
            <pc:docMk/>
            <pc:sldMasterMk cId="3370694012" sldId="2147483791"/>
            <pc:sldLayoutMk cId="3000791024" sldId="2147483792"/>
          </pc:sldLayoutMkLst>
        </pc:sldLayoutChg>
        <pc:sldLayoutChg chg="replId">
          <pc:chgData name="Ella West" userId="S::ella.west@nottingham.ac.uk::cf21cec2-0aea-4f76-b079-60973a5e95b3" providerId="AD" clId="Web-{DD20C38E-9059-4D04-452C-0296275C6D19}" dt="2025-01-15T09:05:52.302" v="0"/>
          <pc:sldLayoutMkLst>
            <pc:docMk/>
            <pc:sldMasterMk cId="3370694012" sldId="2147483791"/>
            <pc:sldLayoutMk cId="1153077411" sldId="2147483793"/>
          </pc:sldLayoutMkLst>
        </pc:sldLayoutChg>
        <pc:sldLayoutChg chg="replId">
          <pc:chgData name="Ella West" userId="S::ella.west@nottingham.ac.uk::cf21cec2-0aea-4f76-b079-60973a5e95b3" providerId="AD" clId="Web-{DD20C38E-9059-4D04-452C-0296275C6D19}" dt="2025-01-15T09:05:52.302" v="0"/>
          <pc:sldLayoutMkLst>
            <pc:docMk/>
            <pc:sldMasterMk cId="3370694012" sldId="2147483791"/>
            <pc:sldLayoutMk cId="2435185321" sldId="2147483794"/>
          </pc:sldLayoutMkLst>
        </pc:sldLayoutChg>
      </pc:sldMasterChg>
    </pc:docChg>
  </pc:docChgLst>
  <pc:docChgLst>
    <pc:chgData name="Ella West" userId="S::ella.west@nottingham.ac.uk::cf21cec2-0aea-4f76-b079-60973a5e95b3" providerId="AD" clId="Web-{888637B2-8B59-1FFC-6AA2-807D0089805D}"/>
    <pc:docChg chg="addSld delSld modSld modSection">
      <pc:chgData name="Ella West" userId="S::ella.west@nottingham.ac.uk::cf21cec2-0aea-4f76-b079-60973a5e95b3" providerId="AD" clId="Web-{888637B2-8B59-1FFC-6AA2-807D0089805D}" dt="2025-01-09T14:51:55.439" v="26"/>
      <pc:docMkLst>
        <pc:docMk/>
      </pc:docMkLst>
      <pc:sldChg chg="modSp">
        <pc:chgData name="Ella West" userId="S::ella.west@nottingham.ac.uk::cf21cec2-0aea-4f76-b079-60973a5e95b3" providerId="AD" clId="Web-{888637B2-8B59-1FFC-6AA2-807D0089805D}" dt="2025-01-09T14:50:37.948" v="3" actId="20577"/>
        <pc:sldMkLst>
          <pc:docMk/>
          <pc:sldMk cId="435419186" sldId="256"/>
        </pc:sldMkLst>
        <pc:spChg chg="mod">
          <ac:chgData name="Ella West" userId="S::ella.west@nottingham.ac.uk::cf21cec2-0aea-4f76-b079-60973a5e95b3" providerId="AD" clId="Web-{888637B2-8B59-1FFC-6AA2-807D0089805D}" dt="2025-01-09T14:50:37.948" v="3" actId="20577"/>
          <ac:spMkLst>
            <pc:docMk/>
            <pc:sldMk cId="435419186" sldId="256"/>
            <ac:spMk id="2" creationId="{E54522AC-61AE-1647-B222-ECAE2AF29E67}"/>
          </ac:spMkLst>
        </pc:spChg>
      </pc:sldChg>
      <pc:sldChg chg="del">
        <pc:chgData name="Ella West" userId="S::ella.west@nottingham.ac.uk::cf21cec2-0aea-4f76-b079-60973a5e95b3" providerId="AD" clId="Web-{888637B2-8B59-1FFC-6AA2-807D0089805D}" dt="2025-01-09T14:51:32.249" v="9"/>
        <pc:sldMkLst>
          <pc:docMk/>
          <pc:sldMk cId="291372556" sldId="257"/>
        </pc:sldMkLst>
      </pc:sldChg>
      <pc:sldChg chg="del">
        <pc:chgData name="Ella West" userId="S::ella.west@nottingham.ac.uk::cf21cec2-0aea-4f76-b079-60973a5e95b3" providerId="AD" clId="Web-{888637B2-8B59-1FFC-6AA2-807D0089805D}" dt="2025-01-09T14:51:34.984" v="12"/>
        <pc:sldMkLst>
          <pc:docMk/>
          <pc:sldMk cId="84217327" sldId="258"/>
        </pc:sldMkLst>
      </pc:sldChg>
      <pc:sldChg chg="del">
        <pc:chgData name="Ella West" userId="S::ella.west@nottingham.ac.uk::cf21cec2-0aea-4f76-b079-60973a5e95b3" providerId="AD" clId="Web-{888637B2-8B59-1FFC-6AA2-807D0089805D}" dt="2025-01-09T14:51:33.640" v="10"/>
        <pc:sldMkLst>
          <pc:docMk/>
          <pc:sldMk cId="2000143461" sldId="259"/>
        </pc:sldMkLst>
      </pc:sldChg>
      <pc:sldChg chg="del">
        <pc:chgData name="Ella West" userId="S::ella.west@nottingham.ac.uk::cf21cec2-0aea-4f76-b079-60973a5e95b3" providerId="AD" clId="Web-{888637B2-8B59-1FFC-6AA2-807D0089805D}" dt="2025-01-09T14:51:33.796" v="11"/>
        <pc:sldMkLst>
          <pc:docMk/>
          <pc:sldMk cId="4201576756" sldId="260"/>
        </pc:sldMkLst>
      </pc:sldChg>
      <pc:sldChg chg="del">
        <pc:chgData name="Ella West" userId="S::ella.west@nottingham.ac.uk::cf21cec2-0aea-4f76-b079-60973a5e95b3" providerId="AD" clId="Web-{888637B2-8B59-1FFC-6AA2-807D0089805D}" dt="2025-01-09T14:51:35.031" v="13"/>
        <pc:sldMkLst>
          <pc:docMk/>
          <pc:sldMk cId="2037162820" sldId="261"/>
        </pc:sldMkLst>
      </pc:sldChg>
      <pc:sldChg chg="del">
        <pc:chgData name="Ella West" userId="S::ella.west@nottingham.ac.uk::cf21cec2-0aea-4f76-b079-60973a5e95b3" providerId="AD" clId="Web-{888637B2-8B59-1FFC-6AA2-807D0089805D}" dt="2025-01-09T14:51:35.375" v="14"/>
        <pc:sldMkLst>
          <pc:docMk/>
          <pc:sldMk cId="1406892078" sldId="262"/>
        </pc:sldMkLst>
      </pc:sldChg>
      <pc:sldChg chg="del">
        <pc:chgData name="Ella West" userId="S::ella.west@nottingham.ac.uk::cf21cec2-0aea-4f76-b079-60973a5e95b3" providerId="AD" clId="Web-{888637B2-8B59-1FFC-6AA2-807D0089805D}" dt="2025-01-09T14:51:41.969" v="22"/>
        <pc:sldMkLst>
          <pc:docMk/>
          <pc:sldMk cId="2959389710" sldId="263"/>
        </pc:sldMkLst>
      </pc:sldChg>
      <pc:sldChg chg="del">
        <pc:chgData name="Ella West" userId="S::ella.west@nottingham.ac.uk::cf21cec2-0aea-4f76-b079-60973a5e95b3" providerId="AD" clId="Web-{888637B2-8B59-1FFC-6AA2-807D0089805D}" dt="2025-01-09T14:51:55.439" v="26"/>
        <pc:sldMkLst>
          <pc:docMk/>
          <pc:sldMk cId="2115351706" sldId="264"/>
        </pc:sldMkLst>
      </pc:sldChg>
      <pc:sldChg chg="del">
        <pc:chgData name="Ella West" userId="S::ella.west@nottingham.ac.uk::cf21cec2-0aea-4f76-b079-60973a5e95b3" providerId="AD" clId="Web-{888637B2-8B59-1FFC-6AA2-807D0089805D}" dt="2025-01-09T14:51:42.828" v="23"/>
        <pc:sldMkLst>
          <pc:docMk/>
          <pc:sldMk cId="2851000851" sldId="265"/>
        </pc:sldMkLst>
      </pc:sldChg>
      <pc:sldChg chg="delSp modSp">
        <pc:chgData name="Ella West" userId="S::ella.west@nottingham.ac.uk::cf21cec2-0aea-4f76-b079-60973a5e95b3" providerId="AD" clId="Web-{888637B2-8B59-1FFC-6AA2-807D0089805D}" dt="2025-01-09T14:51:24.358" v="7" actId="20577"/>
        <pc:sldMkLst>
          <pc:docMk/>
          <pc:sldMk cId="1208816996" sldId="4229"/>
        </pc:sldMkLst>
      </pc:sldChg>
      <pc:sldChg chg="addSp delSp modSp">
        <pc:chgData name="Ella West" userId="S::ella.west@nottingham.ac.uk::cf21cec2-0aea-4f76-b079-60973a5e95b3" providerId="AD" clId="Web-{888637B2-8B59-1FFC-6AA2-807D0089805D}" dt="2025-01-09T14:51:09.529" v="5"/>
        <pc:sldMkLst>
          <pc:docMk/>
          <pc:sldMk cId="602058972" sldId="4232"/>
        </pc:sldMkLst>
        <pc:graphicFrameChg chg="add mod ord modGraphic">
          <ac:chgData name="Ella West" userId="S::ella.west@nottingham.ac.uk::cf21cec2-0aea-4f76-b079-60973a5e95b3" providerId="AD" clId="Web-{888637B2-8B59-1FFC-6AA2-807D0089805D}" dt="2025-01-09T14:51:09.529" v="5"/>
          <ac:graphicFrameMkLst>
            <pc:docMk/>
            <pc:sldMk cId="602058972" sldId="4232"/>
            <ac:graphicFrameMk id="6" creationId="{5A0FFD84-673E-8569-ED55-7F1D35F87B40}"/>
          </ac:graphicFrameMkLst>
        </pc:graphicFrameChg>
      </pc:sldChg>
      <pc:sldChg chg="add del">
        <pc:chgData name="Ella West" userId="S::ella.west@nottingham.ac.uk::cf21cec2-0aea-4f76-b079-60973a5e95b3" providerId="AD" clId="Web-{888637B2-8B59-1FFC-6AA2-807D0089805D}" dt="2025-01-09T14:51:45.063" v="25"/>
        <pc:sldMkLst>
          <pc:docMk/>
          <pc:sldMk cId="2448759610" sldId="4241"/>
        </pc:sldMkLst>
      </pc:sldChg>
      <pc:sldChg chg="del">
        <pc:chgData name="Ella West" userId="S::ella.west@nottingham.ac.uk::cf21cec2-0aea-4f76-b079-60973a5e95b3" providerId="AD" clId="Web-{888637B2-8B59-1FFC-6AA2-807D0089805D}" dt="2025-01-09T14:51:31.312" v="8"/>
        <pc:sldMkLst>
          <pc:docMk/>
          <pc:sldMk cId="1755227165" sldId="4243"/>
        </pc:sldMkLst>
      </pc:sldChg>
      <pc:sldChg chg="del">
        <pc:chgData name="Ella West" userId="S::ella.west@nottingham.ac.uk::cf21cec2-0aea-4f76-b079-60973a5e95b3" providerId="AD" clId="Web-{888637B2-8B59-1FFC-6AA2-807D0089805D}" dt="2025-01-09T14:51:39" v="16"/>
        <pc:sldMkLst>
          <pc:docMk/>
          <pc:sldMk cId="875636201" sldId="4244"/>
        </pc:sldMkLst>
      </pc:sldChg>
      <pc:sldChg chg="del">
        <pc:chgData name="Ella West" userId="S::ella.west@nottingham.ac.uk::cf21cec2-0aea-4f76-b079-60973a5e95b3" providerId="AD" clId="Web-{888637B2-8B59-1FFC-6AA2-807D0089805D}" dt="2025-01-09T14:51:41.734" v="18"/>
        <pc:sldMkLst>
          <pc:docMk/>
          <pc:sldMk cId="1955710755" sldId="4245"/>
        </pc:sldMkLst>
      </pc:sldChg>
      <pc:sldChg chg="del">
        <pc:chgData name="Ella West" userId="S::ella.west@nottingham.ac.uk::cf21cec2-0aea-4f76-b079-60973a5e95b3" providerId="AD" clId="Web-{888637B2-8B59-1FFC-6AA2-807D0089805D}" dt="2025-01-09T14:51:41.859" v="19"/>
        <pc:sldMkLst>
          <pc:docMk/>
          <pc:sldMk cId="3055584813" sldId="4247"/>
        </pc:sldMkLst>
      </pc:sldChg>
      <pc:sldChg chg="del">
        <pc:chgData name="Ella West" userId="S::ella.west@nottingham.ac.uk::cf21cec2-0aea-4f76-b079-60973a5e95b3" providerId="AD" clId="Web-{888637B2-8B59-1FFC-6AA2-807D0089805D}" dt="2025-01-09T14:51:41.891" v="20"/>
        <pc:sldMkLst>
          <pc:docMk/>
          <pc:sldMk cId="1572713744" sldId="4248"/>
        </pc:sldMkLst>
      </pc:sldChg>
      <pc:sldChg chg="del">
        <pc:chgData name="Ella West" userId="S::ella.west@nottingham.ac.uk::cf21cec2-0aea-4f76-b079-60973a5e95b3" providerId="AD" clId="Web-{888637B2-8B59-1FFC-6AA2-807D0089805D}" dt="2025-01-09T14:51:41.906" v="21"/>
        <pc:sldMkLst>
          <pc:docMk/>
          <pc:sldMk cId="1340270389" sldId="4249"/>
        </pc:sldMkLst>
      </pc:sldChg>
      <pc:sldChg chg="del">
        <pc:chgData name="Ella West" userId="S::ella.west@nottingham.ac.uk::cf21cec2-0aea-4f76-b079-60973a5e95b3" providerId="AD" clId="Web-{888637B2-8B59-1FFC-6AA2-807D0089805D}" dt="2025-01-09T14:51:39.094" v="17"/>
        <pc:sldMkLst>
          <pc:docMk/>
          <pc:sldMk cId="1481870614" sldId="4250"/>
        </pc:sldMkLst>
      </pc:sldChg>
      <pc:sldChg chg="del">
        <pc:chgData name="Ella West" userId="S::ella.west@nottingham.ac.uk::cf21cec2-0aea-4f76-b079-60973a5e95b3" providerId="AD" clId="Web-{888637B2-8B59-1FFC-6AA2-807D0089805D}" dt="2025-01-09T14:51:36.312" v="15"/>
        <pc:sldMkLst>
          <pc:docMk/>
          <pc:sldMk cId="3091854270" sldId="4251"/>
        </pc:sldMkLst>
      </pc:sldChg>
    </pc:docChg>
  </pc:docChgLst>
  <pc:docChgLst>
    <pc:chgData name="Ella West" userId="S::ella.west@nottingham.ac.uk::cf21cec2-0aea-4f76-b079-60973a5e95b3" providerId="AD" clId="Web-{CF5C8622-16DD-8A4C-64FC-656A19F59334}"/>
    <pc:docChg chg="addSld delSld modSld sldOrd delSection modSection">
      <pc:chgData name="Ella West" userId="S::ella.west@nottingham.ac.uk::cf21cec2-0aea-4f76-b079-60973a5e95b3" providerId="AD" clId="Web-{CF5C8622-16DD-8A4C-64FC-656A19F59334}" dt="2024-12-04T13:48:26.365" v="223" actId="20577"/>
      <pc:docMkLst>
        <pc:docMk/>
      </pc:docMkLst>
      <pc:sldChg chg="modSp">
        <pc:chgData name="Ella West" userId="S::ella.west@nottingham.ac.uk::cf21cec2-0aea-4f76-b079-60973a5e95b3" providerId="AD" clId="Web-{CF5C8622-16DD-8A4C-64FC-656A19F59334}" dt="2024-12-04T13:47:08.768" v="205" actId="20577"/>
        <pc:sldMkLst>
          <pc:docMk/>
          <pc:sldMk cId="435419186" sldId="256"/>
        </pc:sldMkLst>
      </pc:sldChg>
      <pc:sldChg chg="del">
        <pc:chgData name="Ella West" userId="S::ella.west@nottingham.ac.uk::cf21cec2-0aea-4f76-b079-60973a5e95b3" providerId="AD" clId="Web-{CF5C8622-16DD-8A4C-64FC-656A19F59334}" dt="2024-12-04T13:15:06.154" v="36"/>
        <pc:sldMkLst>
          <pc:docMk/>
          <pc:sldMk cId="2563194968" sldId="259"/>
        </pc:sldMkLst>
      </pc:sldChg>
      <pc:sldChg chg="del">
        <pc:chgData name="Ella West" userId="S::ella.west@nottingham.ac.uk::cf21cec2-0aea-4f76-b079-60973a5e95b3" providerId="AD" clId="Web-{CF5C8622-16DD-8A4C-64FC-656A19F59334}" dt="2024-12-04T13:15:02.029" v="32"/>
        <pc:sldMkLst>
          <pc:docMk/>
          <pc:sldMk cId="3061923751" sldId="267"/>
        </pc:sldMkLst>
      </pc:sldChg>
      <pc:sldChg chg="del">
        <pc:chgData name="Ella West" userId="S::ella.west@nottingham.ac.uk::cf21cec2-0aea-4f76-b079-60973a5e95b3" providerId="AD" clId="Web-{CF5C8622-16DD-8A4C-64FC-656A19F59334}" dt="2024-12-04T13:15:02.639" v="33"/>
        <pc:sldMkLst>
          <pc:docMk/>
          <pc:sldMk cId="3602612822" sldId="270"/>
        </pc:sldMkLst>
      </pc:sldChg>
      <pc:sldChg chg="del">
        <pc:chgData name="Ella West" userId="S::ella.west@nottingham.ac.uk::cf21cec2-0aea-4f76-b079-60973a5e95b3" providerId="AD" clId="Web-{CF5C8622-16DD-8A4C-64FC-656A19F59334}" dt="2024-12-04T13:15:05.232" v="35"/>
        <pc:sldMkLst>
          <pc:docMk/>
          <pc:sldMk cId="213263225" sldId="273"/>
        </pc:sldMkLst>
      </pc:sldChg>
      <pc:sldChg chg="del">
        <pc:chgData name="Ella West" userId="S::ella.west@nottingham.ac.uk::cf21cec2-0aea-4f76-b079-60973a5e95b3" providerId="AD" clId="Web-{CF5C8622-16DD-8A4C-64FC-656A19F59334}" dt="2024-12-04T13:15:00.342" v="29"/>
        <pc:sldMkLst>
          <pc:docMk/>
          <pc:sldMk cId="3877208340" sldId="274"/>
        </pc:sldMkLst>
      </pc:sldChg>
      <pc:sldChg chg="del">
        <pc:chgData name="Ella West" userId="S::ella.west@nottingham.ac.uk::cf21cec2-0aea-4f76-b079-60973a5e95b3" providerId="AD" clId="Web-{CF5C8622-16DD-8A4C-64FC-656A19F59334}" dt="2024-12-04T13:14:45.029" v="16"/>
        <pc:sldMkLst>
          <pc:docMk/>
          <pc:sldMk cId="3462451230" sldId="352"/>
        </pc:sldMkLst>
      </pc:sldChg>
      <pc:sldChg chg="addSp delSp modSp">
        <pc:chgData name="Ella West" userId="S::ella.west@nottingham.ac.uk::cf21cec2-0aea-4f76-b079-60973a5e95b3" providerId="AD" clId="Web-{CF5C8622-16DD-8A4C-64FC-656A19F59334}" dt="2024-12-04T13:25:43.548" v="151" actId="1076"/>
        <pc:sldMkLst>
          <pc:docMk/>
          <pc:sldMk cId="1208816996" sldId="4229"/>
        </pc:sldMkLst>
      </pc:sldChg>
      <pc:sldChg chg="modSp">
        <pc:chgData name="Ella West" userId="S::ella.west@nottingham.ac.uk::cf21cec2-0aea-4f76-b079-60973a5e95b3" providerId="AD" clId="Web-{CF5C8622-16DD-8A4C-64FC-656A19F59334}" dt="2024-12-04T13:19:21.412" v="135"/>
        <pc:sldMkLst>
          <pc:docMk/>
          <pc:sldMk cId="602058972" sldId="4232"/>
        </pc:sldMkLst>
      </pc:sldChg>
      <pc:sldChg chg="addSp delSp modSp">
        <pc:chgData name="Ella West" userId="S::ella.west@nottingham.ac.uk::cf21cec2-0aea-4f76-b079-60973a5e95b3" providerId="AD" clId="Web-{CF5C8622-16DD-8A4C-64FC-656A19F59334}" dt="2024-12-04T13:46:01.985" v="175" actId="14100"/>
        <pc:sldMkLst>
          <pc:docMk/>
          <pc:sldMk cId="2339272151" sldId="4238"/>
        </pc:sldMkLst>
      </pc:sldChg>
      <pc:sldChg chg="add del">
        <pc:chgData name="Ella West" userId="S::ella.west@nottingham.ac.uk::cf21cec2-0aea-4f76-b079-60973a5e95b3" providerId="AD" clId="Web-{CF5C8622-16DD-8A4C-64FC-656A19F59334}" dt="2024-12-04T13:15:20.405" v="43"/>
        <pc:sldMkLst>
          <pc:docMk/>
          <pc:sldMk cId="3462961948" sldId="4239"/>
        </pc:sldMkLst>
      </pc:sldChg>
      <pc:sldChg chg="modSp">
        <pc:chgData name="Ella West" userId="S::ella.west@nottingham.ac.uk::cf21cec2-0aea-4f76-b079-60973a5e95b3" providerId="AD" clId="Web-{CF5C8622-16DD-8A4C-64FC-656A19F59334}" dt="2024-12-04T13:46:32.299" v="191" actId="20577"/>
        <pc:sldMkLst>
          <pc:docMk/>
          <pc:sldMk cId="2448759610" sldId="4241"/>
        </pc:sldMkLst>
      </pc:sldChg>
      <pc:sldChg chg="modSp">
        <pc:chgData name="Ella West" userId="S::ella.west@nottingham.ac.uk::cf21cec2-0aea-4f76-b079-60973a5e95b3" providerId="AD" clId="Web-{CF5C8622-16DD-8A4C-64FC-656A19F59334}" dt="2024-12-04T13:26:16.439" v="167" actId="20577"/>
        <pc:sldMkLst>
          <pc:docMk/>
          <pc:sldMk cId="1769560690" sldId="4242"/>
        </pc:sldMkLst>
      </pc:sldChg>
      <pc:sldChg chg="modSp add ord replId">
        <pc:chgData name="Ella West" userId="S::ella.west@nottingham.ac.uk::cf21cec2-0aea-4f76-b079-60973a5e95b3" providerId="AD" clId="Web-{CF5C8622-16DD-8A4C-64FC-656A19F59334}" dt="2024-12-04T13:48:22.755" v="222" actId="20577"/>
        <pc:sldMkLst>
          <pc:docMk/>
          <pc:sldMk cId="1755227165" sldId="4243"/>
        </pc:sldMkLst>
      </pc:sldChg>
      <pc:sldChg chg="modSp add replId">
        <pc:chgData name="Ella West" userId="S::ella.west@nottingham.ac.uk::cf21cec2-0aea-4f76-b079-60973a5e95b3" providerId="AD" clId="Web-{CF5C8622-16DD-8A4C-64FC-656A19F59334}" dt="2024-12-04T13:48:14.458" v="217" actId="20577"/>
        <pc:sldMkLst>
          <pc:docMk/>
          <pc:sldMk cId="875636201" sldId="4244"/>
        </pc:sldMkLst>
      </pc:sldChg>
      <pc:sldChg chg="modSp add replId">
        <pc:chgData name="Ella West" userId="S::ella.west@nottingham.ac.uk::cf21cec2-0aea-4f76-b079-60973a5e95b3" providerId="AD" clId="Web-{CF5C8622-16DD-8A4C-64FC-656A19F59334}" dt="2024-12-04T13:48:26.365" v="223" actId="20577"/>
        <pc:sldMkLst>
          <pc:docMk/>
          <pc:sldMk cId="1955710755" sldId="4245"/>
        </pc:sldMkLst>
      </pc:sldChg>
      <pc:sldChg chg="del">
        <pc:chgData name="Ella West" userId="S::ella.west@nottingham.ac.uk::cf21cec2-0aea-4f76-b079-60973a5e95b3" providerId="AD" clId="Web-{CF5C8622-16DD-8A4C-64FC-656A19F59334}" dt="2024-12-04T13:14:57.779" v="26"/>
        <pc:sldMkLst>
          <pc:docMk/>
          <pc:sldMk cId="1062620068" sldId="4947"/>
        </pc:sldMkLst>
      </pc:sldChg>
      <pc:sldChg chg="del">
        <pc:chgData name="Ella West" userId="S::ella.west@nottingham.ac.uk::cf21cec2-0aea-4f76-b079-60973a5e95b3" providerId="AD" clId="Web-{CF5C8622-16DD-8A4C-64FC-656A19F59334}" dt="2024-12-04T13:14:59.029" v="27"/>
        <pc:sldMkLst>
          <pc:docMk/>
          <pc:sldMk cId="913312338" sldId="4948"/>
        </pc:sldMkLst>
      </pc:sldChg>
      <pc:sldChg chg="del">
        <pc:chgData name="Ella West" userId="S::ella.west@nottingham.ac.uk::cf21cec2-0aea-4f76-b079-60973a5e95b3" providerId="AD" clId="Web-{CF5C8622-16DD-8A4C-64FC-656A19F59334}" dt="2024-12-04T13:14:59.607" v="28"/>
        <pc:sldMkLst>
          <pc:docMk/>
          <pc:sldMk cId="1520745732" sldId="4949"/>
        </pc:sldMkLst>
      </pc:sldChg>
      <pc:sldChg chg="del">
        <pc:chgData name="Ella West" userId="S::ella.west@nottingham.ac.uk::cf21cec2-0aea-4f76-b079-60973a5e95b3" providerId="AD" clId="Web-{CF5C8622-16DD-8A4C-64FC-656A19F59334}" dt="2024-12-04T13:14:47.935" v="17"/>
        <pc:sldMkLst>
          <pc:docMk/>
          <pc:sldMk cId="3403672552" sldId="4950"/>
        </pc:sldMkLst>
      </pc:sldChg>
      <pc:sldChg chg="del">
        <pc:chgData name="Ella West" userId="S::ella.west@nottingham.ac.uk::cf21cec2-0aea-4f76-b079-60973a5e95b3" providerId="AD" clId="Web-{CF5C8622-16DD-8A4C-64FC-656A19F59334}" dt="2024-12-04T13:14:49.263" v="18"/>
        <pc:sldMkLst>
          <pc:docMk/>
          <pc:sldMk cId="1501702138" sldId="4951"/>
        </pc:sldMkLst>
      </pc:sldChg>
      <pc:sldChg chg="del">
        <pc:chgData name="Ella West" userId="S::ella.west@nottingham.ac.uk::cf21cec2-0aea-4f76-b079-60973a5e95b3" providerId="AD" clId="Web-{CF5C8622-16DD-8A4C-64FC-656A19F59334}" dt="2024-12-04T13:14:50.357" v="19"/>
        <pc:sldMkLst>
          <pc:docMk/>
          <pc:sldMk cId="456238667" sldId="4952"/>
        </pc:sldMkLst>
      </pc:sldChg>
      <pc:sldChg chg="del">
        <pc:chgData name="Ella West" userId="S::ella.west@nottingham.ac.uk::cf21cec2-0aea-4f76-b079-60973a5e95b3" providerId="AD" clId="Web-{CF5C8622-16DD-8A4C-64FC-656A19F59334}" dt="2024-12-04T13:14:51.435" v="20"/>
        <pc:sldMkLst>
          <pc:docMk/>
          <pc:sldMk cId="57490691" sldId="4953"/>
        </pc:sldMkLst>
      </pc:sldChg>
      <pc:sldChg chg="del">
        <pc:chgData name="Ella West" userId="S::ella.west@nottingham.ac.uk::cf21cec2-0aea-4f76-b079-60973a5e95b3" providerId="AD" clId="Web-{CF5C8622-16DD-8A4C-64FC-656A19F59334}" dt="2024-12-04T13:14:52.529" v="21"/>
        <pc:sldMkLst>
          <pc:docMk/>
          <pc:sldMk cId="2629887457" sldId="4954"/>
        </pc:sldMkLst>
      </pc:sldChg>
      <pc:sldChg chg="del">
        <pc:chgData name="Ella West" userId="S::ella.west@nottingham.ac.uk::cf21cec2-0aea-4f76-b079-60973a5e95b3" providerId="AD" clId="Web-{CF5C8622-16DD-8A4C-64FC-656A19F59334}" dt="2024-12-04T13:14:53.435" v="22"/>
        <pc:sldMkLst>
          <pc:docMk/>
          <pc:sldMk cId="2381538415" sldId="4955"/>
        </pc:sldMkLst>
      </pc:sldChg>
      <pc:sldChg chg="del">
        <pc:chgData name="Ella West" userId="S::ella.west@nottingham.ac.uk::cf21cec2-0aea-4f76-b079-60973a5e95b3" providerId="AD" clId="Web-{CF5C8622-16DD-8A4C-64FC-656A19F59334}" dt="2024-12-04T13:14:54.248" v="23"/>
        <pc:sldMkLst>
          <pc:docMk/>
          <pc:sldMk cId="2685749393" sldId="4956"/>
        </pc:sldMkLst>
      </pc:sldChg>
      <pc:sldChg chg="del">
        <pc:chgData name="Ella West" userId="S::ella.west@nottingham.ac.uk::cf21cec2-0aea-4f76-b079-60973a5e95b3" providerId="AD" clId="Web-{CF5C8622-16DD-8A4C-64FC-656A19F59334}" dt="2024-12-04T13:14:55.107" v="24"/>
        <pc:sldMkLst>
          <pc:docMk/>
          <pc:sldMk cId="576804644" sldId="4957"/>
        </pc:sldMkLst>
      </pc:sldChg>
      <pc:sldChg chg="del">
        <pc:chgData name="Ella West" userId="S::ella.west@nottingham.ac.uk::cf21cec2-0aea-4f76-b079-60973a5e95b3" providerId="AD" clId="Web-{CF5C8622-16DD-8A4C-64FC-656A19F59334}" dt="2024-12-04T13:14:56.076" v="25"/>
        <pc:sldMkLst>
          <pc:docMk/>
          <pc:sldMk cId="3481783805" sldId="4958"/>
        </pc:sldMkLst>
      </pc:sldChg>
      <pc:sldChg chg="del">
        <pc:chgData name="Ella West" userId="S::ella.west@nottingham.ac.uk::cf21cec2-0aea-4f76-b079-60973a5e95b3" providerId="AD" clId="Web-{CF5C8622-16DD-8A4C-64FC-656A19F59334}" dt="2024-12-04T13:15:00.904" v="30"/>
        <pc:sldMkLst>
          <pc:docMk/>
          <pc:sldMk cId="2053005869" sldId="4959"/>
        </pc:sldMkLst>
      </pc:sldChg>
      <pc:sldChg chg="del">
        <pc:chgData name="Ella West" userId="S::ella.west@nottingham.ac.uk::cf21cec2-0aea-4f76-b079-60973a5e95b3" providerId="AD" clId="Web-{CF5C8622-16DD-8A4C-64FC-656A19F59334}" dt="2024-12-04T13:15:01.435" v="31"/>
        <pc:sldMkLst>
          <pc:docMk/>
          <pc:sldMk cId="1418964628" sldId="4960"/>
        </pc:sldMkLst>
      </pc:sldChg>
      <pc:sldChg chg="del">
        <pc:chgData name="Ella West" userId="S::ella.west@nottingham.ac.uk::cf21cec2-0aea-4f76-b079-60973a5e95b3" providerId="AD" clId="Web-{CF5C8622-16DD-8A4C-64FC-656A19F59334}" dt="2024-12-04T13:15:04.279" v="34"/>
        <pc:sldMkLst>
          <pc:docMk/>
          <pc:sldMk cId="3951526129" sldId="4961"/>
        </pc:sldMkLst>
      </pc:sldChg>
      <pc:sldChg chg="del">
        <pc:chgData name="Ella West" userId="S::ella.west@nottingham.ac.uk::cf21cec2-0aea-4f76-b079-60973a5e95b3" providerId="AD" clId="Web-{CF5C8622-16DD-8A4C-64FC-656A19F59334}" dt="2024-12-04T13:15:06.889" v="37"/>
        <pc:sldMkLst>
          <pc:docMk/>
          <pc:sldMk cId="1665146170" sldId="4962"/>
        </pc:sldMkLst>
      </pc:sldChg>
      <pc:sldChg chg="del">
        <pc:chgData name="Ella West" userId="S::ella.west@nottingham.ac.uk::cf21cec2-0aea-4f76-b079-60973a5e95b3" providerId="AD" clId="Web-{CF5C8622-16DD-8A4C-64FC-656A19F59334}" dt="2024-12-04T13:15:07.482" v="38"/>
        <pc:sldMkLst>
          <pc:docMk/>
          <pc:sldMk cId="576148056" sldId="4963"/>
        </pc:sldMkLst>
      </pc:sldChg>
      <pc:sldChg chg="del">
        <pc:chgData name="Ella West" userId="S::ella.west@nottingham.ac.uk::cf21cec2-0aea-4f76-b079-60973a5e95b3" providerId="AD" clId="Web-{CF5C8622-16DD-8A4C-64FC-656A19F59334}" dt="2024-12-04T13:15:08.123" v="39"/>
        <pc:sldMkLst>
          <pc:docMk/>
          <pc:sldMk cId="345894611" sldId="4964"/>
        </pc:sldMkLst>
      </pc:sldChg>
    </pc:docChg>
  </pc:docChgLst>
  <pc:docChgLst>
    <pc:chgData name="Ella West" userId="S::ella.west@nottingham.ac.uk::cf21cec2-0aea-4f76-b079-60973a5e95b3" providerId="AD" clId="Web-{02341AB1-FD7B-D242-6CED-38DC85EF9137}"/>
    <pc:docChg chg="modSld">
      <pc:chgData name="Ella West" userId="S::ella.west@nottingham.ac.uk::cf21cec2-0aea-4f76-b079-60973a5e95b3" providerId="AD" clId="Web-{02341AB1-FD7B-D242-6CED-38DC85EF9137}" dt="2024-12-09T12:30:35.586" v="147" actId="20577"/>
      <pc:docMkLst>
        <pc:docMk/>
      </pc:docMkLst>
      <pc:sldChg chg="modSp">
        <pc:chgData name="Ella West" userId="S::ella.west@nottingham.ac.uk::cf21cec2-0aea-4f76-b079-60973a5e95b3" providerId="AD" clId="Web-{02341AB1-FD7B-D242-6CED-38DC85EF9137}" dt="2024-12-09T12:26:57.783" v="102" actId="20577"/>
        <pc:sldMkLst>
          <pc:docMk/>
          <pc:sldMk cId="3462961948" sldId="4239"/>
        </pc:sldMkLst>
      </pc:sldChg>
      <pc:sldChg chg="modSp">
        <pc:chgData name="Ella West" userId="S::ella.west@nottingham.ac.uk::cf21cec2-0aea-4f76-b079-60973a5e95b3" providerId="AD" clId="Web-{02341AB1-FD7B-D242-6CED-38DC85EF9137}" dt="2024-12-09T12:28:34.348" v="112" actId="20577"/>
        <pc:sldMkLst>
          <pc:docMk/>
          <pc:sldMk cId="2448759610" sldId="4241"/>
        </pc:sldMkLst>
      </pc:sldChg>
      <pc:sldChg chg="modSp">
        <pc:chgData name="Ella West" userId="S::ella.west@nottingham.ac.uk::cf21cec2-0aea-4f76-b079-60973a5e95b3" providerId="AD" clId="Web-{02341AB1-FD7B-D242-6CED-38DC85EF9137}" dt="2024-12-09T12:30:35.586" v="147" actId="20577"/>
        <pc:sldMkLst>
          <pc:docMk/>
          <pc:sldMk cId="1769560690" sldId="4242"/>
        </pc:sldMkLst>
      </pc:sldChg>
    </pc:docChg>
  </pc:docChgLst>
  <pc:docChgLst>
    <pc:chgData name="Ella West" userId="S::ella.west@nottingham.ac.uk::cf21cec2-0aea-4f76-b079-60973a5e95b3" providerId="AD" clId="Web-{28E1802E-19C9-6900-8929-D02ECE723E03}"/>
    <pc:docChg chg="modSld">
      <pc:chgData name="Ella West" userId="S::ella.west@nottingham.ac.uk::cf21cec2-0aea-4f76-b079-60973a5e95b3" providerId="AD" clId="Web-{28E1802E-19C9-6900-8929-D02ECE723E03}" dt="2024-12-10T11:04:10.004" v="1"/>
      <pc:docMkLst>
        <pc:docMk/>
      </pc:docMkLst>
      <pc:sldChg chg="addSp delSp modSp">
        <pc:chgData name="Ella West" userId="S::ella.west@nottingham.ac.uk::cf21cec2-0aea-4f76-b079-60973a5e95b3" providerId="AD" clId="Web-{28E1802E-19C9-6900-8929-D02ECE723E03}" dt="2024-12-10T11:04:10.004" v="1"/>
        <pc:sldMkLst>
          <pc:docMk/>
          <pc:sldMk cId="602058972" sldId="4232"/>
        </pc:sldMkLst>
      </pc:sldChg>
    </pc:docChg>
  </pc:docChgLst>
  <pc:docChgLst>
    <pc:chgData name="Ella West" userId="S::ella.west@nottingham.ac.uk::cf21cec2-0aea-4f76-b079-60973a5e95b3" providerId="AD" clId="Web-{504EF2C4-EE69-1B33-039B-652C2AE24E10}"/>
    <pc:docChg chg="modSld">
      <pc:chgData name="Ella West" userId="S::ella.west@nottingham.ac.uk::cf21cec2-0aea-4f76-b079-60973a5e95b3" providerId="AD" clId="Web-{504EF2C4-EE69-1B33-039B-652C2AE24E10}" dt="2025-02-18T16:38:29.843" v="17" actId="1076"/>
      <pc:docMkLst>
        <pc:docMk/>
      </pc:docMkLst>
      <pc:sldChg chg="addSp delSp modSp">
        <pc:chgData name="Ella West" userId="S::ella.west@nottingham.ac.uk::cf21cec2-0aea-4f76-b079-60973a5e95b3" providerId="AD" clId="Web-{504EF2C4-EE69-1B33-039B-652C2AE24E10}" dt="2025-02-18T16:38:29.843" v="17" actId="1076"/>
        <pc:sldMkLst>
          <pc:docMk/>
          <pc:sldMk cId="2339272151" sldId="4238"/>
        </pc:sldMkLst>
      </pc:sldChg>
      <pc:sldChg chg="modSp">
        <pc:chgData name="Ella West" userId="S::ella.west@nottingham.ac.uk::cf21cec2-0aea-4f76-b079-60973a5e95b3" providerId="AD" clId="Web-{504EF2C4-EE69-1B33-039B-652C2AE24E10}" dt="2025-02-18T16:35:40.698" v="12" actId="20577"/>
        <pc:sldMkLst>
          <pc:docMk/>
          <pc:sldMk cId="1769560690" sldId="4242"/>
        </pc:sldMkLst>
        <pc:spChg chg="mod">
          <ac:chgData name="Ella West" userId="S::ella.west@nottingham.ac.uk::cf21cec2-0aea-4f76-b079-60973a5e95b3" providerId="AD" clId="Web-{504EF2C4-EE69-1B33-039B-652C2AE24E10}" dt="2025-02-18T16:35:40.698" v="12" actId="20577"/>
          <ac:spMkLst>
            <pc:docMk/>
            <pc:sldMk cId="1769560690" sldId="4242"/>
            <ac:spMk id="2" creationId="{4FAD6E44-0AAD-223E-E7C8-CAA130E23AB0}"/>
          </ac:spMkLst>
        </pc:spChg>
      </pc:sldChg>
    </pc:docChg>
  </pc:docChgLst>
  <pc:docChgLst>
    <pc:chgData name="Sophie Mason" userId="628fad46-e0f3-4517-9047-7331566cac69" providerId="ADAL" clId="{673B0A47-B17E-4331-A2C9-D5690A25EA6D}"/>
    <pc:docChg chg="custSel addSld delSld modSld sldOrd modSection">
      <pc:chgData name="Sophie Mason" userId="628fad46-e0f3-4517-9047-7331566cac69" providerId="ADAL" clId="{673B0A47-B17E-4331-A2C9-D5690A25EA6D}" dt="2025-03-13T11:53:03.517" v="905" actId="20577"/>
      <pc:docMkLst>
        <pc:docMk/>
      </pc:docMkLst>
      <pc:sldChg chg="modSp mod">
        <pc:chgData name="Sophie Mason" userId="628fad46-e0f3-4517-9047-7331566cac69" providerId="ADAL" clId="{673B0A47-B17E-4331-A2C9-D5690A25EA6D}" dt="2025-03-10T15:41:05.792" v="91" actId="20577"/>
        <pc:sldMkLst>
          <pc:docMk/>
          <pc:sldMk cId="435419186" sldId="256"/>
        </pc:sldMkLst>
        <pc:spChg chg="mod">
          <ac:chgData name="Sophie Mason" userId="628fad46-e0f3-4517-9047-7331566cac69" providerId="ADAL" clId="{673B0A47-B17E-4331-A2C9-D5690A25EA6D}" dt="2025-03-10T15:40:54.370" v="76" actId="14100"/>
          <ac:spMkLst>
            <pc:docMk/>
            <pc:sldMk cId="435419186" sldId="256"/>
            <ac:spMk id="2" creationId="{E54522AC-61AE-1647-B222-ECAE2AF29E67}"/>
          </ac:spMkLst>
        </pc:spChg>
        <pc:spChg chg="mod">
          <ac:chgData name="Sophie Mason" userId="628fad46-e0f3-4517-9047-7331566cac69" providerId="ADAL" clId="{673B0A47-B17E-4331-A2C9-D5690A25EA6D}" dt="2025-03-10T15:41:05.792" v="91" actId="20577"/>
          <ac:spMkLst>
            <pc:docMk/>
            <pc:sldMk cId="435419186" sldId="256"/>
            <ac:spMk id="3" creationId="{13788FCE-A727-554C-8E53-9E6647D29989}"/>
          </ac:spMkLst>
        </pc:spChg>
      </pc:sldChg>
      <pc:sldChg chg="del">
        <pc:chgData name="Sophie Mason" userId="628fad46-e0f3-4517-9047-7331566cac69" providerId="ADAL" clId="{673B0A47-B17E-4331-A2C9-D5690A25EA6D}" dt="2025-03-10T15:42:52.555" v="288" actId="47"/>
        <pc:sldMkLst>
          <pc:docMk/>
          <pc:sldMk cId="1979193341" sldId="278"/>
        </pc:sldMkLst>
      </pc:sldChg>
      <pc:sldChg chg="del">
        <pc:chgData name="Sophie Mason" userId="628fad46-e0f3-4517-9047-7331566cac69" providerId="ADAL" clId="{673B0A47-B17E-4331-A2C9-D5690A25EA6D}" dt="2025-03-10T15:42:51.625" v="287" actId="47"/>
        <pc:sldMkLst>
          <pc:docMk/>
          <pc:sldMk cId="2044281712" sldId="279"/>
        </pc:sldMkLst>
      </pc:sldChg>
      <pc:sldChg chg="del">
        <pc:chgData name="Sophie Mason" userId="628fad46-e0f3-4517-9047-7331566cac69" providerId="ADAL" clId="{673B0A47-B17E-4331-A2C9-D5690A25EA6D}" dt="2025-03-10T15:42:47.346" v="271" actId="47"/>
        <pc:sldMkLst>
          <pc:docMk/>
          <pc:sldMk cId="1039200194" sldId="284"/>
        </pc:sldMkLst>
      </pc:sldChg>
      <pc:sldChg chg="del">
        <pc:chgData name="Sophie Mason" userId="628fad46-e0f3-4517-9047-7331566cac69" providerId="ADAL" clId="{673B0A47-B17E-4331-A2C9-D5690A25EA6D}" dt="2025-03-10T15:42:52.624" v="290" actId="47"/>
        <pc:sldMkLst>
          <pc:docMk/>
          <pc:sldMk cId="1218367390" sldId="296"/>
        </pc:sldMkLst>
      </pc:sldChg>
      <pc:sldChg chg="del">
        <pc:chgData name="Sophie Mason" userId="628fad46-e0f3-4517-9047-7331566cac69" providerId="ADAL" clId="{673B0A47-B17E-4331-A2C9-D5690A25EA6D}" dt="2025-03-10T15:42:52.586" v="289" actId="47"/>
        <pc:sldMkLst>
          <pc:docMk/>
          <pc:sldMk cId="3530723103" sldId="300"/>
        </pc:sldMkLst>
      </pc:sldChg>
      <pc:sldChg chg="del">
        <pc:chgData name="Sophie Mason" userId="628fad46-e0f3-4517-9047-7331566cac69" providerId="ADAL" clId="{673B0A47-B17E-4331-A2C9-D5690A25EA6D}" dt="2025-03-10T15:42:53.439" v="292" actId="47"/>
        <pc:sldMkLst>
          <pc:docMk/>
          <pc:sldMk cId="1654420909" sldId="301"/>
        </pc:sldMkLst>
      </pc:sldChg>
      <pc:sldChg chg="del">
        <pc:chgData name="Sophie Mason" userId="628fad46-e0f3-4517-9047-7331566cac69" providerId="ADAL" clId="{673B0A47-B17E-4331-A2C9-D5690A25EA6D}" dt="2025-03-10T15:42:53.200" v="291" actId="47"/>
        <pc:sldMkLst>
          <pc:docMk/>
          <pc:sldMk cId="4083685273" sldId="302"/>
        </pc:sldMkLst>
      </pc:sldChg>
      <pc:sldChg chg="del">
        <pc:chgData name="Sophie Mason" userId="628fad46-e0f3-4517-9047-7331566cac69" providerId="ADAL" clId="{673B0A47-B17E-4331-A2C9-D5690A25EA6D}" dt="2025-03-10T15:42:53.601" v="293" actId="47"/>
        <pc:sldMkLst>
          <pc:docMk/>
          <pc:sldMk cId="4160258746" sldId="308"/>
        </pc:sldMkLst>
      </pc:sldChg>
      <pc:sldChg chg="del">
        <pc:chgData name="Sophie Mason" userId="628fad46-e0f3-4517-9047-7331566cac69" providerId="ADAL" clId="{673B0A47-B17E-4331-A2C9-D5690A25EA6D}" dt="2025-03-10T15:42:53.786" v="294" actId="47"/>
        <pc:sldMkLst>
          <pc:docMk/>
          <pc:sldMk cId="1727976597" sldId="309"/>
        </pc:sldMkLst>
      </pc:sldChg>
      <pc:sldChg chg="del">
        <pc:chgData name="Sophie Mason" userId="628fad46-e0f3-4517-9047-7331566cac69" providerId="ADAL" clId="{673B0A47-B17E-4331-A2C9-D5690A25EA6D}" dt="2025-03-10T15:42:55.344" v="298" actId="47"/>
        <pc:sldMkLst>
          <pc:docMk/>
          <pc:sldMk cId="3965607252" sldId="315"/>
        </pc:sldMkLst>
      </pc:sldChg>
      <pc:sldChg chg="del">
        <pc:chgData name="Sophie Mason" userId="628fad46-e0f3-4517-9047-7331566cac69" providerId="ADAL" clId="{673B0A47-B17E-4331-A2C9-D5690A25EA6D}" dt="2025-03-10T15:42:55.560" v="299" actId="47"/>
        <pc:sldMkLst>
          <pc:docMk/>
          <pc:sldMk cId="3571233415" sldId="316"/>
        </pc:sldMkLst>
      </pc:sldChg>
      <pc:sldChg chg="del">
        <pc:chgData name="Sophie Mason" userId="628fad46-e0f3-4517-9047-7331566cac69" providerId="ADAL" clId="{673B0A47-B17E-4331-A2C9-D5690A25EA6D}" dt="2025-03-10T15:42:56.911" v="302" actId="47"/>
        <pc:sldMkLst>
          <pc:docMk/>
          <pc:sldMk cId="1667616439" sldId="318"/>
        </pc:sldMkLst>
      </pc:sldChg>
      <pc:sldChg chg="del">
        <pc:chgData name="Sophie Mason" userId="628fad46-e0f3-4517-9047-7331566cac69" providerId="ADAL" clId="{673B0A47-B17E-4331-A2C9-D5690A25EA6D}" dt="2025-03-10T15:42:56.347" v="301" actId="47"/>
        <pc:sldMkLst>
          <pc:docMk/>
          <pc:sldMk cId="434399430" sldId="321"/>
        </pc:sldMkLst>
      </pc:sldChg>
      <pc:sldChg chg="del">
        <pc:chgData name="Sophie Mason" userId="628fad46-e0f3-4517-9047-7331566cac69" providerId="ADAL" clId="{673B0A47-B17E-4331-A2C9-D5690A25EA6D}" dt="2025-03-10T15:42:56.124" v="300" actId="47"/>
        <pc:sldMkLst>
          <pc:docMk/>
          <pc:sldMk cId="3491104886" sldId="322"/>
        </pc:sldMkLst>
      </pc:sldChg>
      <pc:sldChg chg="del">
        <pc:chgData name="Sophie Mason" userId="628fad46-e0f3-4517-9047-7331566cac69" providerId="ADAL" clId="{673B0A47-B17E-4331-A2C9-D5690A25EA6D}" dt="2025-03-10T15:42:54.526" v="296" actId="47"/>
        <pc:sldMkLst>
          <pc:docMk/>
          <pc:sldMk cId="1873116447" sldId="326"/>
        </pc:sldMkLst>
      </pc:sldChg>
      <pc:sldChg chg="del">
        <pc:chgData name="Sophie Mason" userId="628fad46-e0f3-4517-9047-7331566cac69" providerId="ADAL" clId="{673B0A47-B17E-4331-A2C9-D5690A25EA6D}" dt="2025-03-10T15:42:54.301" v="295" actId="47"/>
        <pc:sldMkLst>
          <pc:docMk/>
          <pc:sldMk cId="3555338869" sldId="327"/>
        </pc:sldMkLst>
      </pc:sldChg>
      <pc:sldChg chg="del">
        <pc:chgData name="Sophie Mason" userId="628fad46-e0f3-4517-9047-7331566cac69" providerId="ADAL" clId="{673B0A47-B17E-4331-A2C9-D5690A25EA6D}" dt="2025-03-10T15:42:55.275" v="297" actId="47"/>
        <pc:sldMkLst>
          <pc:docMk/>
          <pc:sldMk cId="1570193834" sldId="328"/>
        </pc:sldMkLst>
      </pc:sldChg>
      <pc:sldChg chg="del">
        <pc:chgData name="Sophie Mason" userId="628fad46-e0f3-4517-9047-7331566cac69" providerId="ADAL" clId="{673B0A47-B17E-4331-A2C9-D5690A25EA6D}" dt="2025-03-10T15:42:49.384" v="273" actId="47"/>
        <pc:sldMkLst>
          <pc:docMk/>
          <pc:sldMk cId="4104953490" sldId="427"/>
        </pc:sldMkLst>
      </pc:sldChg>
      <pc:sldChg chg="modSp mod">
        <pc:chgData name="Sophie Mason" userId="628fad46-e0f3-4517-9047-7331566cac69" providerId="ADAL" clId="{673B0A47-B17E-4331-A2C9-D5690A25EA6D}" dt="2025-03-10T15:48:24.781" v="617" actId="20577"/>
        <pc:sldMkLst>
          <pc:docMk/>
          <pc:sldMk cId="4067076087" sldId="4188"/>
        </pc:sldMkLst>
        <pc:spChg chg="mod">
          <ac:chgData name="Sophie Mason" userId="628fad46-e0f3-4517-9047-7331566cac69" providerId="ADAL" clId="{673B0A47-B17E-4331-A2C9-D5690A25EA6D}" dt="2025-03-10T15:48:24.781" v="617" actId="20577"/>
          <ac:spMkLst>
            <pc:docMk/>
            <pc:sldMk cId="4067076087" sldId="4188"/>
            <ac:spMk id="3" creationId="{8D802CCF-1F90-8191-DD2A-C97C1AE61369}"/>
          </ac:spMkLst>
        </pc:spChg>
      </pc:sldChg>
      <pc:sldChg chg="del">
        <pc:chgData name="Sophie Mason" userId="628fad46-e0f3-4517-9047-7331566cac69" providerId="ADAL" clId="{673B0A47-B17E-4331-A2C9-D5690A25EA6D}" dt="2025-03-10T15:41:39.912" v="96" actId="47"/>
        <pc:sldMkLst>
          <pc:docMk/>
          <pc:sldMk cId="2857125570" sldId="4213"/>
        </pc:sldMkLst>
      </pc:sldChg>
      <pc:sldChg chg="del">
        <pc:chgData name="Sophie Mason" userId="628fad46-e0f3-4517-9047-7331566cac69" providerId="ADAL" clId="{673B0A47-B17E-4331-A2C9-D5690A25EA6D}" dt="2025-03-10T15:41:40.551" v="97" actId="47"/>
        <pc:sldMkLst>
          <pc:docMk/>
          <pc:sldMk cId="1208816996" sldId="4229"/>
        </pc:sldMkLst>
      </pc:sldChg>
      <pc:sldChg chg="del">
        <pc:chgData name="Sophie Mason" userId="628fad46-e0f3-4517-9047-7331566cac69" providerId="ADAL" clId="{673B0A47-B17E-4331-A2C9-D5690A25EA6D}" dt="2025-03-10T15:42:57.898" v="305" actId="47"/>
        <pc:sldMkLst>
          <pc:docMk/>
          <pc:sldMk cId="2339272151" sldId="4238"/>
        </pc:sldMkLst>
      </pc:sldChg>
      <pc:sldChg chg="del">
        <pc:chgData name="Sophie Mason" userId="628fad46-e0f3-4517-9047-7331566cac69" providerId="ADAL" clId="{673B0A47-B17E-4331-A2C9-D5690A25EA6D}" dt="2025-03-10T15:42:57.234" v="303" actId="47"/>
        <pc:sldMkLst>
          <pc:docMk/>
          <pc:sldMk cId="3462961948" sldId="4239"/>
        </pc:sldMkLst>
      </pc:sldChg>
      <pc:sldChg chg="modSp mod">
        <pc:chgData name="Sophie Mason" userId="628fad46-e0f3-4517-9047-7331566cac69" providerId="ADAL" clId="{673B0A47-B17E-4331-A2C9-D5690A25EA6D}" dt="2025-03-10T15:42:03.340" v="134" actId="20577"/>
        <pc:sldMkLst>
          <pc:docMk/>
          <pc:sldMk cId="427062986" sldId="4240"/>
        </pc:sldMkLst>
        <pc:spChg chg="mod">
          <ac:chgData name="Sophie Mason" userId="628fad46-e0f3-4517-9047-7331566cac69" providerId="ADAL" clId="{673B0A47-B17E-4331-A2C9-D5690A25EA6D}" dt="2025-03-10T15:42:03.340" v="134" actId="20577"/>
          <ac:spMkLst>
            <pc:docMk/>
            <pc:sldMk cId="427062986" sldId="4240"/>
            <ac:spMk id="2" creationId="{8064A68B-F4FB-60D1-19F7-80639CEE4833}"/>
          </ac:spMkLst>
        </pc:spChg>
      </pc:sldChg>
      <pc:sldChg chg="modSp mod">
        <pc:chgData name="Sophie Mason" userId="628fad46-e0f3-4517-9047-7331566cac69" providerId="ADAL" clId="{673B0A47-B17E-4331-A2C9-D5690A25EA6D}" dt="2025-03-13T11:44:31.526" v="675" actId="20577"/>
        <pc:sldMkLst>
          <pc:docMk/>
          <pc:sldMk cId="1769560690" sldId="4242"/>
        </pc:sldMkLst>
        <pc:spChg chg="mod">
          <ac:chgData name="Sophie Mason" userId="628fad46-e0f3-4517-9047-7331566cac69" providerId="ADAL" clId="{673B0A47-B17E-4331-A2C9-D5690A25EA6D}" dt="2025-03-13T11:44:31.526" v="675" actId="20577"/>
          <ac:spMkLst>
            <pc:docMk/>
            <pc:sldMk cId="1769560690" sldId="4242"/>
            <ac:spMk id="2" creationId="{4FAD6E44-0AAD-223E-E7C8-CAA130E23AB0}"/>
          </ac:spMkLst>
        </pc:spChg>
      </pc:sldChg>
      <pc:sldChg chg="modSp new del mod">
        <pc:chgData name="Sophie Mason" userId="628fad46-e0f3-4517-9047-7331566cac69" providerId="ADAL" clId="{673B0A47-B17E-4331-A2C9-D5690A25EA6D}" dt="2025-03-10T15:44:20.307" v="327" actId="47"/>
        <pc:sldMkLst>
          <pc:docMk/>
          <pc:sldMk cId="2092800168" sldId="4243"/>
        </pc:sldMkLst>
      </pc:sldChg>
      <pc:sldChg chg="addSp modSp mod ord">
        <pc:chgData name="Sophie Mason" userId="628fad46-e0f3-4517-9047-7331566cac69" providerId="ADAL" clId="{673B0A47-B17E-4331-A2C9-D5690A25EA6D}" dt="2025-03-13T11:37:03.963" v="619"/>
        <pc:sldMkLst>
          <pc:docMk/>
          <pc:sldMk cId="2137925943" sldId="4244"/>
        </pc:sldMkLst>
        <pc:spChg chg="add mod">
          <ac:chgData name="Sophie Mason" userId="628fad46-e0f3-4517-9047-7331566cac69" providerId="ADAL" clId="{673B0A47-B17E-4331-A2C9-D5690A25EA6D}" dt="2025-03-10T15:45:31.694" v="399" actId="1076"/>
          <ac:spMkLst>
            <pc:docMk/>
            <pc:sldMk cId="2137925943" sldId="4244"/>
            <ac:spMk id="2" creationId="{EEE5012F-BF65-D409-7808-D9CB3CB037F5}"/>
          </ac:spMkLst>
        </pc:spChg>
      </pc:sldChg>
      <pc:sldChg chg="modSp new mod">
        <pc:chgData name="Sophie Mason" userId="628fad46-e0f3-4517-9047-7331566cac69" providerId="ADAL" clId="{673B0A47-B17E-4331-A2C9-D5690A25EA6D}" dt="2025-03-13T11:46:05.301" v="704" actId="20577"/>
        <pc:sldMkLst>
          <pc:docMk/>
          <pc:sldMk cId="3946936554" sldId="4245"/>
        </pc:sldMkLst>
      </pc:sldChg>
      <pc:sldChg chg="del">
        <pc:chgData name="Sophie Mason" userId="628fad46-e0f3-4517-9047-7331566cac69" providerId="ADAL" clId="{673B0A47-B17E-4331-A2C9-D5690A25EA6D}" dt="2025-03-10T15:42:50.163" v="278" actId="47"/>
        <pc:sldMkLst>
          <pc:docMk/>
          <pc:sldMk cId="3121397885" sldId="2126986433"/>
        </pc:sldMkLst>
      </pc:sldChg>
      <pc:sldChg chg="del">
        <pc:chgData name="Sophie Mason" userId="628fad46-e0f3-4517-9047-7331566cac69" providerId="ADAL" clId="{673B0A47-B17E-4331-A2C9-D5690A25EA6D}" dt="2025-03-10T15:42:49.468" v="274" actId="47"/>
        <pc:sldMkLst>
          <pc:docMk/>
          <pc:sldMk cId="579262753" sldId="2126986437"/>
        </pc:sldMkLst>
      </pc:sldChg>
      <pc:sldChg chg="del">
        <pc:chgData name="Sophie Mason" userId="628fad46-e0f3-4517-9047-7331566cac69" providerId="ADAL" clId="{673B0A47-B17E-4331-A2C9-D5690A25EA6D}" dt="2025-03-10T15:42:50.741" v="279" actId="47"/>
        <pc:sldMkLst>
          <pc:docMk/>
          <pc:sldMk cId="138623481" sldId="2126986439"/>
        </pc:sldMkLst>
      </pc:sldChg>
      <pc:sldChg chg="del">
        <pc:chgData name="Sophie Mason" userId="628fad46-e0f3-4517-9047-7331566cac69" providerId="ADAL" clId="{673B0A47-B17E-4331-A2C9-D5690A25EA6D}" dt="2025-03-10T15:42:50.854" v="282" actId="47"/>
        <pc:sldMkLst>
          <pc:docMk/>
          <pc:sldMk cId="980187908" sldId="2126986444"/>
        </pc:sldMkLst>
      </pc:sldChg>
      <pc:sldChg chg="del">
        <pc:chgData name="Sophie Mason" userId="628fad46-e0f3-4517-9047-7331566cac69" providerId="ADAL" clId="{673B0A47-B17E-4331-A2C9-D5690A25EA6D}" dt="2025-03-10T15:42:50.011" v="277" actId="47"/>
        <pc:sldMkLst>
          <pc:docMk/>
          <pc:sldMk cId="3647838030" sldId="2126986445"/>
        </pc:sldMkLst>
      </pc:sldChg>
      <pc:sldChg chg="del">
        <pc:chgData name="Sophie Mason" userId="628fad46-e0f3-4517-9047-7331566cac69" providerId="ADAL" clId="{673B0A47-B17E-4331-A2C9-D5690A25EA6D}" dt="2025-03-10T15:42:50.986" v="283" actId="47"/>
        <pc:sldMkLst>
          <pc:docMk/>
          <pc:sldMk cId="4007484893" sldId="2126986446"/>
        </pc:sldMkLst>
      </pc:sldChg>
      <pc:sldChg chg="del">
        <pc:chgData name="Sophie Mason" userId="628fad46-e0f3-4517-9047-7331566cac69" providerId="ADAL" clId="{673B0A47-B17E-4331-A2C9-D5690A25EA6D}" dt="2025-03-10T15:42:51.503" v="284" actId="47"/>
        <pc:sldMkLst>
          <pc:docMk/>
          <pc:sldMk cId="4109628638" sldId="2126986447"/>
        </pc:sldMkLst>
      </pc:sldChg>
      <pc:sldChg chg="del">
        <pc:chgData name="Sophie Mason" userId="628fad46-e0f3-4517-9047-7331566cac69" providerId="ADAL" clId="{673B0A47-B17E-4331-A2C9-D5690A25EA6D}" dt="2025-03-10T15:42:51.540" v="285" actId="47"/>
        <pc:sldMkLst>
          <pc:docMk/>
          <pc:sldMk cId="2975869849" sldId="2126986451"/>
        </pc:sldMkLst>
      </pc:sldChg>
      <pc:sldChg chg="del">
        <pc:chgData name="Sophie Mason" userId="628fad46-e0f3-4517-9047-7331566cac69" providerId="ADAL" clId="{673B0A47-B17E-4331-A2C9-D5690A25EA6D}" dt="2025-03-10T15:42:50.788" v="280" actId="47"/>
        <pc:sldMkLst>
          <pc:docMk/>
          <pc:sldMk cId="507352977" sldId="2126986462"/>
        </pc:sldMkLst>
      </pc:sldChg>
      <pc:sldChg chg="del">
        <pc:chgData name="Sophie Mason" userId="628fad46-e0f3-4517-9047-7331566cac69" providerId="ADAL" clId="{673B0A47-B17E-4331-A2C9-D5690A25EA6D}" dt="2025-03-10T15:42:50.823" v="281" actId="47"/>
        <pc:sldMkLst>
          <pc:docMk/>
          <pc:sldMk cId="4277848113" sldId="2126986467"/>
        </pc:sldMkLst>
      </pc:sldChg>
      <pc:sldChg chg="del">
        <pc:chgData name="Sophie Mason" userId="628fad46-e0f3-4517-9047-7331566cac69" providerId="ADAL" clId="{673B0A47-B17E-4331-A2C9-D5690A25EA6D}" dt="2025-03-10T15:42:49.930" v="276" actId="47"/>
        <pc:sldMkLst>
          <pc:docMk/>
          <pc:sldMk cId="368888881" sldId="2126986471"/>
        </pc:sldMkLst>
      </pc:sldChg>
      <pc:sldChg chg="del">
        <pc:chgData name="Sophie Mason" userId="628fad46-e0f3-4517-9047-7331566cac69" providerId="ADAL" clId="{673B0A47-B17E-4331-A2C9-D5690A25EA6D}" dt="2025-03-10T15:42:51.572" v="286" actId="47"/>
        <pc:sldMkLst>
          <pc:docMk/>
          <pc:sldMk cId="953882392" sldId="2126986474"/>
        </pc:sldMkLst>
      </pc:sldChg>
      <pc:sldChg chg="del">
        <pc:chgData name="Sophie Mason" userId="628fad46-e0f3-4517-9047-7331566cac69" providerId="ADAL" clId="{673B0A47-B17E-4331-A2C9-D5690A25EA6D}" dt="2025-03-10T15:42:47.920" v="272" actId="47"/>
        <pc:sldMkLst>
          <pc:docMk/>
          <pc:sldMk cId="2498912365" sldId="2126986479"/>
        </pc:sldMkLst>
      </pc:sldChg>
      <pc:sldChg chg="del">
        <pc:chgData name="Sophie Mason" userId="628fad46-e0f3-4517-9047-7331566cac69" providerId="ADAL" clId="{673B0A47-B17E-4331-A2C9-D5690A25EA6D}" dt="2025-03-10T15:42:49.876" v="275" actId="47"/>
        <pc:sldMkLst>
          <pc:docMk/>
          <pc:sldMk cId="878277300" sldId="2126986480"/>
        </pc:sldMkLst>
      </pc:sldChg>
      <pc:sldChg chg="del">
        <pc:chgData name="Sophie Mason" userId="628fad46-e0f3-4517-9047-7331566cac69" providerId="ADAL" clId="{673B0A47-B17E-4331-A2C9-D5690A25EA6D}" dt="2025-03-10T15:42:57.312" v="304" actId="47"/>
        <pc:sldMkLst>
          <pc:docMk/>
          <pc:sldMk cId="3360949437" sldId="2126986481"/>
        </pc:sldMkLst>
      </pc:sldChg>
    </pc:docChg>
  </pc:docChgLst>
  <pc:docChgLst>
    <pc:chgData name="Ella West" userId="S::ella.west@nottingham.ac.uk::cf21cec2-0aea-4f76-b079-60973a5e95b3" providerId="AD" clId="Web-{CC32433D-00AB-DFCF-AFA4-052493967BB6}"/>
    <pc:docChg chg="modSld">
      <pc:chgData name="Ella West" userId="S::ella.west@nottingham.ac.uk::cf21cec2-0aea-4f76-b079-60973a5e95b3" providerId="AD" clId="Web-{CC32433D-00AB-DFCF-AFA4-052493967BB6}" dt="2025-02-20T13:51:23.269" v="18" actId="20577"/>
      <pc:docMkLst>
        <pc:docMk/>
      </pc:docMkLst>
      <pc:sldChg chg="modSp">
        <pc:chgData name="Ella West" userId="S::ella.west@nottingham.ac.uk::cf21cec2-0aea-4f76-b079-60973a5e95b3" providerId="AD" clId="Web-{CC32433D-00AB-DFCF-AFA4-052493967BB6}" dt="2025-02-20T13:51:23.269" v="18" actId="20577"/>
        <pc:sldMkLst>
          <pc:docMk/>
          <pc:sldMk cId="2339272151" sldId="4238"/>
        </pc:sldMkLst>
      </pc:sldChg>
    </pc:docChg>
  </pc:docChgLst>
  <pc:docChgLst>
    <pc:chgData name="Ella West" userId="S::ella.west@nottingham.ac.uk::cf21cec2-0aea-4f76-b079-60973a5e95b3" providerId="AD" clId="Web-{00817BDD-F049-F5F3-698D-1B69A8A0FC32}"/>
    <pc:docChg chg="delSld modSld modSection">
      <pc:chgData name="Ella West" userId="S::ella.west@nottingham.ac.uk::cf21cec2-0aea-4f76-b079-60973a5e95b3" providerId="AD" clId="Web-{00817BDD-F049-F5F3-698D-1B69A8A0FC32}" dt="2025-02-18T15:55:41.533" v="299"/>
      <pc:docMkLst>
        <pc:docMk/>
      </pc:docMkLst>
      <pc:sldChg chg="modSp">
        <pc:chgData name="Ella West" userId="S::ella.west@nottingham.ac.uk::cf21cec2-0aea-4f76-b079-60973a5e95b3" providerId="AD" clId="Web-{00817BDD-F049-F5F3-698D-1B69A8A0FC32}" dt="2025-02-18T15:27:52.828" v="20" actId="20577"/>
        <pc:sldMkLst>
          <pc:docMk/>
          <pc:sldMk cId="435419186" sldId="256"/>
        </pc:sldMkLst>
        <pc:spChg chg="mod">
          <ac:chgData name="Ella West" userId="S::ella.west@nottingham.ac.uk::cf21cec2-0aea-4f76-b079-60973a5e95b3" providerId="AD" clId="Web-{00817BDD-F049-F5F3-698D-1B69A8A0FC32}" dt="2025-02-18T15:27:08.467" v="7" actId="20577"/>
          <ac:spMkLst>
            <pc:docMk/>
            <pc:sldMk cId="435419186" sldId="256"/>
            <ac:spMk id="2" creationId="{E54522AC-61AE-1647-B222-ECAE2AF29E67}"/>
          </ac:spMkLst>
        </pc:spChg>
        <pc:spChg chg="mod">
          <ac:chgData name="Ella West" userId="S::ella.west@nottingham.ac.uk::cf21cec2-0aea-4f76-b079-60973a5e95b3" providerId="AD" clId="Web-{00817BDD-F049-F5F3-698D-1B69A8A0FC32}" dt="2025-02-18T15:27:52.828" v="20" actId="20577"/>
          <ac:spMkLst>
            <pc:docMk/>
            <pc:sldMk cId="435419186" sldId="256"/>
            <ac:spMk id="3" creationId="{13788FCE-A727-554C-8E53-9E6647D29989}"/>
          </ac:spMkLst>
        </pc:spChg>
      </pc:sldChg>
      <pc:sldChg chg="del">
        <pc:chgData name="Ella West" userId="S::ella.west@nottingham.ac.uk::cf21cec2-0aea-4f76-b079-60973a5e95b3" providerId="AD" clId="Web-{00817BDD-F049-F5F3-698D-1B69A8A0FC32}" dt="2025-02-18T15:49:19.300" v="261"/>
        <pc:sldMkLst>
          <pc:docMk/>
          <pc:sldMk cId="2995760572" sldId="267"/>
        </pc:sldMkLst>
      </pc:sldChg>
      <pc:sldChg chg="del">
        <pc:chgData name="Ella West" userId="S::ella.west@nottingham.ac.uk::cf21cec2-0aea-4f76-b079-60973a5e95b3" providerId="AD" clId="Web-{00817BDD-F049-F5F3-698D-1B69A8A0FC32}" dt="2025-02-18T15:49:21.518" v="263"/>
        <pc:sldMkLst>
          <pc:docMk/>
          <pc:sldMk cId="1599242627" sldId="269"/>
        </pc:sldMkLst>
      </pc:sldChg>
      <pc:sldChg chg="del">
        <pc:chgData name="Ella West" userId="S::ella.west@nottingham.ac.uk::cf21cec2-0aea-4f76-b079-60973a5e95b3" providerId="AD" clId="Web-{00817BDD-F049-F5F3-698D-1B69A8A0FC32}" dt="2025-02-18T15:49:17.987" v="259"/>
        <pc:sldMkLst>
          <pc:docMk/>
          <pc:sldMk cId="323286991" sldId="272"/>
        </pc:sldMkLst>
      </pc:sldChg>
      <pc:sldChg chg="del">
        <pc:chgData name="Ella West" userId="S::ella.west@nottingham.ac.uk::cf21cec2-0aea-4f76-b079-60973a5e95b3" providerId="AD" clId="Web-{00817BDD-F049-F5F3-698D-1B69A8A0FC32}" dt="2025-02-18T15:49:23.643" v="266"/>
        <pc:sldMkLst>
          <pc:docMk/>
          <pc:sldMk cId="765115530" sldId="273"/>
        </pc:sldMkLst>
      </pc:sldChg>
      <pc:sldChg chg="del">
        <pc:chgData name="Ella West" userId="S::ella.west@nottingham.ac.uk::cf21cec2-0aea-4f76-b079-60973a5e95b3" providerId="AD" clId="Web-{00817BDD-F049-F5F3-698D-1B69A8A0FC32}" dt="2025-02-18T15:49:22.518" v="264"/>
        <pc:sldMkLst>
          <pc:docMk/>
          <pc:sldMk cId="253059112" sldId="274"/>
        </pc:sldMkLst>
      </pc:sldChg>
      <pc:sldChg chg="del">
        <pc:chgData name="Ella West" userId="S::ella.west@nottingham.ac.uk::cf21cec2-0aea-4f76-b079-60973a5e95b3" providerId="AD" clId="Web-{00817BDD-F049-F5F3-698D-1B69A8A0FC32}" dt="2025-02-18T15:49:24.550" v="267"/>
        <pc:sldMkLst>
          <pc:docMk/>
          <pc:sldMk cId="3680301194" sldId="275"/>
        </pc:sldMkLst>
      </pc:sldChg>
      <pc:sldChg chg="del">
        <pc:chgData name="Ella West" userId="S::ella.west@nottingham.ac.uk::cf21cec2-0aea-4f76-b079-60973a5e95b3" providerId="AD" clId="Web-{00817BDD-F049-F5F3-698D-1B69A8A0FC32}" dt="2025-02-18T15:49:20.721" v="262"/>
        <pc:sldMkLst>
          <pc:docMk/>
          <pc:sldMk cId="1999113066" sldId="276"/>
        </pc:sldMkLst>
      </pc:sldChg>
      <pc:sldChg chg="del">
        <pc:chgData name="Ella West" userId="S::ella.west@nottingham.ac.uk::cf21cec2-0aea-4f76-b079-60973a5e95b3" providerId="AD" clId="Web-{00817BDD-F049-F5F3-698D-1B69A8A0FC32}" dt="2025-02-18T15:49:25.143" v="268"/>
        <pc:sldMkLst>
          <pc:docMk/>
          <pc:sldMk cId="2456789211" sldId="277"/>
        </pc:sldMkLst>
      </pc:sldChg>
      <pc:sldChg chg="del">
        <pc:chgData name="Ella West" userId="S::ella.west@nottingham.ac.uk::cf21cec2-0aea-4f76-b079-60973a5e95b3" providerId="AD" clId="Web-{00817BDD-F049-F5F3-698D-1B69A8A0FC32}" dt="2025-02-18T15:49:18.596" v="260"/>
        <pc:sldMkLst>
          <pc:docMk/>
          <pc:sldMk cId="2639027871" sldId="278"/>
        </pc:sldMkLst>
      </pc:sldChg>
      <pc:sldChg chg="del">
        <pc:chgData name="Ella West" userId="S::ella.west@nottingham.ac.uk::cf21cec2-0aea-4f76-b079-60973a5e95b3" providerId="AD" clId="Web-{00817BDD-F049-F5F3-698D-1B69A8A0FC32}" dt="2025-02-18T15:49:26.722" v="271"/>
        <pc:sldMkLst>
          <pc:docMk/>
          <pc:sldMk cId="2071887808" sldId="280"/>
        </pc:sldMkLst>
      </pc:sldChg>
      <pc:sldChg chg="del">
        <pc:chgData name="Ella West" userId="S::ella.west@nottingham.ac.uk::cf21cec2-0aea-4f76-b079-60973a5e95b3" providerId="AD" clId="Web-{00817BDD-F049-F5F3-698D-1B69A8A0FC32}" dt="2025-02-18T15:49:25.487" v="269"/>
        <pc:sldMkLst>
          <pc:docMk/>
          <pc:sldMk cId="2058176476" sldId="281"/>
        </pc:sldMkLst>
      </pc:sldChg>
      <pc:sldChg chg="del">
        <pc:chgData name="Ella West" userId="S::ella.west@nottingham.ac.uk::cf21cec2-0aea-4f76-b079-60973a5e95b3" providerId="AD" clId="Web-{00817BDD-F049-F5F3-698D-1B69A8A0FC32}" dt="2025-02-18T15:49:25.956" v="270"/>
        <pc:sldMkLst>
          <pc:docMk/>
          <pc:sldMk cId="2746029378" sldId="282"/>
        </pc:sldMkLst>
      </pc:sldChg>
      <pc:sldChg chg="del">
        <pc:chgData name="Ella West" userId="S::ella.west@nottingham.ac.uk::cf21cec2-0aea-4f76-b079-60973a5e95b3" providerId="AD" clId="Web-{00817BDD-F049-F5F3-698D-1B69A8A0FC32}" dt="2025-02-18T15:49:22.878" v="265"/>
        <pc:sldMkLst>
          <pc:docMk/>
          <pc:sldMk cId="222663802" sldId="289"/>
        </pc:sldMkLst>
      </pc:sldChg>
      <pc:sldChg chg="del">
        <pc:chgData name="Ella West" userId="S::ella.west@nottingham.ac.uk::cf21cec2-0aea-4f76-b079-60973a5e95b3" providerId="AD" clId="Web-{00817BDD-F049-F5F3-698D-1B69A8A0FC32}" dt="2025-02-18T15:49:27.769" v="272"/>
        <pc:sldMkLst>
          <pc:docMk/>
          <pc:sldMk cId="0" sldId="883"/>
        </pc:sldMkLst>
      </pc:sldChg>
      <pc:sldChg chg="del">
        <pc:chgData name="Ella West" userId="S::ella.west@nottingham.ac.uk::cf21cec2-0aea-4f76-b079-60973a5e95b3" providerId="AD" clId="Web-{00817BDD-F049-F5F3-698D-1B69A8A0FC32}" dt="2025-02-18T15:49:29.003" v="273"/>
        <pc:sldMkLst>
          <pc:docMk/>
          <pc:sldMk cId="0" sldId="884"/>
        </pc:sldMkLst>
      </pc:sldChg>
      <pc:sldChg chg="del">
        <pc:chgData name="Ella West" userId="S::ella.west@nottingham.ac.uk::cf21cec2-0aea-4f76-b079-60973a5e95b3" providerId="AD" clId="Web-{00817BDD-F049-F5F3-698D-1B69A8A0FC32}" dt="2025-02-18T15:49:29.456" v="274"/>
        <pc:sldMkLst>
          <pc:docMk/>
          <pc:sldMk cId="0" sldId="885"/>
        </pc:sldMkLst>
      </pc:sldChg>
      <pc:sldChg chg="del">
        <pc:chgData name="Ella West" userId="S::ella.west@nottingham.ac.uk::cf21cec2-0aea-4f76-b079-60973a5e95b3" providerId="AD" clId="Web-{00817BDD-F049-F5F3-698D-1B69A8A0FC32}" dt="2025-02-18T15:49:30.191" v="275"/>
        <pc:sldMkLst>
          <pc:docMk/>
          <pc:sldMk cId="0" sldId="886"/>
        </pc:sldMkLst>
      </pc:sldChg>
      <pc:sldChg chg="del">
        <pc:chgData name="Ella West" userId="S::ella.west@nottingham.ac.uk::cf21cec2-0aea-4f76-b079-60973a5e95b3" providerId="AD" clId="Web-{00817BDD-F049-F5F3-698D-1B69A8A0FC32}" dt="2025-02-18T15:49:30.784" v="276"/>
        <pc:sldMkLst>
          <pc:docMk/>
          <pc:sldMk cId="0" sldId="887"/>
        </pc:sldMkLst>
      </pc:sldChg>
      <pc:sldChg chg="del">
        <pc:chgData name="Ella West" userId="S::ella.west@nottingham.ac.uk::cf21cec2-0aea-4f76-b079-60973a5e95b3" providerId="AD" clId="Web-{00817BDD-F049-F5F3-698D-1B69A8A0FC32}" dt="2025-02-18T15:49:32.206" v="277"/>
        <pc:sldMkLst>
          <pc:docMk/>
          <pc:sldMk cId="0" sldId="888"/>
        </pc:sldMkLst>
      </pc:sldChg>
      <pc:sldChg chg="del">
        <pc:chgData name="Ella West" userId="S::ella.west@nottingham.ac.uk::cf21cec2-0aea-4f76-b079-60973a5e95b3" providerId="AD" clId="Web-{00817BDD-F049-F5F3-698D-1B69A8A0FC32}" dt="2025-02-18T15:49:32.613" v="278"/>
        <pc:sldMkLst>
          <pc:docMk/>
          <pc:sldMk cId="0" sldId="890"/>
        </pc:sldMkLst>
      </pc:sldChg>
      <pc:sldChg chg="del">
        <pc:chgData name="Ella West" userId="S::ella.west@nottingham.ac.uk::cf21cec2-0aea-4f76-b079-60973a5e95b3" providerId="AD" clId="Web-{00817BDD-F049-F5F3-698D-1B69A8A0FC32}" dt="2025-02-18T15:49:33.050" v="279"/>
        <pc:sldMkLst>
          <pc:docMk/>
          <pc:sldMk cId="0" sldId="891"/>
        </pc:sldMkLst>
      </pc:sldChg>
      <pc:sldChg chg="addSp delSp modSp">
        <pc:chgData name="Ella West" userId="S::ella.west@nottingham.ac.uk::cf21cec2-0aea-4f76-b079-60973a5e95b3" providerId="AD" clId="Web-{00817BDD-F049-F5F3-698D-1B69A8A0FC32}" dt="2025-02-18T15:48:13.188" v="253" actId="20577"/>
        <pc:sldMkLst>
          <pc:docMk/>
          <pc:sldMk cId="1208816996" sldId="4229"/>
        </pc:sldMkLst>
      </pc:sldChg>
      <pc:sldChg chg="addSp delSp modSp">
        <pc:chgData name="Ella West" userId="S::ella.west@nottingham.ac.uk::cf21cec2-0aea-4f76-b079-60973a5e95b3" providerId="AD" clId="Web-{00817BDD-F049-F5F3-698D-1B69A8A0FC32}" dt="2025-02-18T15:55:41.533" v="299"/>
        <pc:sldMkLst>
          <pc:docMk/>
          <pc:sldMk cId="2448759610" sldId="4241"/>
        </pc:sldMkLst>
      </pc:sldChg>
    </pc:docChg>
  </pc:docChgLst>
  <pc:docChgLst>
    <pc:chgData name="Ella West" userId="S::ella.west@nottingham.ac.uk::cf21cec2-0aea-4f76-b079-60973a5e95b3" providerId="AD" clId="Web-{BC577469-B595-C474-E783-912C992C8ABB}"/>
    <pc:docChg chg="addSld delSld modSld modSection">
      <pc:chgData name="Ella West" userId="S::ella.west@nottingham.ac.uk::cf21cec2-0aea-4f76-b079-60973a5e95b3" providerId="AD" clId="Web-{BC577469-B595-C474-E783-912C992C8ABB}" dt="2025-02-18T16:33:42.097" v="11"/>
      <pc:docMkLst>
        <pc:docMk/>
      </pc:docMkLst>
      <pc:sldChg chg="add">
        <pc:chgData name="Ella West" userId="S::ella.west@nottingham.ac.uk::cf21cec2-0aea-4f76-b079-60973a5e95b3" providerId="AD" clId="Web-{BC577469-B595-C474-E783-912C992C8ABB}" dt="2025-02-18T16:32:31.766" v="9"/>
        <pc:sldMkLst>
          <pc:docMk/>
          <pc:sldMk cId="1979193341" sldId="278"/>
        </pc:sldMkLst>
      </pc:sldChg>
      <pc:sldChg chg="add">
        <pc:chgData name="Ella West" userId="S::ella.west@nottingham.ac.uk::cf21cec2-0aea-4f76-b079-60973a5e95b3" providerId="AD" clId="Web-{BC577469-B595-C474-E783-912C992C8ABB}" dt="2025-02-18T16:32:31.750" v="8"/>
        <pc:sldMkLst>
          <pc:docMk/>
          <pc:sldMk cId="2044281712" sldId="279"/>
        </pc:sldMkLst>
      </pc:sldChg>
      <pc:sldChg chg="addSp modSp">
        <pc:chgData name="Ella West" userId="S::ella.west@nottingham.ac.uk::cf21cec2-0aea-4f76-b079-60973a5e95b3" providerId="AD" clId="Web-{BC577469-B595-C474-E783-912C992C8ABB}" dt="2025-02-18T16:33:42.097" v="11"/>
        <pc:sldMkLst>
          <pc:docMk/>
          <pc:sldMk cId="138623481" sldId="2126986439"/>
        </pc:sldMkLst>
      </pc:sldChg>
      <pc:sldChg chg="add">
        <pc:chgData name="Ella West" userId="S::ella.west@nottingham.ac.uk::cf21cec2-0aea-4f76-b079-60973a5e95b3" providerId="AD" clId="Web-{BC577469-B595-C474-E783-912C992C8ABB}" dt="2025-02-18T16:32:31.610" v="3"/>
        <pc:sldMkLst>
          <pc:docMk/>
          <pc:sldMk cId="980187908" sldId="2126986444"/>
        </pc:sldMkLst>
      </pc:sldChg>
      <pc:sldChg chg="add">
        <pc:chgData name="Ella West" userId="S::ella.west@nottingham.ac.uk::cf21cec2-0aea-4f76-b079-60973a5e95b3" providerId="AD" clId="Web-{BC577469-B595-C474-E783-912C992C8ABB}" dt="2025-02-18T16:32:31.625" v="4"/>
        <pc:sldMkLst>
          <pc:docMk/>
          <pc:sldMk cId="4007484893" sldId="2126986446"/>
        </pc:sldMkLst>
      </pc:sldChg>
      <pc:sldChg chg="add">
        <pc:chgData name="Ella West" userId="S::ella.west@nottingham.ac.uk::cf21cec2-0aea-4f76-b079-60973a5e95b3" providerId="AD" clId="Web-{BC577469-B595-C474-E783-912C992C8ABB}" dt="2025-02-18T16:32:31.657" v="5"/>
        <pc:sldMkLst>
          <pc:docMk/>
          <pc:sldMk cId="4109628638" sldId="2126986447"/>
        </pc:sldMkLst>
      </pc:sldChg>
      <pc:sldChg chg="add">
        <pc:chgData name="Ella West" userId="S::ella.west@nottingham.ac.uk::cf21cec2-0aea-4f76-b079-60973a5e95b3" providerId="AD" clId="Web-{BC577469-B595-C474-E783-912C992C8ABB}" dt="2025-02-18T16:32:31.672" v="6"/>
        <pc:sldMkLst>
          <pc:docMk/>
          <pc:sldMk cId="2975869849" sldId="2126986451"/>
        </pc:sldMkLst>
      </pc:sldChg>
      <pc:sldChg chg="add">
        <pc:chgData name="Ella West" userId="S::ella.west@nottingham.ac.uk::cf21cec2-0aea-4f76-b079-60973a5e95b3" providerId="AD" clId="Web-{BC577469-B595-C474-E783-912C992C8ABB}" dt="2025-02-18T16:32:31.485" v="1"/>
        <pc:sldMkLst>
          <pc:docMk/>
          <pc:sldMk cId="507352977" sldId="2126986462"/>
        </pc:sldMkLst>
      </pc:sldChg>
      <pc:sldChg chg="add">
        <pc:chgData name="Ella West" userId="S::ella.west@nottingham.ac.uk::cf21cec2-0aea-4f76-b079-60973a5e95b3" providerId="AD" clId="Web-{BC577469-B595-C474-E783-912C992C8ABB}" dt="2025-02-18T16:32:31.578" v="2"/>
        <pc:sldMkLst>
          <pc:docMk/>
          <pc:sldMk cId="4277848113" sldId="2126986467"/>
        </pc:sldMkLst>
      </pc:sldChg>
      <pc:sldChg chg="addSp modSp del">
        <pc:chgData name="Ella West" userId="S::ella.west@nottingham.ac.uk::cf21cec2-0aea-4f76-b079-60973a5e95b3" providerId="AD" clId="Web-{BC577469-B595-C474-E783-912C992C8ABB}" dt="2025-02-18T16:33:12.517" v="10"/>
        <pc:sldMkLst>
          <pc:docMk/>
          <pc:sldMk cId="962627439" sldId="2126986472"/>
        </pc:sldMkLst>
      </pc:sldChg>
      <pc:sldChg chg="add">
        <pc:chgData name="Ella West" userId="S::ella.west@nottingham.ac.uk::cf21cec2-0aea-4f76-b079-60973a5e95b3" providerId="AD" clId="Web-{BC577469-B595-C474-E783-912C992C8ABB}" dt="2025-02-18T16:32:31.688" v="7"/>
        <pc:sldMkLst>
          <pc:docMk/>
          <pc:sldMk cId="953882392" sldId="2126986474"/>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17E5E60-A8BE-46F9-98AD-E4F5FE96EEEF}" type="doc">
      <dgm:prSet loTypeId="urn:microsoft.com/office/officeart/2005/8/layout/arrow2" loCatId="process" qsTypeId="urn:microsoft.com/office/officeart/2005/8/quickstyle/simple5" qsCatId="simple" csTypeId="urn:microsoft.com/office/officeart/2005/8/colors/accent1_2" csCatId="accent1" phldr="1"/>
      <dgm:spPr/>
    </dgm:pt>
    <dgm:pt modelId="{AA7B0557-C709-47DE-A7A9-AAF853E5016C}">
      <dgm:prSet phldrT="[Text]"/>
      <dgm:spPr/>
      <dgm:t>
        <a:bodyPr/>
        <a:lstStyle/>
        <a:p>
          <a:endParaRPr lang="en-GB"/>
        </a:p>
      </dgm:t>
    </dgm:pt>
    <dgm:pt modelId="{82A2339C-80F2-499A-BD55-15C1BA5AE7C4}" type="parTrans" cxnId="{22A4727B-FBF3-4F9F-B932-DCA6F9D02A53}">
      <dgm:prSet/>
      <dgm:spPr/>
      <dgm:t>
        <a:bodyPr/>
        <a:lstStyle/>
        <a:p>
          <a:endParaRPr lang="en-GB"/>
        </a:p>
      </dgm:t>
    </dgm:pt>
    <dgm:pt modelId="{F73278B5-BAD9-4800-8C61-586DA5003AD8}" type="sibTrans" cxnId="{22A4727B-FBF3-4F9F-B932-DCA6F9D02A53}">
      <dgm:prSet/>
      <dgm:spPr/>
      <dgm:t>
        <a:bodyPr/>
        <a:lstStyle/>
        <a:p>
          <a:endParaRPr lang="en-GB"/>
        </a:p>
      </dgm:t>
    </dgm:pt>
    <dgm:pt modelId="{EFF7B5DC-E5F1-4F62-800B-F39606DD2557}">
      <dgm:prSet phldrT="[Text]"/>
      <dgm:spPr/>
      <dgm:t>
        <a:bodyPr/>
        <a:lstStyle/>
        <a:p>
          <a:endParaRPr lang="en-GB"/>
        </a:p>
      </dgm:t>
    </dgm:pt>
    <dgm:pt modelId="{DEA69CD0-A21C-4E72-8993-FE0F341C4013}" type="parTrans" cxnId="{B0DF5843-6D87-42DA-9086-C627DE71F10A}">
      <dgm:prSet/>
      <dgm:spPr/>
      <dgm:t>
        <a:bodyPr/>
        <a:lstStyle/>
        <a:p>
          <a:endParaRPr lang="en-GB"/>
        </a:p>
      </dgm:t>
    </dgm:pt>
    <dgm:pt modelId="{BBF942C9-745C-4576-B47C-6F0B4235E5CB}" type="sibTrans" cxnId="{B0DF5843-6D87-42DA-9086-C627DE71F10A}">
      <dgm:prSet/>
      <dgm:spPr/>
      <dgm:t>
        <a:bodyPr/>
        <a:lstStyle/>
        <a:p>
          <a:endParaRPr lang="en-GB"/>
        </a:p>
      </dgm:t>
    </dgm:pt>
    <dgm:pt modelId="{04924E06-30B4-48FE-9632-580B5D14FBB3}">
      <dgm:prSet phldrT="[Text]"/>
      <dgm:spPr/>
      <dgm:t>
        <a:bodyPr/>
        <a:lstStyle/>
        <a:p>
          <a:endParaRPr lang="en-GB"/>
        </a:p>
      </dgm:t>
    </dgm:pt>
    <dgm:pt modelId="{37B36DD7-B81F-4267-87B8-93950D43F802}" type="parTrans" cxnId="{5CC26867-5F57-4F0E-B243-E5FB077DC3A9}">
      <dgm:prSet/>
      <dgm:spPr/>
      <dgm:t>
        <a:bodyPr/>
        <a:lstStyle/>
        <a:p>
          <a:endParaRPr lang="en-GB"/>
        </a:p>
      </dgm:t>
    </dgm:pt>
    <dgm:pt modelId="{587DB8A8-B944-47F8-8E94-D74FD4506250}" type="sibTrans" cxnId="{5CC26867-5F57-4F0E-B243-E5FB077DC3A9}">
      <dgm:prSet/>
      <dgm:spPr/>
      <dgm:t>
        <a:bodyPr/>
        <a:lstStyle/>
        <a:p>
          <a:endParaRPr lang="en-GB"/>
        </a:p>
      </dgm:t>
    </dgm:pt>
    <dgm:pt modelId="{D835CD9F-4DAB-40D7-B606-7F269424BE05}" type="pres">
      <dgm:prSet presAssocID="{B17E5E60-A8BE-46F9-98AD-E4F5FE96EEEF}" presName="arrowDiagram" presStyleCnt="0">
        <dgm:presLayoutVars>
          <dgm:chMax val="5"/>
          <dgm:dir/>
          <dgm:resizeHandles val="exact"/>
        </dgm:presLayoutVars>
      </dgm:prSet>
      <dgm:spPr/>
    </dgm:pt>
    <dgm:pt modelId="{457D9E6E-F96F-4863-8A6C-E35E250F8435}" type="pres">
      <dgm:prSet presAssocID="{B17E5E60-A8BE-46F9-98AD-E4F5FE96EEEF}" presName="arrow" presStyleLbl="bgShp" presStyleIdx="0" presStyleCnt="1" custLinFactNeighborX="579" custLinFactNeighborY="-11368"/>
      <dgm:spPr>
        <a:solidFill>
          <a:srgbClr val="002060"/>
        </a:solidFill>
      </dgm:spPr>
    </dgm:pt>
    <dgm:pt modelId="{FE7228BF-B610-45D3-8AEF-FC650A95FD7B}" type="pres">
      <dgm:prSet presAssocID="{B17E5E60-A8BE-46F9-98AD-E4F5FE96EEEF}" presName="arrowDiagram3" presStyleCnt="0"/>
      <dgm:spPr/>
    </dgm:pt>
    <dgm:pt modelId="{BB138F8C-8409-45FB-896A-E71E7C2AB23C}" type="pres">
      <dgm:prSet presAssocID="{AA7B0557-C709-47DE-A7A9-AAF853E5016C}" presName="bullet3a" presStyleLbl="node1" presStyleIdx="0" presStyleCnt="3"/>
      <dgm:spPr/>
    </dgm:pt>
    <dgm:pt modelId="{74566502-F104-4264-BFFE-5CD722B8270C}" type="pres">
      <dgm:prSet presAssocID="{AA7B0557-C709-47DE-A7A9-AAF853E5016C}" presName="textBox3a" presStyleLbl="revTx" presStyleIdx="0" presStyleCnt="3">
        <dgm:presLayoutVars>
          <dgm:bulletEnabled val="1"/>
        </dgm:presLayoutVars>
      </dgm:prSet>
      <dgm:spPr/>
    </dgm:pt>
    <dgm:pt modelId="{19BF3BD8-A79F-4440-991C-69A305F6E931}" type="pres">
      <dgm:prSet presAssocID="{EFF7B5DC-E5F1-4F62-800B-F39606DD2557}" presName="bullet3b" presStyleLbl="node1" presStyleIdx="1" presStyleCnt="3"/>
      <dgm:spPr/>
    </dgm:pt>
    <dgm:pt modelId="{42083A67-A3F3-471A-970E-B7068ABF1AE5}" type="pres">
      <dgm:prSet presAssocID="{EFF7B5DC-E5F1-4F62-800B-F39606DD2557}" presName="textBox3b" presStyleLbl="revTx" presStyleIdx="1" presStyleCnt="3">
        <dgm:presLayoutVars>
          <dgm:bulletEnabled val="1"/>
        </dgm:presLayoutVars>
      </dgm:prSet>
      <dgm:spPr/>
    </dgm:pt>
    <dgm:pt modelId="{3054E999-EF08-489C-9687-BB86D077DD0D}" type="pres">
      <dgm:prSet presAssocID="{04924E06-30B4-48FE-9632-580B5D14FBB3}" presName="bullet3c" presStyleLbl="node1" presStyleIdx="2" presStyleCnt="3"/>
      <dgm:spPr/>
    </dgm:pt>
    <dgm:pt modelId="{8A24D539-A9B9-49DE-BC50-AD92F5171FAB}" type="pres">
      <dgm:prSet presAssocID="{04924E06-30B4-48FE-9632-580B5D14FBB3}" presName="textBox3c" presStyleLbl="revTx" presStyleIdx="2" presStyleCnt="3">
        <dgm:presLayoutVars>
          <dgm:bulletEnabled val="1"/>
        </dgm:presLayoutVars>
      </dgm:prSet>
      <dgm:spPr/>
    </dgm:pt>
  </dgm:ptLst>
  <dgm:cxnLst>
    <dgm:cxn modelId="{29927014-BB27-4945-9DEB-C89DE125BC41}" type="presOf" srcId="{EFF7B5DC-E5F1-4F62-800B-F39606DD2557}" destId="{42083A67-A3F3-471A-970E-B7068ABF1AE5}" srcOrd="0" destOrd="0" presId="urn:microsoft.com/office/officeart/2005/8/layout/arrow2"/>
    <dgm:cxn modelId="{A2036C5E-2ADE-416A-AEC7-C9CCACC1349D}" type="presOf" srcId="{04924E06-30B4-48FE-9632-580B5D14FBB3}" destId="{8A24D539-A9B9-49DE-BC50-AD92F5171FAB}" srcOrd="0" destOrd="0" presId="urn:microsoft.com/office/officeart/2005/8/layout/arrow2"/>
    <dgm:cxn modelId="{B0DF5843-6D87-42DA-9086-C627DE71F10A}" srcId="{B17E5E60-A8BE-46F9-98AD-E4F5FE96EEEF}" destId="{EFF7B5DC-E5F1-4F62-800B-F39606DD2557}" srcOrd="1" destOrd="0" parTransId="{DEA69CD0-A21C-4E72-8993-FE0F341C4013}" sibTransId="{BBF942C9-745C-4576-B47C-6F0B4235E5CB}"/>
    <dgm:cxn modelId="{5CC26867-5F57-4F0E-B243-E5FB077DC3A9}" srcId="{B17E5E60-A8BE-46F9-98AD-E4F5FE96EEEF}" destId="{04924E06-30B4-48FE-9632-580B5D14FBB3}" srcOrd="2" destOrd="0" parTransId="{37B36DD7-B81F-4267-87B8-93950D43F802}" sibTransId="{587DB8A8-B944-47F8-8E94-D74FD4506250}"/>
    <dgm:cxn modelId="{4664E173-5478-4E54-AD00-B3F0AFA2B92F}" type="presOf" srcId="{B17E5E60-A8BE-46F9-98AD-E4F5FE96EEEF}" destId="{D835CD9F-4DAB-40D7-B606-7F269424BE05}" srcOrd="0" destOrd="0" presId="urn:microsoft.com/office/officeart/2005/8/layout/arrow2"/>
    <dgm:cxn modelId="{22A4727B-FBF3-4F9F-B932-DCA6F9D02A53}" srcId="{B17E5E60-A8BE-46F9-98AD-E4F5FE96EEEF}" destId="{AA7B0557-C709-47DE-A7A9-AAF853E5016C}" srcOrd="0" destOrd="0" parTransId="{82A2339C-80F2-499A-BD55-15C1BA5AE7C4}" sibTransId="{F73278B5-BAD9-4800-8C61-586DA5003AD8}"/>
    <dgm:cxn modelId="{F63B40D3-5775-44BE-9103-937DADAB03FC}" type="presOf" srcId="{AA7B0557-C709-47DE-A7A9-AAF853E5016C}" destId="{74566502-F104-4264-BFFE-5CD722B8270C}" srcOrd="0" destOrd="0" presId="urn:microsoft.com/office/officeart/2005/8/layout/arrow2"/>
    <dgm:cxn modelId="{69E4DF90-21F1-4A58-B8B8-5E7EACC19139}" type="presParOf" srcId="{D835CD9F-4DAB-40D7-B606-7F269424BE05}" destId="{457D9E6E-F96F-4863-8A6C-E35E250F8435}" srcOrd="0" destOrd="0" presId="urn:microsoft.com/office/officeart/2005/8/layout/arrow2"/>
    <dgm:cxn modelId="{62F7310F-3DFB-4529-B513-5607FF52299E}" type="presParOf" srcId="{D835CD9F-4DAB-40D7-B606-7F269424BE05}" destId="{FE7228BF-B610-45D3-8AEF-FC650A95FD7B}" srcOrd="1" destOrd="0" presId="urn:microsoft.com/office/officeart/2005/8/layout/arrow2"/>
    <dgm:cxn modelId="{02EBD52C-DFE0-48DF-811F-E4809E3B2883}" type="presParOf" srcId="{FE7228BF-B610-45D3-8AEF-FC650A95FD7B}" destId="{BB138F8C-8409-45FB-896A-E71E7C2AB23C}" srcOrd="0" destOrd="0" presId="urn:microsoft.com/office/officeart/2005/8/layout/arrow2"/>
    <dgm:cxn modelId="{EC078CCD-C78C-4E6E-B5B3-54042F9AB692}" type="presParOf" srcId="{FE7228BF-B610-45D3-8AEF-FC650A95FD7B}" destId="{74566502-F104-4264-BFFE-5CD722B8270C}" srcOrd="1" destOrd="0" presId="urn:microsoft.com/office/officeart/2005/8/layout/arrow2"/>
    <dgm:cxn modelId="{7EAD025F-3BB2-4829-B521-1F090545BEF7}" type="presParOf" srcId="{FE7228BF-B610-45D3-8AEF-FC650A95FD7B}" destId="{19BF3BD8-A79F-4440-991C-69A305F6E931}" srcOrd="2" destOrd="0" presId="urn:microsoft.com/office/officeart/2005/8/layout/arrow2"/>
    <dgm:cxn modelId="{95DCC89E-B653-44D9-9DB5-E23BF4ED387A}" type="presParOf" srcId="{FE7228BF-B610-45D3-8AEF-FC650A95FD7B}" destId="{42083A67-A3F3-471A-970E-B7068ABF1AE5}" srcOrd="3" destOrd="0" presId="urn:microsoft.com/office/officeart/2005/8/layout/arrow2"/>
    <dgm:cxn modelId="{8D699B96-2F9A-4CD1-9F60-4350FA9FF528}" type="presParOf" srcId="{FE7228BF-B610-45D3-8AEF-FC650A95FD7B}" destId="{3054E999-EF08-489C-9687-BB86D077DD0D}" srcOrd="4" destOrd="0" presId="urn:microsoft.com/office/officeart/2005/8/layout/arrow2"/>
    <dgm:cxn modelId="{919C1B7B-6A11-465F-8011-346151E7D861}" type="presParOf" srcId="{FE7228BF-B610-45D3-8AEF-FC650A95FD7B}" destId="{8A24D539-A9B9-49DE-BC50-AD92F5171FAB}"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B2316F-68F0-4A72-8D19-1A1F72E2EC3B}" type="doc">
      <dgm:prSet loTypeId="urn:microsoft.com/office/officeart/2017/3/layout/DropPinTimeline" loCatId="timeline" qsTypeId="urn:microsoft.com/office/officeart/2005/8/quickstyle/simple1" qsCatId="simple" csTypeId="urn:microsoft.com/office/officeart/2005/8/colors/accent5_2" csCatId="accent5" phldr="1"/>
      <dgm:spPr/>
      <dgm:t>
        <a:bodyPr/>
        <a:lstStyle/>
        <a:p>
          <a:endParaRPr lang="en-US"/>
        </a:p>
      </dgm:t>
    </dgm:pt>
    <dgm:pt modelId="{7B945A79-4B93-44DF-A6E2-EFF99B6BD9E0}">
      <dgm:prSet phldr="0"/>
      <dgm:spPr/>
      <dgm:t>
        <a:bodyPr/>
        <a:lstStyle/>
        <a:p>
          <a:pPr>
            <a:defRPr b="1"/>
          </a:pPr>
          <a:r>
            <a:rPr lang="en-US" b="0">
              <a:latin typeface="Calibri"/>
              <a:ea typeface="Calibri"/>
              <a:cs typeface="Calibri"/>
            </a:rPr>
            <a:t> 1974 </a:t>
          </a:r>
        </a:p>
      </dgm:t>
    </dgm:pt>
    <dgm:pt modelId="{52E488D3-7262-439E-95DA-5D4E1B260BB0}" type="parTrans" cxnId="{357F8ABA-CECA-42F9-B177-528870DD29EF}">
      <dgm:prSet/>
      <dgm:spPr/>
      <dgm:t>
        <a:bodyPr/>
        <a:lstStyle/>
        <a:p>
          <a:endParaRPr lang="en-GB"/>
        </a:p>
      </dgm:t>
    </dgm:pt>
    <dgm:pt modelId="{3D46163A-50A4-4B0F-803D-FC5B0D8B146D}" type="sibTrans" cxnId="{357F8ABA-CECA-42F9-B177-528870DD29EF}">
      <dgm:prSet/>
      <dgm:spPr/>
      <dgm:t>
        <a:bodyPr/>
        <a:lstStyle/>
        <a:p>
          <a:endParaRPr lang="en-GB"/>
        </a:p>
      </dgm:t>
    </dgm:pt>
    <dgm:pt modelId="{2DC2FF1F-5DC4-48BC-B719-24C9EE8F0BC1}">
      <dgm:prSet phldr="0"/>
      <dgm:spPr/>
      <dgm:t>
        <a:bodyPr/>
        <a:lstStyle/>
        <a:p>
          <a:pPr>
            <a:defRPr b="1"/>
          </a:pPr>
          <a:r>
            <a:rPr lang="en-US" b="0">
              <a:latin typeface="Calibri"/>
              <a:ea typeface="Calibri"/>
              <a:cs typeface="Calibri"/>
            </a:rPr>
            <a:t> 1987</a:t>
          </a:r>
          <a:endParaRPr lang="en-US" b="1">
            <a:latin typeface="Arial"/>
            <a:ea typeface="Calibri"/>
            <a:cs typeface="Arial"/>
          </a:endParaRPr>
        </a:p>
      </dgm:t>
    </dgm:pt>
    <dgm:pt modelId="{DD566D9D-3A6D-4FE4-B724-CE04FF0C0EC6}" type="parTrans" cxnId="{127DA059-5334-47D5-9F2A-F930A6680602}">
      <dgm:prSet/>
      <dgm:spPr/>
      <dgm:t>
        <a:bodyPr/>
        <a:lstStyle/>
        <a:p>
          <a:endParaRPr lang="en-GB"/>
        </a:p>
      </dgm:t>
    </dgm:pt>
    <dgm:pt modelId="{E6EB8BBE-89AA-44BC-93D8-8F079762EAFC}" type="sibTrans" cxnId="{127DA059-5334-47D5-9F2A-F930A6680602}">
      <dgm:prSet/>
      <dgm:spPr/>
      <dgm:t>
        <a:bodyPr/>
        <a:lstStyle/>
        <a:p>
          <a:endParaRPr lang="en-GB"/>
        </a:p>
      </dgm:t>
    </dgm:pt>
    <dgm:pt modelId="{2D512BF0-113B-40E6-B40E-9C3B788A9E0B}">
      <dgm:prSet phldr="0"/>
      <dgm:spPr/>
      <dgm:t>
        <a:bodyPr/>
        <a:lstStyle/>
        <a:p>
          <a:pPr rtl="0"/>
          <a:r>
            <a:rPr lang="en-US">
              <a:latin typeface="Calibri"/>
              <a:ea typeface="Calibri"/>
              <a:cs typeface="Calibri"/>
            </a:rPr>
            <a:t> </a:t>
          </a:r>
          <a:r>
            <a:rPr lang="en-US" b="0">
              <a:latin typeface="Calibri"/>
              <a:ea typeface="Calibri"/>
              <a:cs typeface="Calibri"/>
            </a:rPr>
            <a:t>1984</a:t>
          </a:r>
        </a:p>
      </dgm:t>
    </dgm:pt>
    <dgm:pt modelId="{96662071-3496-432F-B97C-16949EC98336}" type="parTrans" cxnId="{20837292-F88F-4C11-8A6C-9078E55AB4BF}">
      <dgm:prSet/>
      <dgm:spPr/>
      <dgm:t>
        <a:bodyPr/>
        <a:lstStyle/>
        <a:p>
          <a:endParaRPr lang="en-GB"/>
        </a:p>
      </dgm:t>
    </dgm:pt>
    <dgm:pt modelId="{C169CA35-699C-4BF9-B67E-41BD552C0FC6}" type="sibTrans" cxnId="{20837292-F88F-4C11-8A6C-9078E55AB4BF}">
      <dgm:prSet/>
      <dgm:spPr/>
      <dgm:t>
        <a:bodyPr/>
        <a:lstStyle/>
        <a:p>
          <a:endParaRPr lang="en-GB"/>
        </a:p>
      </dgm:t>
    </dgm:pt>
    <dgm:pt modelId="{3CF04933-39DE-450D-9776-5A9210FC7B75}">
      <dgm:prSet phldr="0"/>
      <dgm:spPr/>
      <dgm:t>
        <a:bodyPr/>
        <a:lstStyle/>
        <a:p>
          <a:pPr>
            <a:defRPr b="1"/>
          </a:pPr>
          <a:r>
            <a:rPr lang="en-US" b="0">
              <a:latin typeface="Calibri"/>
              <a:ea typeface="Calibri"/>
              <a:cs typeface="Calibri"/>
            </a:rPr>
            <a:t> 1986</a:t>
          </a:r>
        </a:p>
      </dgm:t>
    </dgm:pt>
    <dgm:pt modelId="{C06191E7-56FD-4E38-BF8E-A4A238AAF90F}" type="parTrans" cxnId="{A056111B-516D-4D87-8D58-E7F343CA6C57}">
      <dgm:prSet/>
      <dgm:spPr/>
      <dgm:t>
        <a:bodyPr/>
        <a:lstStyle/>
        <a:p>
          <a:endParaRPr lang="en-GB"/>
        </a:p>
      </dgm:t>
    </dgm:pt>
    <dgm:pt modelId="{0B37656A-5464-43DB-90B6-704784AA5BDA}" type="sibTrans" cxnId="{A056111B-516D-4D87-8D58-E7F343CA6C57}">
      <dgm:prSet/>
      <dgm:spPr/>
      <dgm:t>
        <a:bodyPr/>
        <a:lstStyle/>
        <a:p>
          <a:endParaRPr lang="en-GB"/>
        </a:p>
      </dgm:t>
    </dgm:pt>
    <dgm:pt modelId="{6C12D1DD-CF96-4005-A7CA-B4D9819D9324}">
      <dgm:prSet phldr="0"/>
      <dgm:spPr/>
      <dgm:t>
        <a:bodyPr/>
        <a:lstStyle/>
        <a:p>
          <a:pPr>
            <a:defRPr b="1"/>
          </a:pPr>
          <a:r>
            <a:rPr lang="en-US" b="0">
              <a:latin typeface="Calibri"/>
              <a:ea typeface="Calibri"/>
              <a:cs typeface="Calibri"/>
            </a:rPr>
            <a:t> 1999</a:t>
          </a:r>
          <a:endParaRPr lang="en-US" b="1">
            <a:latin typeface="Arial"/>
            <a:ea typeface="Calibri"/>
            <a:cs typeface="Arial"/>
          </a:endParaRPr>
        </a:p>
      </dgm:t>
    </dgm:pt>
    <dgm:pt modelId="{6E0A44F4-4C78-431F-B47B-F1B85B128688}" type="parTrans" cxnId="{540A6E51-6058-42C5-A842-F9E5CBC28BFF}">
      <dgm:prSet/>
      <dgm:spPr/>
      <dgm:t>
        <a:bodyPr/>
        <a:lstStyle/>
        <a:p>
          <a:endParaRPr lang="en-GB"/>
        </a:p>
      </dgm:t>
    </dgm:pt>
    <dgm:pt modelId="{74E42832-BB34-4689-8EF4-587629671AE8}" type="sibTrans" cxnId="{540A6E51-6058-42C5-A842-F9E5CBC28BFF}">
      <dgm:prSet/>
      <dgm:spPr/>
      <dgm:t>
        <a:bodyPr/>
        <a:lstStyle/>
        <a:p>
          <a:endParaRPr lang="en-GB"/>
        </a:p>
      </dgm:t>
    </dgm:pt>
    <dgm:pt modelId="{937A6863-523B-4384-9547-52549B001935}">
      <dgm:prSet phldr="0"/>
      <dgm:spPr/>
      <dgm:t>
        <a:bodyPr/>
        <a:lstStyle/>
        <a:p>
          <a:pPr>
            <a:defRPr b="1"/>
          </a:pPr>
          <a:r>
            <a:rPr lang="en-US" b="0">
              <a:latin typeface="Calibri"/>
              <a:ea typeface="Calibri"/>
              <a:cs typeface="Calibri"/>
            </a:rPr>
            <a:t> 1988</a:t>
          </a:r>
        </a:p>
      </dgm:t>
    </dgm:pt>
    <dgm:pt modelId="{ED456FAD-BEBF-4E44-8C08-5D6164615583}" type="parTrans" cxnId="{572FE9DB-2892-42EE-B15A-906A3977492D}">
      <dgm:prSet/>
      <dgm:spPr/>
      <dgm:t>
        <a:bodyPr/>
        <a:lstStyle/>
        <a:p>
          <a:endParaRPr lang="en-GB"/>
        </a:p>
      </dgm:t>
    </dgm:pt>
    <dgm:pt modelId="{438E8860-AF91-4401-A844-0E066BE27C10}" type="sibTrans" cxnId="{572FE9DB-2892-42EE-B15A-906A3977492D}">
      <dgm:prSet/>
      <dgm:spPr/>
      <dgm:t>
        <a:bodyPr/>
        <a:lstStyle/>
        <a:p>
          <a:endParaRPr lang="en-GB"/>
        </a:p>
      </dgm:t>
    </dgm:pt>
    <dgm:pt modelId="{80911931-FA26-4CEC-9122-58CACA00D51C}">
      <dgm:prSet phldr="0"/>
      <dgm:spPr/>
      <dgm:t>
        <a:bodyPr/>
        <a:lstStyle/>
        <a:p>
          <a:pPr>
            <a:defRPr b="1"/>
          </a:pPr>
          <a:r>
            <a:rPr lang="en-US" b="0">
              <a:latin typeface="Calibri"/>
              <a:ea typeface="Calibri"/>
              <a:cs typeface="Calibri"/>
            </a:rPr>
            <a:t> 2010</a:t>
          </a:r>
          <a:endParaRPr lang="en-US" b="1">
            <a:latin typeface="Arial"/>
            <a:ea typeface="Calibri"/>
            <a:cs typeface="Arial"/>
          </a:endParaRPr>
        </a:p>
      </dgm:t>
    </dgm:pt>
    <dgm:pt modelId="{BD2FC375-5136-4E98-AA6C-02D7F050CDAB}" type="parTrans" cxnId="{F5570409-EBD7-4F37-85BB-D29E9B2B76BD}">
      <dgm:prSet/>
      <dgm:spPr/>
      <dgm:t>
        <a:bodyPr/>
        <a:lstStyle/>
        <a:p>
          <a:endParaRPr lang="en-GB"/>
        </a:p>
      </dgm:t>
    </dgm:pt>
    <dgm:pt modelId="{10EB728E-052A-49B9-BC13-BFCD94E2F61B}" type="sibTrans" cxnId="{F5570409-EBD7-4F37-85BB-D29E9B2B76BD}">
      <dgm:prSet/>
      <dgm:spPr/>
      <dgm:t>
        <a:bodyPr/>
        <a:lstStyle/>
        <a:p>
          <a:endParaRPr lang="en-GB"/>
        </a:p>
      </dgm:t>
    </dgm:pt>
    <dgm:pt modelId="{8445E35F-47B3-4341-A373-EC870B35AA47}">
      <dgm:prSet phldr="0"/>
      <dgm:spPr/>
      <dgm:t>
        <a:bodyPr/>
        <a:lstStyle/>
        <a:p>
          <a:pPr>
            <a:defRPr b="1"/>
          </a:pPr>
          <a:r>
            <a:rPr lang="en-US" b="0">
              <a:latin typeface="Calibri"/>
              <a:ea typeface="Calibri"/>
              <a:cs typeface="Calibri"/>
            </a:rPr>
            <a:t> 1979</a:t>
          </a:r>
        </a:p>
      </dgm:t>
    </dgm:pt>
    <dgm:pt modelId="{1D33FB61-BFEC-4A4C-89D7-A21E4735AA41}" type="parTrans" cxnId="{E3FD4D91-4B40-49A3-8A6C-641462C1175A}">
      <dgm:prSet/>
      <dgm:spPr/>
      <dgm:t>
        <a:bodyPr/>
        <a:lstStyle/>
        <a:p>
          <a:endParaRPr lang="en-GB"/>
        </a:p>
      </dgm:t>
    </dgm:pt>
    <dgm:pt modelId="{2BC0BB32-9E0B-4E09-BF15-014F9D3DF688}" type="sibTrans" cxnId="{E3FD4D91-4B40-49A3-8A6C-641462C1175A}">
      <dgm:prSet/>
      <dgm:spPr/>
      <dgm:t>
        <a:bodyPr/>
        <a:lstStyle/>
        <a:p>
          <a:endParaRPr lang="en-GB"/>
        </a:p>
      </dgm:t>
    </dgm:pt>
    <dgm:pt modelId="{3ECCC1A9-746E-4761-ABEC-37569C2ED2A8}">
      <dgm:prSet phldr="0"/>
      <dgm:spPr/>
      <dgm:t>
        <a:bodyPr/>
        <a:lstStyle/>
        <a:p>
          <a:pPr>
            <a:defRPr b="1"/>
          </a:pPr>
          <a:r>
            <a:rPr lang="en-US" b="0">
              <a:latin typeface="Calibri"/>
              <a:ea typeface="Calibri"/>
              <a:cs typeface="Calibri"/>
            </a:rPr>
            <a:t> 2020</a:t>
          </a:r>
          <a:endParaRPr lang="en-US" b="1">
            <a:latin typeface="Arial"/>
            <a:ea typeface="Calibri"/>
            <a:cs typeface="Arial"/>
          </a:endParaRPr>
        </a:p>
      </dgm:t>
    </dgm:pt>
    <dgm:pt modelId="{DAC6626A-07E2-4501-BD11-90A38F20693E}" type="parTrans" cxnId="{0934B73D-DD3E-4EE2-8CA0-E875B85DFECF}">
      <dgm:prSet/>
      <dgm:spPr/>
      <dgm:t>
        <a:bodyPr/>
        <a:lstStyle/>
        <a:p>
          <a:endParaRPr lang="en-GB"/>
        </a:p>
      </dgm:t>
    </dgm:pt>
    <dgm:pt modelId="{13F8DE4B-3D59-4C1D-954B-23ABE99E84A9}" type="sibTrans" cxnId="{0934B73D-DD3E-4EE2-8CA0-E875B85DFECF}">
      <dgm:prSet/>
      <dgm:spPr/>
      <dgm:t>
        <a:bodyPr/>
        <a:lstStyle/>
        <a:p>
          <a:endParaRPr lang="en-GB"/>
        </a:p>
      </dgm:t>
    </dgm:pt>
    <dgm:pt modelId="{9E2B150A-B382-44B9-AB5C-10D598BD630E}">
      <dgm:prSet phldr="0"/>
      <dgm:spPr/>
      <dgm:t>
        <a:bodyPr/>
        <a:lstStyle/>
        <a:p>
          <a:r>
            <a:rPr lang="en-US" b="0">
              <a:solidFill>
                <a:srgbClr val="002060"/>
              </a:solidFill>
              <a:latin typeface="Calibri"/>
              <a:ea typeface="Calibri"/>
              <a:cs typeface="Calibri"/>
            </a:rPr>
            <a:t>Seveso</a:t>
          </a:r>
          <a:endParaRPr lang="en-US">
            <a:solidFill>
              <a:srgbClr val="002060"/>
            </a:solidFill>
          </a:endParaRPr>
        </a:p>
      </dgm:t>
    </dgm:pt>
    <dgm:pt modelId="{B37EA874-D141-4CE9-B9FF-3905CCDBF810}" type="parTrans" cxnId="{7427BC21-7F91-4D39-9594-375F15E20EC3}">
      <dgm:prSet/>
      <dgm:spPr/>
      <dgm:t>
        <a:bodyPr/>
        <a:lstStyle/>
        <a:p>
          <a:endParaRPr lang="en-GB"/>
        </a:p>
      </dgm:t>
    </dgm:pt>
    <dgm:pt modelId="{971FD544-21E7-4D44-8755-6615B1B2FCCF}" type="sibTrans" cxnId="{7427BC21-7F91-4D39-9594-375F15E20EC3}">
      <dgm:prSet/>
      <dgm:spPr/>
      <dgm:t>
        <a:bodyPr/>
        <a:lstStyle/>
        <a:p>
          <a:endParaRPr lang="en-GB"/>
        </a:p>
      </dgm:t>
    </dgm:pt>
    <dgm:pt modelId="{9C6C3101-527B-4326-B025-34995A27AD67}">
      <dgm:prSet phldr="0"/>
      <dgm:spPr/>
      <dgm:t>
        <a:bodyPr/>
        <a:lstStyle/>
        <a:p>
          <a:pPr rtl="0"/>
          <a:r>
            <a:rPr lang="en-US" b="0">
              <a:solidFill>
                <a:srgbClr val="00B050"/>
              </a:solidFill>
              <a:latin typeface="Calibri"/>
              <a:ea typeface="Calibri"/>
              <a:cs typeface="Calibri"/>
            </a:rPr>
            <a:t>Three mile island</a:t>
          </a:r>
          <a:endParaRPr lang="en-US">
            <a:solidFill>
              <a:srgbClr val="00B050"/>
            </a:solidFill>
            <a:latin typeface="Arial"/>
          </a:endParaRPr>
        </a:p>
      </dgm:t>
    </dgm:pt>
    <dgm:pt modelId="{5E158695-9BFF-4B08-AF48-4543A3915226}" type="parTrans" cxnId="{792EC3D7-DFAB-414B-9044-6D730E1EECD4}">
      <dgm:prSet/>
      <dgm:spPr/>
      <dgm:t>
        <a:bodyPr/>
        <a:lstStyle/>
        <a:p>
          <a:endParaRPr lang="en-GB"/>
        </a:p>
      </dgm:t>
    </dgm:pt>
    <dgm:pt modelId="{3389DBF1-76EC-441A-8D32-E6170414B47B}" type="sibTrans" cxnId="{792EC3D7-DFAB-414B-9044-6D730E1EECD4}">
      <dgm:prSet/>
      <dgm:spPr/>
      <dgm:t>
        <a:bodyPr/>
        <a:lstStyle/>
        <a:p>
          <a:endParaRPr lang="en-GB"/>
        </a:p>
      </dgm:t>
    </dgm:pt>
    <dgm:pt modelId="{9376C514-780D-4A22-A42C-A80554DAE019}">
      <dgm:prSet phldr="0"/>
      <dgm:spPr/>
      <dgm:t>
        <a:bodyPr/>
        <a:lstStyle/>
        <a:p>
          <a:r>
            <a:rPr lang="en-US" b="0">
              <a:solidFill>
                <a:srgbClr val="002060"/>
              </a:solidFill>
              <a:latin typeface="Calibri"/>
              <a:ea typeface="Calibri"/>
              <a:cs typeface="Calibri"/>
            </a:rPr>
            <a:t>Bhopal</a:t>
          </a:r>
          <a:endParaRPr lang="en-US" b="1">
            <a:solidFill>
              <a:srgbClr val="002060"/>
            </a:solidFill>
          </a:endParaRPr>
        </a:p>
      </dgm:t>
    </dgm:pt>
    <dgm:pt modelId="{F055F49C-14EC-4463-9C44-F06972E51EE5}" type="parTrans" cxnId="{0068C63A-98FF-4D12-BA9F-AA4B08DDD91A}">
      <dgm:prSet/>
      <dgm:spPr/>
      <dgm:t>
        <a:bodyPr/>
        <a:lstStyle/>
        <a:p>
          <a:endParaRPr lang="en-GB"/>
        </a:p>
      </dgm:t>
    </dgm:pt>
    <dgm:pt modelId="{79EE0BBE-202D-4BDD-AAAC-D86E63073619}" type="sibTrans" cxnId="{0068C63A-98FF-4D12-BA9F-AA4B08DDD91A}">
      <dgm:prSet/>
      <dgm:spPr/>
      <dgm:t>
        <a:bodyPr/>
        <a:lstStyle/>
        <a:p>
          <a:endParaRPr lang="en-GB"/>
        </a:p>
      </dgm:t>
    </dgm:pt>
    <dgm:pt modelId="{B55843FC-C0F9-491B-805A-F6E49DF206AD}">
      <dgm:prSet phldr="0"/>
      <dgm:spPr/>
      <dgm:t>
        <a:bodyPr/>
        <a:lstStyle/>
        <a:p>
          <a:r>
            <a:rPr lang="en-US" b="0">
              <a:solidFill>
                <a:srgbClr val="00B050"/>
              </a:solidFill>
              <a:latin typeface="Calibri"/>
              <a:ea typeface="Calibri"/>
              <a:cs typeface="Calibri"/>
            </a:rPr>
            <a:t>Chernobyl</a:t>
          </a:r>
          <a:endParaRPr lang="en-US">
            <a:solidFill>
              <a:srgbClr val="00B050"/>
            </a:solidFill>
          </a:endParaRPr>
        </a:p>
      </dgm:t>
    </dgm:pt>
    <dgm:pt modelId="{081D6EE4-756D-42F7-8AAE-604E83F14F4E}" type="parTrans" cxnId="{EDF5FA6E-19E3-4E0E-9742-A9958DA74425}">
      <dgm:prSet/>
      <dgm:spPr/>
      <dgm:t>
        <a:bodyPr/>
        <a:lstStyle/>
        <a:p>
          <a:endParaRPr lang="en-GB"/>
        </a:p>
      </dgm:t>
    </dgm:pt>
    <dgm:pt modelId="{25F42358-CF51-4793-AE63-231CD21DE8C8}" type="sibTrans" cxnId="{EDF5FA6E-19E3-4E0E-9742-A9958DA74425}">
      <dgm:prSet/>
      <dgm:spPr/>
      <dgm:t>
        <a:bodyPr/>
        <a:lstStyle/>
        <a:p>
          <a:endParaRPr lang="en-GB"/>
        </a:p>
      </dgm:t>
    </dgm:pt>
    <dgm:pt modelId="{8D798661-2666-44AD-90C4-DA0B0BF4068C}">
      <dgm:prSet phldr="0"/>
      <dgm:spPr/>
      <dgm:t>
        <a:bodyPr/>
        <a:lstStyle/>
        <a:p>
          <a:r>
            <a:rPr lang="en-US" b="0">
              <a:solidFill>
                <a:srgbClr val="00B0F0"/>
              </a:solidFill>
              <a:latin typeface="Calibri"/>
              <a:ea typeface="Calibri"/>
              <a:cs typeface="Calibri"/>
            </a:rPr>
            <a:t>Zeebrugge</a:t>
          </a:r>
          <a:endParaRPr lang="en-US" b="1">
            <a:solidFill>
              <a:srgbClr val="00B0F0"/>
            </a:solidFill>
            <a:ea typeface="Calibri"/>
          </a:endParaRPr>
        </a:p>
      </dgm:t>
    </dgm:pt>
    <dgm:pt modelId="{774BCD63-2E27-4884-BB69-330E68D29094}" type="parTrans" cxnId="{24D03DD9-ECAB-4B08-A54E-B755AA52EA49}">
      <dgm:prSet/>
      <dgm:spPr/>
      <dgm:t>
        <a:bodyPr/>
        <a:lstStyle/>
        <a:p>
          <a:endParaRPr lang="en-GB"/>
        </a:p>
      </dgm:t>
    </dgm:pt>
    <dgm:pt modelId="{C08532A1-A272-4012-ABF7-08918ABA6E2F}" type="sibTrans" cxnId="{24D03DD9-ECAB-4B08-A54E-B755AA52EA49}">
      <dgm:prSet/>
      <dgm:spPr/>
      <dgm:t>
        <a:bodyPr/>
        <a:lstStyle/>
        <a:p>
          <a:endParaRPr lang="en-GB"/>
        </a:p>
      </dgm:t>
    </dgm:pt>
    <dgm:pt modelId="{3DC27D87-46B0-406C-B163-ECAB669A95DF}">
      <dgm:prSet phldr="0"/>
      <dgm:spPr/>
      <dgm:t>
        <a:bodyPr/>
        <a:lstStyle/>
        <a:p>
          <a:r>
            <a:rPr lang="en-US" b="0">
              <a:solidFill>
                <a:srgbClr val="C00000"/>
              </a:solidFill>
              <a:latin typeface="Calibri"/>
              <a:ea typeface="Calibri"/>
              <a:cs typeface="Calibri"/>
            </a:rPr>
            <a:t>Piper Alpha</a:t>
          </a:r>
          <a:endParaRPr lang="en-US">
            <a:solidFill>
              <a:srgbClr val="C00000"/>
            </a:solidFill>
          </a:endParaRPr>
        </a:p>
      </dgm:t>
    </dgm:pt>
    <dgm:pt modelId="{66222C10-F9A3-4201-98C7-62B638416248}" type="parTrans" cxnId="{D7140A54-B796-4D01-9C28-92D326733866}">
      <dgm:prSet/>
      <dgm:spPr/>
      <dgm:t>
        <a:bodyPr/>
        <a:lstStyle/>
        <a:p>
          <a:endParaRPr lang="en-GB"/>
        </a:p>
      </dgm:t>
    </dgm:pt>
    <dgm:pt modelId="{3D6D6F16-8462-49A5-9F61-E9ABC738A753}" type="sibTrans" cxnId="{D7140A54-B796-4D01-9C28-92D326733866}">
      <dgm:prSet/>
      <dgm:spPr/>
      <dgm:t>
        <a:bodyPr/>
        <a:lstStyle/>
        <a:p>
          <a:endParaRPr lang="en-GB"/>
        </a:p>
      </dgm:t>
    </dgm:pt>
    <dgm:pt modelId="{2EA8A577-39D5-445A-A9C4-0B0C61C38D78}">
      <dgm:prSet phldr="0"/>
      <dgm:spPr/>
      <dgm:t>
        <a:bodyPr/>
        <a:lstStyle/>
        <a:p>
          <a:r>
            <a:rPr lang="en-US" b="0">
              <a:solidFill>
                <a:srgbClr val="00B050"/>
              </a:solidFill>
              <a:latin typeface="Calibri"/>
              <a:ea typeface="Calibri"/>
              <a:cs typeface="Calibri"/>
            </a:rPr>
            <a:t>Ladbroke Grove </a:t>
          </a:r>
        </a:p>
      </dgm:t>
    </dgm:pt>
    <dgm:pt modelId="{71592FD3-AC62-485B-892B-4F3D92190D71}" type="parTrans" cxnId="{DDD38C8B-32E3-4262-A138-4521EA76EC68}">
      <dgm:prSet/>
      <dgm:spPr/>
      <dgm:t>
        <a:bodyPr/>
        <a:lstStyle/>
        <a:p>
          <a:endParaRPr lang="en-GB"/>
        </a:p>
      </dgm:t>
    </dgm:pt>
    <dgm:pt modelId="{CB3401F9-1E8B-4903-B125-4EC89F014114}" type="sibTrans" cxnId="{DDD38C8B-32E3-4262-A138-4521EA76EC68}">
      <dgm:prSet/>
      <dgm:spPr/>
      <dgm:t>
        <a:bodyPr/>
        <a:lstStyle/>
        <a:p>
          <a:endParaRPr lang="en-GB"/>
        </a:p>
      </dgm:t>
    </dgm:pt>
    <dgm:pt modelId="{52018ED9-C3D6-4340-B458-8B5976A75CA8}">
      <dgm:prSet phldr="0"/>
      <dgm:spPr/>
      <dgm:t>
        <a:bodyPr/>
        <a:lstStyle/>
        <a:p>
          <a:r>
            <a:rPr lang="en-US" b="0">
              <a:solidFill>
                <a:srgbClr val="002060"/>
              </a:solidFill>
              <a:latin typeface="Calibri"/>
              <a:ea typeface="Calibri"/>
              <a:cs typeface="Calibri"/>
            </a:rPr>
            <a:t>Beirut</a:t>
          </a:r>
          <a:endParaRPr lang="en-US">
            <a:solidFill>
              <a:srgbClr val="002060"/>
            </a:solidFill>
          </a:endParaRPr>
        </a:p>
      </dgm:t>
    </dgm:pt>
    <dgm:pt modelId="{7E924427-06A6-476D-99D2-AFF112B56878}" type="parTrans" cxnId="{32B71812-A829-4EB7-A507-6CE81136B250}">
      <dgm:prSet/>
      <dgm:spPr/>
      <dgm:t>
        <a:bodyPr/>
        <a:lstStyle/>
        <a:p>
          <a:endParaRPr lang="en-GB"/>
        </a:p>
      </dgm:t>
    </dgm:pt>
    <dgm:pt modelId="{918A4B3E-C153-499D-B979-6027DE8FEDA9}" type="sibTrans" cxnId="{32B71812-A829-4EB7-A507-6CE81136B250}">
      <dgm:prSet/>
      <dgm:spPr/>
      <dgm:t>
        <a:bodyPr/>
        <a:lstStyle/>
        <a:p>
          <a:endParaRPr lang="en-GB"/>
        </a:p>
      </dgm:t>
    </dgm:pt>
    <dgm:pt modelId="{5EB5D232-9FB5-4A00-9E70-25C41E9319D1}">
      <dgm:prSet phldr="0"/>
      <dgm:spPr/>
      <dgm:t>
        <a:bodyPr/>
        <a:lstStyle/>
        <a:p>
          <a:r>
            <a:rPr lang="en-US" b="0">
              <a:solidFill>
                <a:srgbClr val="00B050"/>
              </a:solidFill>
              <a:latin typeface="Calibri"/>
              <a:ea typeface="Calibri"/>
              <a:cs typeface="Calibri"/>
            </a:rPr>
            <a:t>Clapham Junction</a:t>
          </a:r>
        </a:p>
      </dgm:t>
    </dgm:pt>
    <dgm:pt modelId="{8B8C422B-8EE3-41E6-9177-92AFF2C7F8D8}" type="parTrans" cxnId="{D4FE7317-0361-4395-83D3-6FFD822B357B}">
      <dgm:prSet/>
      <dgm:spPr/>
      <dgm:t>
        <a:bodyPr/>
        <a:lstStyle/>
        <a:p>
          <a:endParaRPr lang="en-GB"/>
        </a:p>
      </dgm:t>
    </dgm:pt>
    <dgm:pt modelId="{6F114362-338D-4856-BF4B-254844E00740}" type="sibTrans" cxnId="{D4FE7317-0361-4395-83D3-6FFD822B357B}">
      <dgm:prSet/>
      <dgm:spPr/>
      <dgm:t>
        <a:bodyPr/>
        <a:lstStyle/>
        <a:p>
          <a:endParaRPr lang="en-GB"/>
        </a:p>
      </dgm:t>
    </dgm:pt>
    <dgm:pt modelId="{374E193B-21C3-4D5C-8E06-631320C1D699}">
      <dgm:prSet phldr="0"/>
      <dgm:spPr/>
      <dgm:t>
        <a:bodyPr/>
        <a:lstStyle/>
        <a:p>
          <a:r>
            <a:rPr lang="en-US" b="0">
              <a:solidFill>
                <a:srgbClr val="C00000"/>
              </a:solidFill>
              <a:latin typeface="Calibri"/>
              <a:ea typeface="Calibri"/>
              <a:cs typeface="Calibri"/>
            </a:rPr>
            <a:t>Deepwater Horizon</a:t>
          </a:r>
        </a:p>
      </dgm:t>
    </dgm:pt>
    <dgm:pt modelId="{A4780EB8-8F52-43D8-B360-2C1492ED53F1}" type="parTrans" cxnId="{01DA38C6-F33A-4EA3-BA46-D4ADAA340C04}">
      <dgm:prSet/>
      <dgm:spPr/>
      <dgm:t>
        <a:bodyPr/>
        <a:lstStyle/>
        <a:p>
          <a:endParaRPr lang="en-GB"/>
        </a:p>
      </dgm:t>
    </dgm:pt>
    <dgm:pt modelId="{17EFC95E-36A3-458D-B890-98721E8D5F16}" type="sibTrans" cxnId="{01DA38C6-F33A-4EA3-BA46-D4ADAA340C04}">
      <dgm:prSet/>
      <dgm:spPr/>
      <dgm:t>
        <a:bodyPr/>
        <a:lstStyle/>
        <a:p>
          <a:endParaRPr lang="en-GB"/>
        </a:p>
      </dgm:t>
    </dgm:pt>
    <dgm:pt modelId="{38D08275-476B-4F29-AACD-948F6F502E68}">
      <dgm:prSet phldr="0"/>
      <dgm:spPr/>
      <dgm:t>
        <a:bodyPr/>
        <a:lstStyle/>
        <a:p>
          <a:pPr>
            <a:defRPr b="1"/>
          </a:pPr>
          <a:r>
            <a:rPr lang="en-US" b="0">
              <a:latin typeface="Calibri"/>
              <a:ea typeface="Calibri"/>
              <a:cs typeface="Calibri"/>
            </a:rPr>
            <a:t> 2011</a:t>
          </a:r>
          <a:endParaRPr lang="en-US" b="0">
            <a:latin typeface="Arial"/>
            <a:ea typeface="Calibri"/>
            <a:cs typeface="Arial"/>
          </a:endParaRPr>
        </a:p>
      </dgm:t>
    </dgm:pt>
    <dgm:pt modelId="{7AC4D848-325A-4673-A576-0E7892B7CBC0}" type="parTrans" cxnId="{90A244F2-B64A-4ADB-9148-8EE30495B1CD}">
      <dgm:prSet/>
      <dgm:spPr/>
      <dgm:t>
        <a:bodyPr/>
        <a:lstStyle/>
        <a:p>
          <a:endParaRPr lang="en-GB"/>
        </a:p>
      </dgm:t>
    </dgm:pt>
    <dgm:pt modelId="{39C29C60-CD26-44E1-BC72-3BAC63FEC90B}" type="sibTrans" cxnId="{90A244F2-B64A-4ADB-9148-8EE30495B1CD}">
      <dgm:prSet/>
      <dgm:spPr/>
      <dgm:t>
        <a:bodyPr/>
        <a:lstStyle/>
        <a:p>
          <a:endParaRPr lang="en-GB"/>
        </a:p>
      </dgm:t>
    </dgm:pt>
    <dgm:pt modelId="{E06B8A10-0E82-4412-AA9A-6A37028E0365}">
      <dgm:prSet phldr="0"/>
      <dgm:spPr/>
      <dgm:t>
        <a:bodyPr/>
        <a:lstStyle/>
        <a:p>
          <a:r>
            <a:rPr lang="en-US" b="0">
              <a:solidFill>
                <a:srgbClr val="00B050"/>
              </a:solidFill>
              <a:latin typeface="Calibri"/>
              <a:ea typeface="Calibri"/>
              <a:cs typeface="Calibri"/>
            </a:rPr>
            <a:t>Fukushima </a:t>
          </a:r>
          <a:endParaRPr lang="en-US">
            <a:solidFill>
              <a:srgbClr val="00B050"/>
            </a:solidFill>
          </a:endParaRPr>
        </a:p>
      </dgm:t>
    </dgm:pt>
    <dgm:pt modelId="{64A50503-C018-4EE9-BFF7-DA01DB023C4E}" type="parTrans" cxnId="{2AA847B9-91B0-4B9C-BA5C-60CEB1BC95CD}">
      <dgm:prSet/>
      <dgm:spPr/>
      <dgm:t>
        <a:bodyPr/>
        <a:lstStyle/>
        <a:p>
          <a:endParaRPr lang="en-GB"/>
        </a:p>
      </dgm:t>
    </dgm:pt>
    <dgm:pt modelId="{6EDC92CB-40C1-4E8A-A069-1B0F56B4A96F}" type="sibTrans" cxnId="{2AA847B9-91B0-4B9C-BA5C-60CEB1BC95CD}">
      <dgm:prSet/>
      <dgm:spPr/>
      <dgm:t>
        <a:bodyPr/>
        <a:lstStyle/>
        <a:p>
          <a:endParaRPr lang="en-GB"/>
        </a:p>
      </dgm:t>
    </dgm:pt>
    <dgm:pt modelId="{C6095026-3DA0-4C18-9C7D-BB9CAF6B29C5}">
      <dgm:prSet phldr="0"/>
      <dgm:spPr/>
      <dgm:t>
        <a:bodyPr/>
        <a:lstStyle/>
        <a:p>
          <a:pPr>
            <a:defRPr b="1"/>
          </a:pPr>
          <a:r>
            <a:rPr lang="en-US" b="0">
              <a:latin typeface="Calibri"/>
              <a:ea typeface="Calibri"/>
              <a:cs typeface="Calibri"/>
            </a:rPr>
            <a:t> 1988 </a:t>
          </a:r>
        </a:p>
      </dgm:t>
    </dgm:pt>
    <dgm:pt modelId="{9CA4D85D-31B2-4FED-B80B-E268E622E373}" type="parTrans" cxnId="{F0D550B7-BF37-4428-9A31-0B7402CF45B1}">
      <dgm:prSet/>
      <dgm:spPr/>
      <dgm:t>
        <a:bodyPr/>
        <a:lstStyle/>
        <a:p>
          <a:endParaRPr lang="en-GB"/>
        </a:p>
      </dgm:t>
    </dgm:pt>
    <dgm:pt modelId="{6B6B3F8D-7CBF-447F-800F-F497BB35D851}" type="sibTrans" cxnId="{F0D550B7-BF37-4428-9A31-0B7402CF45B1}">
      <dgm:prSet/>
      <dgm:spPr/>
      <dgm:t>
        <a:bodyPr/>
        <a:lstStyle/>
        <a:p>
          <a:endParaRPr lang="en-GB"/>
        </a:p>
      </dgm:t>
    </dgm:pt>
    <dgm:pt modelId="{BE46506B-EC30-42BB-AB99-F3CD34F5B99A}">
      <dgm:prSet phldr="0"/>
      <dgm:spPr/>
      <dgm:t>
        <a:bodyPr/>
        <a:lstStyle/>
        <a:p>
          <a:pPr>
            <a:defRPr b="1"/>
          </a:pPr>
          <a:r>
            <a:rPr lang="en-US" b="0">
              <a:latin typeface="Calibri"/>
              <a:ea typeface="Calibri"/>
              <a:cs typeface="Calibri"/>
            </a:rPr>
            <a:t> 2002</a:t>
          </a:r>
        </a:p>
      </dgm:t>
    </dgm:pt>
    <dgm:pt modelId="{DA2FBAA4-FA7B-4EAF-B950-2D4D7CB2A55A}" type="parTrans" cxnId="{341B889F-29EC-4A70-B68B-8D2BB4BE8F0C}">
      <dgm:prSet/>
      <dgm:spPr/>
    </dgm:pt>
    <dgm:pt modelId="{415EDF79-7C8B-43FA-81F3-1941DE8E5D89}" type="sibTrans" cxnId="{341B889F-29EC-4A70-B68B-8D2BB4BE8F0C}">
      <dgm:prSet/>
      <dgm:spPr/>
    </dgm:pt>
    <dgm:pt modelId="{7A48E2A8-EF57-4497-9A6D-389153638FC9}">
      <dgm:prSet phldr="0"/>
      <dgm:spPr/>
      <dgm:t>
        <a:bodyPr/>
        <a:lstStyle/>
        <a:p>
          <a:r>
            <a:rPr lang="en-US" b="0">
              <a:latin typeface="Calibri"/>
              <a:ea typeface="Calibri"/>
              <a:cs typeface="Calibri"/>
            </a:rPr>
            <a:t>Uberlingen</a:t>
          </a:r>
        </a:p>
      </dgm:t>
    </dgm:pt>
    <dgm:pt modelId="{C17C9426-838A-4B4E-A3A2-F46F91DA1979}" type="parTrans" cxnId="{645929B8-6F50-46DD-A8B8-FCCCAB08BC37}">
      <dgm:prSet/>
      <dgm:spPr/>
    </dgm:pt>
    <dgm:pt modelId="{EBB6290F-8E7A-455D-AEBB-CF0C2E5A2A74}" type="sibTrans" cxnId="{645929B8-6F50-46DD-A8B8-FCCCAB08BC37}">
      <dgm:prSet/>
      <dgm:spPr/>
    </dgm:pt>
    <dgm:pt modelId="{594E7E6A-59D2-479E-998C-59C15E6CC444}">
      <dgm:prSet phldr="0"/>
      <dgm:spPr/>
      <dgm:t>
        <a:bodyPr/>
        <a:lstStyle/>
        <a:p>
          <a:pPr>
            <a:defRPr b="1"/>
          </a:pPr>
          <a:r>
            <a:rPr lang="en-US" b="0">
              <a:latin typeface="Calibri"/>
              <a:ea typeface="Calibri"/>
              <a:cs typeface="Calibri"/>
            </a:rPr>
            <a:t> 1977</a:t>
          </a:r>
        </a:p>
      </dgm:t>
    </dgm:pt>
    <dgm:pt modelId="{1D889386-1E69-458D-8979-568733C6999D}" type="parTrans" cxnId="{F9CB0B57-4F49-41B7-B692-DA0D58815E51}">
      <dgm:prSet/>
      <dgm:spPr/>
    </dgm:pt>
    <dgm:pt modelId="{DBBF8688-243B-453F-B9C1-9759775B8EBE}" type="sibTrans" cxnId="{F9CB0B57-4F49-41B7-B692-DA0D58815E51}">
      <dgm:prSet/>
      <dgm:spPr/>
    </dgm:pt>
    <dgm:pt modelId="{B949DF80-D8F1-46E9-AD09-C617E19298BD}">
      <dgm:prSet phldr="0"/>
      <dgm:spPr/>
      <dgm:t>
        <a:bodyPr/>
        <a:lstStyle/>
        <a:p>
          <a:r>
            <a:rPr lang="en-US" b="0">
              <a:latin typeface="Calibri"/>
              <a:ea typeface="Calibri"/>
              <a:cs typeface="Calibri"/>
            </a:rPr>
            <a:t>Tenerife</a:t>
          </a:r>
        </a:p>
      </dgm:t>
    </dgm:pt>
    <dgm:pt modelId="{B6394083-FB2A-468E-A943-FA627FFB13F3}" type="parTrans" cxnId="{BADDED46-5A80-44F1-97ED-67D812B7609C}">
      <dgm:prSet/>
      <dgm:spPr/>
    </dgm:pt>
    <dgm:pt modelId="{9C453C81-7A10-49A4-9331-C8C54530EB31}" type="sibTrans" cxnId="{BADDED46-5A80-44F1-97ED-67D812B7609C}">
      <dgm:prSet/>
      <dgm:spPr/>
    </dgm:pt>
    <dgm:pt modelId="{7346C819-6583-408E-BC90-F9C52E35BC77}">
      <dgm:prSet phldr="0"/>
      <dgm:spPr/>
      <dgm:t>
        <a:bodyPr/>
        <a:lstStyle/>
        <a:p>
          <a:pPr>
            <a:defRPr b="1"/>
          </a:pPr>
          <a:r>
            <a:rPr lang="en-US" b="0">
              <a:latin typeface="Calibri"/>
              <a:ea typeface="Calibri"/>
              <a:cs typeface="Calibri"/>
            </a:rPr>
            <a:t> 1976</a:t>
          </a:r>
          <a:endParaRPr lang="en-US">
            <a:ea typeface="Calibri"/>
          </a:endParaRPr>
        </a:p>
      </dgm:t>
    </dgm:pt>
    <dgm:pt modelId="{15E05C54-20F0-46CF-988B-0005EADED143}" type="parTrans" cxnId="{174B63BC-BBCD-441E-8DF1-3B3E9CDC6175}">
      <dgm:prSet/>
      <dgm:spPr/>
    </dgm:pt>
    <dgm:pt modelId="{F4012532-3BCE-483E-A2BC-F41024AC675B}" type="sibTrans" cxnId="{174B63BC-BBCD-441E-8DF1-3B3E9CDC6175}">
      <dgm:prSet/>
      <dgm:spPr/>
    </dgm:pt>
    <dgm:pt modelId="{51DC4626-E735-4BD5-B1B0-51D5254BE6E3}" type="pres">
      <dgm:prSet presAssocID="{71B2316F-68F0-4A72-8D19-1A1F72E2EC3B}" presName="root" presStyleCnt="0">
        <dgm:presLayoutVars>
          <dgm:chMax/>
          <dgm:chPref/>
          <dgm:animLvl val="lvl"/>
        </dgm:presLayoutVars>
      </dgm:prSet>
      <dgm:spPr/>
    </dgm:pt>
    <dgm:pt modelId="{6CC43B96-23F1-43BB-BACA-A7ADF19351C2}" type="pres">
      <dgm:prSet presAssocID="{71B2316F-68F0-4A72-8D19-1A1F72E2EC3B}" presName="divider" presStyleLbl="fgAcc1" presStyleIdx="0" presStyleCnt="15"/>
      <dgm:spPr>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tailEnd type="triangle" w="lg" len="lg"/>
        </a:ln>
        <a:effectLst/>
      </dgm:spPr>
    </dgm:pt>
    <dgm:pt modelId="{B16B4889-BA09-492B-97F9-52B0E761D24A}" type="pres">
      <dgm:prSet presAssocID="{71B2316F-68F0-4A72-8D19-1A1F72E2EC3B}" presName="nodes" presStyleCnt="0">
        <dgm:presLayoutVars>
          <dgm:chMax/>
          <dgm:chPref/>
          <dgm:animLvl val="lvl"/>
        </dgm:presLayoutVars>
      </dgm:prSet>
      <dgm:spPr/>
    </dgm:pt>
    <dgm:pt modelId="{A5560036-7904-48FE-9552-E1C939A579B7}" type="pres">
      <dgm:prSet presAssocID="{7B945A79-4B93-44DF-A6E2-EFF99B6BD9E0}" presName="composite" presStyleCnt="0"/>
      <dgm:spPr/>
    </dgm:pt>
    <dgm:pt modelId="{D9E946B7-C773-4A86-A377-F43E8E8231CA}" type="pres">
      <dgm:prSet presAssocID="{7B945A79-4B93-44DF-A6E2-EFF99B6BD9E0}" presName="ConnectorPoint" presStyleLbl="lnNode1" presStyleIdx="0" presStyleCnt="14"/>
      <dgm:spPr>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41D7C692-69BE-478B-AE47-01C89EE59F30}" type="pres">
      <dgm:prSet presAssocID="{7B945A79-4B93-44DF-A6E2-EFF99B6BD9E0}" presName="DropPinPlaceHolder" presStyleCnt="0"/>
      <dgm:spPr/>
    </dgm:pt>
    <dgm:pt modelId="{84A00F31-FB3A-4FC2-9F19-770A957C403D}" type="pres">
      <dgm:prSet presAssocID="{7B945A79-4B93-44DF-A6E2-EFF99B6BD9E0}" presName="DropPin" presStyleLbl="alignNode1" presStyleIdx="0" presStyleCnt="14"/>
      <dgm:spPr/>
    </dgm:pt>
    <dgm:pt modelId="{DA7CCA92-FEA2-4E99-BE60-726310FD22E6}" type="pres">
      <dgm:prSet presAssocID="{7B945A79-4B93-44DF-A6E2-EFF99B6BD9E0}" presName="Ellipse" presStyleLbl="fgAcc1" presStyleIdx="1" presStyleCnt="15"/>
      <dgm:spPr>
        <a:solidFill>
          <a:schemeClr val="lt1">
            <a:alpha val="90000"/>
            <a:hueOff val="0"/>
            <a:satOff val="0"/>
            <a:lumOff val="0"/>
            <a:alphaOff val="0"/>
          </a:schemeClr>
        </a:solidFill>
        <a:ln w="12700" cap="flat" cmpd="sng" algn="ctr">
          <a:noFill/>
          <a:prstDash val="solid"/>
          <a:miter lim="800000"/>
        </a:ln>
        <a:effectLst/>
      </dgm:spPr>
    </dgm:pt>
    <dgm:pt modelId="{A28EDA3E-42B0-4F3A-B6C7-F9ADCB3CE059}" type="pres">
      <dgm:prSet presAssocID="{7B945A79-4B93-44DF-A6E2-EFF99B6BD9E0}" presName="L2TextContainer" presStyleLbl="revTx" presStyleIdx="0" presStyleCnt="28">
        <dgm:presLayoutVars>
          <dgm:bulletEnabled val="1"/>
        </dgm:presLayoutVars>
      </dgm:prSet>
      <dgm:spPr/>
    </dgm:pt>
    <dgm:pt modelId="{FD61ED7D-0C16-4195-9E6A-5F3DA3D99915}" type="pres">
      <dgm:prSet presAssocID="{7B945A79-4B93-44DF-A6E2-EFF99B6BD9E0}" presName="L1TextContainer" presStyleLbl="revTx" presStyleIdx="1" presStyleCnt="28">
        <dgm:presLayoutVars>
          <dgm:chMax val="1"/>
          <dgm:chPref val="1"/>
          <dgm:bulletEnabled val="1"/>
        </dgm:presLayoutVars>
      </dgm:prSet>
      <dgm:spPr/>
    </dgm:pt>
    <dgm:pt modelId="{64594D4E-87C1-4267-AF05-D42C8C9586FC}" type="pres">
      <dgm:prSet presAssocID="{7B945A79-4B93-44DF-A6E2-EFF99B6BD9E0}" presName="ConnectLine" presStyleLbl="sibTrans1D1" presStyleIdx="0" presStyleCnt="14"/>
      <dgm:spPr>
        <a:noFill/>
        <a:ln w="12700" cap="flat" cmpd="sng" algn="ctr">
          <a:solidFill>
            <a:schemeClr val="accent5">
              <a:hueOff val="0"/>
              <a:satOff val="0"/>
              <a:lumOff val="0"/>
              <a:alphaOff val="0"/>
            </a:schemeClr>
          </a:solidFill>
          <a:prstDash val="dash"/>
          <a:miter lim="800000"/>
        </a:ln>
        <a:effectLst/>
      </dgm:spPr>
    </dgm:pt>
    <dgm:pt modelId="{D6F707BA-5FDF-41CF-BA66-24EB0BA7D8B0}" type="pres">
      <dgm:prSet presAssocID="{7B945A79-4B93-44DF-A6E2-EFF99B6BD9E0}" presName="EmptyPlaceHolder" presStyleCnt="0"/>
      <dgm:spPr/>
    </dgm:pt>
    <dgm:pt modelId="{603D2255-A67F-43C8-A68E-9BFAE1B33830}" type="pres">
      <dgm:prSet presAssocID="{3D46163A-50A4-4B0F-803D-FC5B0D8B146D}" presName="spaceBetweenRectangles" presStyleCnt="0"/>
      <dgm:spPr/>
    </dgm:pt>
    <dgm:pt modelId="{312C91B6-8723-48C7-848A-A2FD4D715B56}" type="pres">
      <dgm:prSet presAssocID="{7346C819-6583-408E-BC90-F9C52E35BC77}" presName="composite" presStyleCnt="0"/>
      <dgm:spPr/>
    </dgm:pt>
    <dgm:pt modelId="{3CA05275-74CC-4658-97FE-65AC58043B48}" type="pres">
      <dgm:prSet presAssocID="{7346C819-6583-408E-BC90-F9C52E35BC77}" presName="ConnectorPoint" presStyleLbl="lnNode1" presStyleIdx="1" presStyleCnt="14"/>
      <dgm:spPr>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BC40F53C-2AE4-4B87-9D88-A5909B912C6D}" type="pres">
      <dgm:prSet presAssocID="{7346C819-6583-408E-BC90-F9C52E35BC77}" presName="DropPinPlaceHolder" presStyleCnt="0"/>
      <dgm:spPr/>
    </dgm:pt>
    <dgm:pt modelId="{B9BFE7C1-B7B2-454D-B854-BA409438F554}" type="pres">
      <dgm:prSet presAssocID="{7346C819-6583-408E-BC90-F9C52E35BC77}" presName="DropPin" presStyleLbl="alignNode1" presStyleIdx="1" presStyleCnt="14"/>
      <dgm:spPr/>
    </dgm:pt>
    <dgm:pt modelId="{74DE6138-DEC9-4492-A1F5-520B8E6804C4}" type="pres">
      <dgm:prSet presAssocID="{7346C819-6583-408E-BC90-F9C52E35BC77}" presName="Ellipse" presStyleLbl="fgAcc1" presStyleIdx="2" presStyleCnt="15"/>
      <dgm:spPr>
        <a:solidFill>
          <a:schemeClr val="lt1">
            <a:alpha val="90000"/>
            <a:hueOff val="0"/>
            <a:satOff val="0"/>
            <a:lumOff val="0"/>
            <a:alphaOff val="0"/>
          </a:schemeClr>
        </a:solidFill>
        <a:ln w="12700" cap="flat" cmpd="sng" algn="ctr">
          <a:noFill/>
          <a:prstDash val="solid"/>
          <a:miter lim="800000"/>
        </a:ln>
        <a:effectLst/>
      </dgm:spPr>
    </dgm:pt>
    <dgm:pt modelId="{30970B2A-3979-4F64-8173-A140BA8B4837}" type="pres">
      <dgm:prSet presAssocID="{7346C819-6583-408E-BC90-F9C52E35BC77}" presName="L2TextContainer" presStyleLbl="revTx" presStyleIdx="2" presStyleCnt="28">
        <dgm:presLayoutVars>
          <dgm:bulletEnabled val="1"/>
        </dgm:presLayoutVars>
      </dgm:prSet>
      <dgm:spPr/>
    </dgm:pt>
    <dgm:pt modelId="{39A04142-6289-49A0-9A1A-CAE1D0B44220}" type="pres">
      <dgm:prSet presAssocID="{7346C819-6583-408E-BC90-F9C52E35BC77}" presName="L1TextContainer" presStyleLbl="revTx" presStyleIdx="3" presStyleCnt="28">
        <dgm:presLayoutVars>
          <dgm:chMax val="1"/>
          <dgm:chPref val="1"/>
          <dgm:bulletEnabled val="1"/>
        </dgm:presLayoutVars>
      </dgm:prSet>
      <dgm:spPr/>
    </dgm:pt>
    <dgm:pt modelId="{559083D1-CF63-415D-9C96-1EC1AB98BFCA}" type="pres">
      <dgm:prSet presAssocID="{7346C819-6583-408E-BC90-F9C52E35BC77}" presName="ConnectLine" presStyleLbl="sibTrans1D1" presStyleIdx="1" presStyleCnt="14"/>
      <dgm:spPr>
        <a:noFill/>
        <a:ln w="12700" cap="flat" cmpd="sng" algn="ctr">
          <a:solidFill>
            <a:schemeClr val="accent5">
              <a:hueOff val="0"/>
              <a:satOff val="0"/>
              <a:lumOff val="0"/>
              <a:alphaOff val="0"/>
            </a:schemeClr>
          </a:solidFill>
          <a:prstDash val="dash"/>
          <a:miter lim="800000"/>
        </a:ln>
        <a:effectLst/>
      </dgm:spPr>
    </dgm:pt>
    <dgm:pt modelId="{64982F04-213A-4724-AC22-E42973DB0F1F}" type="pres">
      <dgm:prSet presAssocID="{7346C819-6583-408E-BC90-F9C52E35BC77}" presName="EmptyPlaceHolder" presStyleCnt="0"/>
      <dgm:spPr/>
    </dgm:pt>
    <dgm:pt modelId="{108B82C1-AD66-4686-A067-44F6C9A7C612}" type="pres">
      <dgm:prSet presAssocID="{F4012532-3BCE-483E-A2BC-F41024AC675B}" presName="spaceBetweenRectangles" presStyleCnt="0"/>
      <dgm:spPr/>
    </dgm:pt>
    <dgm:pt modelId="{2FF753ED-A2EE-4496-94E3-CE88311F8A73}" type="pres">
      <dgm:prSet presAssocID="{594E7E6A-59D2-479E-998C-59C15E6CC444}" presName="composite" presStyleCnt="0"/>
      <dgm:spPr/>
    </dgm:pt>
    <dgm:pt modelId="{D1E8DC56-28D2-4F8D-9928-B63685501C6A}" type="pres">
      <dgm:prSet presAssocID="{594E7E6A-59D2-479E-998C-59C15E6CC444}" presName="ConnectorPoint" presStyleLbl="lnNode1" presStyleIdx="2" presStyleCnt="14"/>
      <dgm:spPr>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EC6ECEB5-296C-4769-B5FE-DEA6CEC87BF4}" type="pres">
      <dgm:prSet presAssocID="{594E7E6A-59D2-479E-998C-59C15E6CC444}" presName="DropPinPlaceHolder" presStyleCnt="0"/>
      <dgm:spPr/>
    </dgm:pt>
    <dgm:pt modelId="{75943D17-FB97-4EFF-9BF1-EED4AF2D51CE}" type="pres">
      <dgm:prSet presAssocID="{594E7E6A-59D2-479E-998C-59C15E6CC444}" presName="DropPin" presStyleLbl="alignNode1" presStyleIdx="2" presStyleCnt="14"/>
      <dgm:spPr/>
    </dgm:pt>
    <dgm:pt modelId="{66BD80AE-C24F-438E-8B87-9AA4266E2C03}" type="pres">
      <dgm:prSet presAssocID="{594E7E6A-59D2-479E-998C-59C15E6CC444}" presName="Ellipse" presStyleLbl="fgAcc1" presStyleIdx="3" presStyleCnt="15"/>
      <dgm:spPr>
        <a:solidFill>
          <a:schemeClr val="lt1">
            <a:alpha val="90000"/>
            <a:hueOff val="0"/>
            <a:satOff val="0"/>
            <a:lumOff val="0"/>
            <a:alphaOff val="0"/>
          </a:schemeClr>
        </a:solidFill>
        <a:ln w="12700" cap="flat" cmpd="sng" algn="ctr">
          <a:noFill/>
          <a:prstDash val="solid"/>
          <a:miter lim="800000"/>
        </a:ln>
        <a:effectLst/>
      </dgm:spPr>
    </dgm:pt>
    <dgm:pt modelId="{B8BAE181-8FB9-4B4C-9ABE-FF6E55211873}" type="pres">
      <dgm:prSet presAssocID="{594E7E6A-59D2-479E-998C-59C15E6CC444}" presName="L2TextContainer" presStyleLbl="revTx" presStyleIdx="4" presStyleCnt="28">
        <dgm:presLayoutVars>
          <dgm:bulletEnabled val="1"/>
        </dgm:presLayoutVars>
      </dgm:prSet>
      <dgm:spPr/>
    </dgm:pt>
    <dgm:pt modelId="{0CB7CE3F-C7E4-4BFF-8CE2-402DCB3BCF74}" type="pres">
      <dgm:prSet presAssocID="{594E7E6A-59D2-479E-998C-59C15E6CC444}" presName="L1TextContainer" presStyleLbl="revTx" presStyleIdx="5" presStyleCnt="28">
        <dgm:presLayoutVars>
          <dgm:chMax val="1"/>
          <dgm:chPref val="1"/>
          <dgm:bulletEnabled val="1"/>
        </dgm:presLayoutVars>
      </dgm:prSet>
      <dgm:spPr/>
    </dgm:pt>
    <dgm:pt modelId="{68F091FD-5E80-4DCB-BBFE-6DC220EFB2CD}" type="pres">
      <dgm:prSet presAssocID="{594E7E6A-59D2-479E-998C-59C15E6CC444}" presName="ConnectLine" presStyleLbl="sibTrans1D1" presStyleIdx="2" presStyleCnt="14"/>
      <dgm:spPr>
        <a:noFill/>
        <a:ln w="12700" cap="flat" cmpd="sng" algn="ctr">
          <a:solidFill>
            <a:schemeClr val="accent5">
              <a:hueOff val="0"/>
              <a:satOff val="0"/>
              <a:lumOff val="0"/>
              <a:alphaOff val="0"/>
            </a:schemeClr>
          </a:solidFill>
          <a:prstDash val="dash"/>
          <a:miter lim="800000"/>
        </a:ln>
        <a:effectLst/>
      </dgm:spPr>
    </dgm:pt>
    <dgm:pt modelId="{06ED845D-360C-46AD-A35E-9869BD5110F4}" type="pres">
      <dgm:prSet presAssocID="{594E7E6A-59D2-479E-998C-59C15E6CC444}" presName="EmptyPlaceHolder" presStyleCnt="0"/>
      <dgm:spPr/>
    </dgm:pt>
    <dgm:pt modelId="{82F968F4-7AC7-42BB-91D6-FE7395FA14DF}" type="pres">
      <dgm:prSet presAssocID="{DBBF8688-243B-453F-B9C1-9759775B8EBE}" presName="spaceBetweenRectangles" presStyleCnt="0"/>
      <dgm:spPr/>
    </dgm:pt>
    <dgm:pt modelId="{3B319B8F-BBCA-4BCA-AF54-4C49C0D1FA46}" type="pres">
      <dgm:prSet presAssocID="{8445E35F-47B3-4341-A373-EC870B35AA47}" presName="composite" presStyleCnt="0"/>
      <dgm:spPr/>
    </dgm:pt>
    <dgm:pt modelId="{85957CC9-6081-4831-A98E-43FBD0D07BFA}" type="pres">
      <dgm:prSet presAssocID="{8445E35F-47B3-4341-A373-EC870B35AA47}" presName="ConnectorPoint" presStyleLbl="lnNode1" presStyleIdx="3" presStyleCnt="14"/>
      <dgm:spPr>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3454C449-5B9D-4AFF-967C-4B9CC99D9113}" type="pres">
      <dgm:prSet presAssocID="{8445E35F-47B3-4341-A373-EC870B35AA47}" presName="DropPinPlaceHolder" presStyleCnt="0"/>
      <dgm:spPr/>
    </dgm:pt>
    <dgm:pt modelId="{43AFF5BD-5B08-4A34-B804-5679AFB874E7}" type="pres">
      <dgm:prSet presAssocID="{8445E35F-47B3-4341-A373-EC870B35AA47}" presName="DropPin" presStyleLbl="alignNode1" presStyleIdx="3" presStyleCnt="14"/>
      <dgm:spPr/>
    </dgm:pt>
    <dgm:pt modelId="{B04B0E29-1D9A-4197-97A2-15041C746FCC}" type="pres">
      <dgm:prSet presAssocID="{8445E35F-47B3-4341-A373-EC870B35AA47}" presName="Ellipse" presStyleLbl="fgAcc1" presStyleIdx="4" presStyleCnt="15"/>
      <dgm:spPr>
        <a:solidFill>
          <a:schemeClr val="lt1">
            <a:alpha val="90000"/>
            <a:hueOff val="0"/>
            <a:satOff val="0"/>
            <a:lumOff val="0"/>
            <a:alphaOff val="0"/>
          </a:schemeClr>
        </a:solidFill>
        <a:ln w="12700" cap="flat" cmpd="sng" algn="ctr">
          <a:noFill/>
          <a:prstDash val="solid"/>
          <a:miter lim="800000"/>
        </a:ln>
        <a:effectLst/>
      </dgm:spPr>
    </dgm:pt>
    <dgm:pt modelId="{48A8F985-30F4-4B19-9E90-3C4F9F0FB6C4}" type="pres">
      <dgm:prSet presAssocID="{8445E35F-47B3-4341-A373-EC870B35AA47}" presName="L2TextContainer" presStyleLbl="revTx" presStyleIdx="6" presStyleCnt="28">
        <dgm:presLayoutVars>
          <dgm:bulletEnabled val="1"/>
        </dgm:presLayoutVars>
      </dgm:prSet>
      <dgm:spPr/>
    </dgm:pt>
    <dgm:pt modelId="{2228E910-9F67-45A0-B4A1-95C8A4E094AF}" type="pres">
      <dgm:prSet presAssocID="{8445E35F-47B3-4341-A373-EC870B35AA47}" presName="L1TextContainer" presStyleLbl="revTx" presStyleIdx="7" presStyleCnt="28">
        <dgm:presLayoutVars>
          <dgm:chMax val="1"/>
          <dgm:chPref val="1"/>
          <dgm:bulletEnabled val="1"/>
        </dgm:presLayoutVars>
      </dgm:prSet>
      <dgm:spPr/>
    </dgm:pt>
    <dgm:pt modelId="{561B8917-8FBB-4558-9CD0-EE856409CCB9}" type="pres">
      <dgm:prSet presAssocID="{8445E35F-47B3-4341-A373-EC870B35AA47}" presName="ConnectLine" presStyleLbl="sibTrans1D1" presStyleIdx="3" presStyleCnt="14"/>
      <dgm:spPr>
        <a:noFill/>
        <a:ln w="12700" cap="flat" cmpd="sng" algn="ctr">
          <a:solidFill>
            <a:schemeClr val="accent5">
              <a:hueOff val="0"/>
              <a:satOff val="0"/>
              <a:lumOff val="0"/>
              <a:alphaOff val="0"/>
            </a:schemeClr>
          </a:solidFill>
          <a:prstDash val="dash"/>
          <a:miter lim="800000"/>
        </a:ln>
        <a:effectLst/>
      </dgm:spPr>
    </dgm:pt>
    <dgm:pt modelId="{6D37AA0A-148A-4552-8CD9-9190DB3767F8}" type="pres">
      <dgm:prSet presAssocID="{8445E35F-47B3-4341-A373-EC870B35AA47}" presName="EmptyPlaceHolder" presStyleCnt="0"/>
      <dgm:spPr/>
    </dgm:pt>
    <dgm:pt modelId="{2EB6E268-EC46-4AD6-A841-3B728B8891A0}" type="pres">
      <dgm:prSet presAssocID="{2BC0BB32-9E0B-4E09-BF15-014F9D3DF688}" presName="spaceBetweenRectangles" presStyleCnt="0"/>
      <dgm:spPr/>
    </dgm:pt>
    <dgm:pt modelId="{D9185A13-DAF5-4907-AEDE-03F95F5367D9}" type="pres">
      <dgm:prSet presAssocID="{2D512BF0-113B-40E6-B40E-9C3B788A9E0B}" presName="composite" presStyleCnt="0"/>
      <dgm:spPr/>
    </dgm:pt>
    <dgm:pt modelId="{DBE9C0F7-8894-4A7D-B17F-E453094B57C3}" type="pres">
      <dgm:prSet presAssocID="{2D512BF0-113B-40E6-B40E-9C3B788A9E0B}" presName="ConnectorPoint" presStyleLbl="lnNode1" presStyleIdx="4" presStyleCnt="14"/>
      <dgm:spPr>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3A86872B-4F20-4D80-8211-32A05A2F8CFE}" type="pres">
      <dgm:prSet presAssocID="{2D512BF0-113B-40E6-B40E-9C3B788A9E0B}" presName="DropPinPlaceHolder" presStyleCnt="0"/>
      <dgm:spPr/>
    </dgm:pt>
    <dgm:pt modelId="{88C3312D-15E7-46D8-8CE3-4C0CA999E3AD}" type="pres">
      <dgm:prSet presAssocID="{2D512BF0-113B-40E6-B40E-9C3B788A9E0B}" presName="DropPin" presStyleLbl="alignNode1" presStyleIdx="4" presStyleCnt="14"/>
      <dgm:spPr/>
    </dgm:pt>
    <dgm:pt modelId="{97104202-190C-4F24-A981-3D8AF5258728}" type="pres">
      <dgm:prSet presAssocID="{2D512BF0-113B-40E6-B40E-9C3B788A9E0B}" presName="Ellipse" presStyleLbl="fgAcc1" presStyleIdx="5" presStyleCnt="15"/>
      <dgm:spPr>
        <a:solidFill>
          <a:schemeClr val="lt1">
            <a:alpha val="90000"/>
            <a:hueOff val="0"/>
            <a:satOff val="0"/>
            <a:lumOff val="0"/>
            <a:alphaOff val="0"/>
          </a:schemeClr>
        </a:solidFill>
        <a:ln w="12700" cap="flat" cmpd="sng" algn="ctr">
          <a:noFill/>
          <a:prstDash val="solid"/>
          <a:miter lim="800000"/>
        </a:ln>
        <a:effectLst/>
      </dgm:spPr>
    </dgm:pt>
    <dgm:pt modelId="{4A5E4784-3F95-4148-9E0E-E0D8CE3A2540}" type="pres">
      <dgm:prSet presAssocID="{2D512BF0-113B-40E6-B40E-9C3B788A9E0B}" presName="L2TextContainer" presStyleLbl="revTx" presStyleIdx="8" presStyleCnt="28">
        <dgm:presLayoutVars>
          <dgm:bulletEnabled val="1"/>
        </dgm:presLayoutVars>
      </dgm:prSet>
      <dgm:spPr/>
    </dgm:pt>
    <dgm:pt modelId="{1E0CFFDE-898A-4939-9BD7-A9967C3C37AB}" type="pres">
      <dgm:prSet presAssocID="{2D512BF0-113B-40E6-B40E-9C3B788A9E0B}" presName="L1TextContainer" presStyleLbl="revTx" presStyleIdx="9" presStyleCnt="28">
        <dgm:presLayoutVars>
          <dgm:chMax val="1"/>
          <dgm:chPref val="1"/>
          <dgm:bulletEnabled val="1"/>
        </dgm:presLayoutVars>
      </dgm:prSet>
      <dgm:spPr/>
    </dgm:pt>
    <dgm:pt modelId="{F941DE25-F963-4728-9C28-B84FA2CD46AD}" type="pres">
      <dgm:prSet presAssocID="{2D512BF0-113B-40E6-B40E-9C3B788A9E0B}" presName="ConnectLine" presStyleLbl="sibTrans1D1" presStyleIdx="4" presStyleCnt="14"/>
      <dgm:spPr>
        <a:noFill/>
        <a:ln w="12700" cap="flat" cmpd="sng" algn="ctr">
          <a:solidFill>
            <a:schemeClr val="accent5">
              <a:hueOff val="0"/>
              <a:satOff val="0"/>
              <a:lumOff val="0"/>
              <a:alphaOff val="0"/>
            </a:schemeClr>
          </a:solidFill>
          <a:prstDash val="dash"/>
          <a:miter lim="800000"/>
        </a:ln>
        <a:effectLst/>
      </dgm:spPr>
    </dgm:pt>
    <dgm:pt modelId="{46082E24-2892-446A-9341-60CAB6AB6174}" type="pres">
      <dgm:prSet presAssocID="{2D512BF0-113B-40E6-B40E-9C3B788A9E0B}" presName="EmptyPlaceHolder" presStyleCnt="0"/>
      <dgm:spPr/>
    </dgm:pt>
    <dgm:pt modelId="{36BD3FFB-D89A-482C-A220-0CDF333183CE}" type="pres">
      <dgm:prSet presAssocID="{C169CA35-699C-4BF9-B67E-41BD552C0FC6}" presName="spaceBetweenRectangles" presStyleCnt="0"/>
      <dgm:spPr/>
    </dgm:pt>
    <dgm:pt modelId="{12A9FB72-16DF-4467-A494-86FC64F4A9DE}" type="pres">
      <dgm:prSet presAssocID="{3CF04933-39DE-450D-9776-5A9210FC7B75}" presName="composite" presStyleCnt="0"/>
      <dgm:spPr/>
    </dgm:pt>
    <dgm:pt modelId="{EC809388-7953-4F52-B761-6807B6480D35}" type="pres">
      <dgm:prSet presAssocID="{3CF04933-39DE-450D-9776-5A9210FC7B75}" presName="ConnectorPoint" presStyleLbl="lnNode1" presStyleIdx="5" presStyleCnt="14"/>
      <dgm:spPr>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2F2604FB-A9EA-4F3F-860A-7E89C2B206A2}" type="pres">
      <dgm:prSet presAssocID="{3CF04933-39DE-450D-9776-5A9210FC7B75}" presName="DropPinPlaceHolder" presStyleCnt="0"/>
      <dgm:spPr/>
    </dgm:pt>
    <dgm:pt modelId="{C7D61245-6F32-4C4D-9E31-815B1188916B}" type="pres">
      <dgm:prSet presAssocID="{3CF04933-39DE-450D-9776-5A9210FC7B75}" presName="DropPin" presStyleLbl="alignNode1" presStyleIdx="5" presStyleCnt="14"/>
      <dgm:spPr/>
    </dgm:pt>
    <dgm:pt modelId="{68C17B66-46A8-4F27-A7E8-F869F7BA4CB7}" type="pres">
      <dgm:prSet presAssocID="{3CF04933-39DE-450D-9776-5A9210FC7B75}" presName="Ellipse" presStyleLbl="fgAcc1" presStyleIdx="6" presStyleCnt="15"/>
      <dgm:spPr>
        <a:solidFill>
          <a:schemeClr val="lt1">
            <a:alpha val="90000"/>
            <a:hueOff val="0"/>
            <a:satOff val="0"/>
            <a:lumOff val="0"/>
            <a:alphaOff val="0"/>
          </a:schemeClr>
        </a:solidFill>
        <a:ln w="12700" cap="flat" cmpd="sng" algn="ctr">
          <a:noFill/>
          <a:prstDash val="solid"/>
          <a:miter lim="800000"/>
        </a:ln>
        <a:effectLst/>
      </dgm:spPr>
    </dgm:pt>
    <dgm:pt modelId="{FA9771BC-EB2D-4D33-8F3F-DC884524B7FD}" type="pres">
      <dgm:prSet presAssocID="{3CF04933-39DE-450D-9776-5A9210FC7B75}" presName="L2TextContainer" presStyleLbl="revTx" presStyleIdx="10" presStyleCnt="28">
        <dgm:presLayoutVars>
          <dgm:bulletEnabled val="1"/>
        </dgm:presLayoutVars>
      </dgm:prSet>
      <dgm:spPr/>
    </dgm:pt>
    <dgm:pt modelId="{614F3AAF-6BA0-4F3A-B626-CF4A80B45888}" type="pres">
      <dgm:prSet presAssocID="{3CF04933-39DE-450D-9776-5A9210FC7B75}" presName="L1TextContainer" presStyleLbl="revTx" presStyleIdx="11" presStyleCnt="28">
        <dgm:presLayoutVars>
          <dgm:chMax val="1"/>
          <dgm:chPref val="1"/>
          <dgm:bulletEnabled val="1"/>
        </dgm:presLayoutVars>
      </dgm:prSet>
      <dgm:spPr/>
    </dgm:pt>
    <dgm:pt modelId="{F7908674-7BEE-4745-8FED-2F56D8DFA5DA}" type="pres">
      <dgm:prSet presAssocID="{3CF04933-39DE-450D-9776-5A9210FC7B75}" presName="ConnectLine" presStyleLbl="sibTrans1D1" presStyleIdx="5" presStyleCnt="14"/>
      <dgm:spPr>
        <a:noFill/>
        <a:ln w="12700" cap="flat" cmpd="sng" algn="ctr">
          <a:solidFill>
            <a:schemeClr val="accent5">
              <a:hueOff val="0"/>
              <a:satOff val="0"/>
              <a:lumOff val="0"/>
              <a:alphaOff val="0"/>
            </a:schemeClr>
          </a:solidFill>
          <a:prstDash val="dash"/>
          <a:miter lim="800000"/>
        </a:ln>
        <a:effectLst/>
      </dgm:spPr>
    </dgm:pt>
    <dgm:pt modelId="{E1E49F08-4BB6-48CE-9E45-71AEDDEDF2F7}" type="pres">
      <dgm:prSet presAssocID="{3CF04933-39DE-450D-9776-5A9210FC7B75}" presName="EmptyPlaceHolder" presStyleCnt="0"/>
      <dgm:spPr/>
    </dgm:pt>
    <dgm:pt modelId="{3E6EE6DE-7E38-408A-B50B-5B0611939332}" type="pres">
      <dgm:prSet presAssocID="{0B37656A-5464-43DB-90B6-704784AA5BDA}" presName="spaceBetweenRectangles" presStyleCnt="0"/>
      <dgm:spPr/>
    </dgm:pt>
    <dgm:pt modelId="{0339BA99-D152-4958-99CB-AEB5049502A8}" type="pres">
      <dgm:prSet presAssocID="{2DC2FF1F-5DC4-48BC-B719-24C9EE8F0BC1}" presName="composite" presStyleCnt="0"/>
      <dgm:spPr/>
    </dgm:pt>
    <dgm:pt modelId="{E96092C7-9ACA-4E1B-BE1D-2D2AD35DBDD4}" type="pres">
      <dgm:prSet presAssocID="{2DC2FF1F-5DC4-48BC-B719-24C9EE8F0BC1}" presName="ConnectorPoint" presStyleLbl="lnNode1" presStyleIdx="6" presStyleCnt="14"/>
      <dgm:spPr>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E904511C-781E-4D12-92AE-C75745B82F10}" type="pres">
      <dgm:prSet presAssocID="{2DC2FF1F-5DC4-48BC-B719-24C9EE8F0BC1}" presName="DropPinPlaceHolder" presStyleCnt="0"/>
      <dgm:spPr/>
    </dgm:pt>
    <dgm:pt modelId="{C6508C97-D091-4990-A28F-99783A59B477}" type="pres">
      <dgm:prSet presAssocID="{2DC2FF1F-5DC4-48BC-B719-24C9EE8F0BC1}" presName="DropPin" presStyleLbl="alignNode1" presStyleIdx="6" presStyleCnt="14"/>
      <dgm:spPr/>
    </dgm:pt>
    <dgm:pt modelId="{3F4A045C-67F1-4680-8B7D-86AAA34A9680}" type="pres">
      <dgm:prSet presAssocID="{2DC2FF1F-5DC4-48BC-B719-24C9EE8F0BC1}" presName="Ellipse" presStyleLbl="fgAcc1" presStyleIdx="7" presStyleCnt="15"/>
      <dgm:spPr>
        <a:solidFill>
          <a:schemeClr val="lt1">
            <a:alpha val="90000"/>
            <a:hueOff val="0"/>
            <a:satOff val="0"/>
            <a:lumOff val="0"/>
            <a:alphaOff val="0"/>
          </a:schemeClr>
        </a:solidFill>
        <a:ln w="12700" cap="flat" cmpd="sng" algn="ctr">
          <a:noFill/>
          <a:prstDash val="solid"/>
          <a:miter lim="800000"/>
        </a:ln>
        <a:effectLst/>
      </dgm:spPr>
    </dgm:pt>
    <dgm:pt modelId="{C85AD4E3-CD57-4274-B7F4-7FC8A18B0AF8}" type="pres">
      <dgm:prSet presAssocID="{2DC2FF1F-5DC4-48BC-B719-24C9EE8F0BC1}" presName="L2TextContainer" presStyleLbl="revTx" presStyleIdx="12" presStyleCnt="28">
        <dgm:presLayoutVars>
          <dgm:bulletEnabled val="1"/>
        </dgm:presLayoutVars>
      </dgm:prSet>
      <dgm:spPr/>
    </dgm:pt>
    <dgm:pt modelId="{88205EED-3075-4A26-BB1A-F91E8FF6B26B}" type="pres">
      <dgm:prSet presAssocID="{2DC2FF1F-5DC4-48BC-B719-24C9EE8F0BC1}" presName="L1TextContainer" presStyleLbl="revTx" presStyleIdx="13" presStyleCnt="28">
        <dgm:presLayoutVars>
          <dgm:chMax val="1"/>
          <dgm:chPref val="1"/>
          <dgm:bulletEnabled val="1"/>
        </dgm:presLayoutVars>
      </dgm:prSet>
      <dgm:spPr/>
    </dgm:pt>
    <dgm:pt modelId="{A9665562-2E2A-4A9F-9AA6-C4D838EDA729}" type="pres">
      <dgm:prSet presAssocID="{2DC2FF1F-5DC4-48BC-B719-24C9EE8F0BC1}" presName="ConnectLine" presStyleLbl="sibTrans1D1" presStyleIdx="6" presStyleCnt="14"/>
      <dgm:spPr>
        <a:noFill/>
        <a:ln w="12700" cap="flat" cmpd="sng" algn="ctr">
          <a:solidFill>
            <a:schemeClr val="accent5">
              <a:hueOff val="0"/>
              <a:satOff val="0"/>
              <a:lumOff val="0"/>
              <a:alphaOff val="0"/>
            </a:schemeClr>
          </a:solidFill>
          <a:prstDash val="dash"/>
          <a:miter lim="800000"/>
        </a:ln>
        <a:effectLst/>
      </dgm:spPr>
    </dgm:pt>
    <dgm:pt modelId="{5A8D0536-9ED9-450C-A977-A674C186BD6C}" type="pres">
      <dgm:prSet presAssocID="{2DC2FF1F-5DC4-48BC-B719-24C9EE8F0BC1}" presName="EmptyPlaceHolder" presStyleCnt="0"/>
      <dgm:spPr/>
    </dgm:pt>
    <dgm:pt modelId="{AE094CBD-B828-4674-9718-6541ECE200FE}" type="pres">
      <dgm:prSet presAssocID="{E6EB8BBE-89AA-44BC-93D8-8F079762EAFC}" presName="spaceBetweenRectangles" presStyleCnt="0"/>
      <dgm:spPr/>
    </dgm:pt>
    <dgm:pt modelId="{B7949FDC-EE41-49D5-B294-81640C544690}" type="pres">
      <dgm:prSet presAssocID="{937A6863-523B-4384-9547-52549B001935}" presName="composite" presStyleCnt="0"/>
      <dgm:spPr/>
    </dgm:pt>
    <dgm:pt modelId="{2982D4B1-23F6-467F-83FF-7964D46FE096}" type="pres">
      <dgm:prSet presAssocID="{937A6863-523B-4384-9547-52549B001935}" presName="ConnectorPoint" presStyleLbl="lnNode1" presStyleIdx="7" presStyleCnt="14"/>
      <dgm:spPr>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6045E943-A56A-47AD-BE94-EF5D6EE6514C}" type="pres">
      <dgm:prSet presAssocID="{937A6863-523B-4384-9547-52549B001935}" presName="DropPinPlaceHolder" presStyleCnt="0"/>
      <dgm:spPr/>
    </dgm:pt>
    <dgm:pt modelId="{C46026D4-9255-4C72-8CA3-E9A92BDBBFF0}" type="pres">
      <dgm:prSet presAssocID="{937A6863-523B-4384-9547-52549B001935}" presName="DropPin" presStyleLbl="alignNode1" presStyleIdx="7" presStyleCnt="14"/>
      <dgm:spPr/>
    </dgm:pt>
    <dgm:pt modelId="{0892848E-1DFE-434A-9A22-85E7E2507C32}" type="pres">
      <dgm:prSet presAssocID="{937A6863-523B-4384-9547-52549B001935}" presName="Ellipse" presStyleLbl="fgAcc1" presStyleIdx="8" presStyleCnt="15"/>
      <dgm:spPr>
        <a:solidFill>
          <a:schemeClr val="lt1">
            <a:alpha val="90000"/>
            <a:hueOff val="0"/>
            <a:satOff val="0"/>
            <a:lumOff val="0"/>
            <a:alphaOff val="0"/>
          </a:schemeClr>
        </a:solidFill>
        <a:ln w="12700" cap="flat" cmpd="sng" algn="ctr">
          <a:noFill/>
          <a:prstDash val="solid"/>
          <a:miter lim="800000"/>
        </a:ln>
        <a:effectLst/>
      </dgm:spPr>
    </dgm:pt>
    <dgm:pt modelId="{8756B76E-E4F3-4916-B4D2-916787CD4FBC}" type="pres">
      <dgm:prSet presAssocID="{937A6863-523B-4384-9547-52549B001935}" presName="L2TextContainer" presStyleLbl="revTx" presStyleIdx="14" presStyleCnt="28">
        <dgm:presLayoutVars>
          <dgm:bulletEnabled val="1"/>
        </dgm:presLayoutVars>
      </dgm:prSet>
      <dgm:spPr/>
    </dgm:pt>
    <dgm:pt modelId="{21F48BB6-6264-433E-B856-BE8E8F808A92}" type="pres">
      <dgm:prSet presAssocID="{937A6863-523B-4384-9547-52549B001935}" presName="L1TextContainer" presStyleLbl="revTx" presStyleIdx="15" presStyleCnt="28">
        <dgm:presLayoutVars>
          <dgm:chMax val="1"/>
          <dgm:chPref val="1"/>
          <dgm:bulletEnabled val="1"/>
        </dgm:presLayoutVars>
      </dgm:prSet>
      <dgm:spPr/>
    </dgm:pt>
    <dgm:pt modelId="{0B81F5D8-E31C-4E18-B941-99A2B864AD9B}" type="pres">
      <dgm:prSet presAssocID="{937A6863-523B-4384-9547-52549B001935}" presName="ConnectLine" presStyleLbl="sibTrans1D1" presStyleIdx="7" presStyleCnt="14"/>
      <dgm:spPr>
        <a:noFill/>
        <a:ln w="12700" cap="flat" cmpd="sng" algn="ctr">
          <a:solidFill>
            <a:schemeClr val="accent5">
              <a:hueOff val="0"/>
              <a:satOff val="0"/>
              <a:lumOff val="0"/>
              <a:alphaOff val="0"/>
            </a:schemeClr>
          </a:solidFill>
          <a:prstDash val="dash"/>
          <a:miter lim="800000"/>
        </a:ln>
        <a:effectLst/>
      </dgm:spPr>
    </dgm:pt>
    <dgm:pt modelId="{4CAAFE76-4F21-45E6-B94D-6CB93DE46550}" type="pres">
      <dgm:prSet presAssocID="{937A6863-523B-4384-9547-52549B001935}" presName="EmptyPlaceHolder" presStyleCnt="0"/>
      <dgm:spPr/>
    </dgm:pt>
    <dgm:pt modelId="{4105B8B2-A082-42C2-BB23-28F25E800B0B}" type="pres">
      <dgm:prSet presAssocID="{438E8860-AF91-4401-A844-0E066BE27C10}" presName="spaceBetweenRectangles" presStyleCnt="0"/>
      <dgm:spPr/>
    </dgm:pt>
    <dgm:pt modelId="{733DE796-DFD8-40C4-B960-4C4A84B3CB6F}" type="pres">
      <dgm:prSet presAssocID="{C6095026-3DA0-4C18-9C7D-BB9CAF6B29C5}" presName="composite" presStyleCnt="0"/>
      <dgm:spPr/>
    </dgm:pt>
    <dgm:pt modelId="{FF628A3B-9617-4E28-A4EA-6BDE331F2B22}" type="pres">
      <dgm:prSet presAssocID="{C6095026-3DA0-4C18-9C7D-BB9CAF6B29C5}" presName="ConnectorPoint" presStyleLbl="lnNode1" presStyleIdx="8" presStyleCnt="14"/>
      <dgm:spPr>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8AC61F1A-919D-4CA6-8236-0872E172C7F8}" type="pres">
      <dgm:prSet presAssocID="{C6095026-3DA0-4C18-9C7D-BB9CAF6B29C5}" presName="DropPinPlaceHolder" presStyleCnt="0"/>
      <dgm:spPr/>
    </dgm:pt>
    <dgm:pt modelId="{517A3DEE-44D3-4AE3-B05D-D5B5413C9D89}" type="pres">
      <dgm:prSet presAssocID="{C6095026-3DA0-4C18-9C7D-BB9CAF6B29C5}" presName="DropPin" presStyleLbl="alignNode1" presStyleIdx="8" presStyleCnt="14"/>
      <dgm:spPr/>
    </dgm:pt>
    <dgm:pt modelId="{EAEBF883-58FF-4D92-9A9F-1A85BF6FF61C}" type="pres">
      <dgm:prSet presAssocID="{C6095026-3DA0-4C18-9C7D-BB9CAF6B29C5}" presName="Ellipse" presStyleLbl="fgAcc1" presStyleIdx="9" presStyleCnt="15"/>
      <dgm:spPr>
        <a:solidFill>
          <a:schemeClr val="lt1">
            <a:alpha val="90000"/>
            <a:hueOff val="0"/>
            <a:satOff val="0"/>
            <a:lumOff val="0"/>
            <a:alphaOff val="0"/>
          </a:schemeClr>
        </a:solidFill>
        <a:ln w="12700" cap="flat" cmpd="sng" algn="ctr">
          <a:noFill/>
          <a:prstDash val="solid"/>
          <a:miter lim="800000"/>
        </a:ln>
        <a:effectLst/>
      </dgm:spPr>
    </dgm:pt>
    <dgm:pt modelId="{B3162443-028A-49E7-910C-4A01F8C747B1}" type="pres">
      <dgm:prSet presAssocID="{C6095026-3DA0-4C18-9C7D-BB9CAF6B29C5}" presName="L2TextContainer" presStyleLbl="revTx" presStyleIdx="16" presStyleCnt="28">
        <dgm:presLayoutVars>
          <dgm:bulletEnabled val="1"/>
        </dgm:presLayoutVars>
      </dgm:prSet>
      <dgm:spPr/>
    </dgm:pt>
    <dgm:pt modelId="{CA3E0A91-2D5B-4249-A997-3273CA1158FC}" type="pres">
      <dgm:prSet presAssocID="{C6095026-3DA0-4C18-9C7D-BB9CAF6B29C5}" presName="L1TextContainer" presStyleLbl="revTx" presStyleIdx="17" presStyleCnt="28">
        <dgm:presLayoutVars>
          <dgm:chMax val="1"/>
          <dgm:chPref val="1"/>
          <dgm:bulletEnabled val="1"/>
        </dgm:presLayoutVars>
      </dgm:prSet>
      <dgm:spPr/>
    </dgm:pt>
    <dgm:pt modelId="{F81C0475-A142-4691-814A-D041CD4093CA}" type="pres">
      <dgm:prSet presAssocID="{C6095026-3DA0-4C18-9C7D-BB9CAF6B29C5}" presName="ConnectLine" presStyleLbl="sibTrans1D1" presStyleIdx="8" presStyleCnt="14"/>
      <dgm:spPr>
        <a:noFill/>
        <a:ln w="12700" cap="flat" cmpd="sng" algn="ctr">
          <a:solidFill>
            <a:schemeClr val="accent5">
              <a:hueOff val="0"/>
              <a:satOff val="0"/>
              <a:lumOff val="0"/>
              <a:alphaOff val="0"/>
            </a:schemeClr>
          </a:solidFill>
          <a:prstDash val="dash"/>
          <a:miter lim="800000"/>
        </a:ln>
        <a:effectLst/>
      </dgm:spPr>
    </dgm:pt>
    <dgm:pt modelId="{E7098C8A-7476-466B-8BE1-BBF9A876E8D5}" type="pres">
      <dgm:prSet presAssocID="{C6095026-3DA0-4C18-9C7D-BB9CAF6B29C5}" presName="EmptyPlaceHolder" presStyleCnt="0"/>
      <dgm:spPr/>
    </dgm:pt>
    <dgm:pt modelId="{904E7B01-CAEF-48AF-8857-DC1D62E956DC}" type="pres">
      <dgm:prSet presAssocID="{6B6B3F8D-7CBF-447F-800F-F497BB35D851}" presName="spaceBetweenRectangles" presStyleCnt="0"/>
      <dgm:spPr/>
    </dgm:pt>
    <dgm:pt modelId="{FBC5D09D-21EE-4C87-9E53-FDCAA129D8C2}" type="pres">
      <dgm:prSet presAssocID="{6C12D1DD-CF96-4005-A7CA-B4D9819D9324}" presName="composite" presStyleCnt="0"/>
      <dgm:spPr/>
    </dgm:pt>
    <dgm:pt modelId="{C23F8AE6-EF52-417D-ACA8-7D614F3C71FD}" type="pres">
      <dgm:prSet presAssocID="{6C12D1DD-CF96-4005-A7CA-B4D9819D9324}" presName="ConnectorPoint" presStyleLbl="lnNode1" presStyleIdx="9" presStyleCnt="14"/>
      <dgm:spPr>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2727AF6B-4F1C-44F4-A70A-3198B571AE3C}" type="pres">
      <dgm:prSet presAssocID="{6C12D1DD-CF96-4005-A7CA-B4D9819D9324}" presName="DropPinPlaceHolder" presStyleCnt="0"/>
      <dgm:spPr/>
    </dgm:pt>
    <dgm:pt modelId="{FF189A29-79A5-444F-BF7E-D410A5BCBB55}" type="pres">
      <dgm:prSet presAssocID="{6C12D1DD-CF96-4005-A7CA-B4D9819D9324}" presName="DropPin" presStyleLbl="alignNode1" presStyleIdx="9" presStyleCnt="14"/>
      <dgm:spPr/>
    </dgm:pt>
    <dgm:pt modelId="{97353400-AC9D-4EF7-A098-2CF4A990D858}" type="pres">
      <dgm:prSet presAssocID="{6C12D1DD-CF96-4005-A7CA-B4D9819D9324}" presName="Ellipse" presStyleLbl="fgAcc1" presStyleIdx="10" presStyleCnt="15"/>
      <dgm:spPr>
        <a:solidFill>
          <a:schemeClr val="lt1">
            <a:alpha val="90000"/>
            <a:hueOff val="0"/>
            <a:satOff val="0"/>
            <a:lumOff val="0"/>
            <a:alphaOff val="0"/>
          </a:schemeClr>
        </a:solidFill>
        <a:ln w="12700" cap="flat" cmpd="sng" algn="ctr">
          <a:noFill/>
          <a:prstDash val="solid"/>
          <a:miter lim="800000"/>
        </a:ln>
        <a:effectLst/>
      </dgm:spPr>
    </dgm:pt>
    <dgm:pt modelId="{8E87696C-1EF9-4667-BC25-D6D94D9DACF3}" type="pres">
      <dgm:prSet presAssocID="{6C12D1DD-CF96-4005-A7CA-B4D9819D9324}" presName="L2TextContainer" presStyleLbl="revTx" presStyleIdx="18" presStyleCnt="28">
        <dgm:presLayoutVars>
          <dgm:bulletEnabled val="1"/>
        </dgm:presLayoutVars>
      </dgm:prSet>
      <dgm:spPr/>
    </dgm:pt>
    <dgm:pt modelId="{53D313BA-C8CB-4713-AB3F-7664AD91CFE1}" type="pres">
      <dgm:prSet presAssocID="{6C12D1DD-CF96-4005-A7CA-B4D9819D9324}" presName="L1TextContainer" presStyleLbl="revTx" presStyleIdx="19" presStyleCnt="28">
        <dgm:presLayoutVars>
          <dgm:chMax val="1"/>
          <dgm:chPref val="1"/>
          <dgm:bulletEnabled val="1"/>
        </dgm:presLayoutVars>
      </dgm:prSet>
      <dgm:spPr/>
    </dgm:pt>
    <dgm:pt modelId="{D702117A-1DE8-424D-A4FF-F6750303A757}" type="pres">
      <dgm:prSet presAssocID="{6C12D1DD-CF96-4005-A7CA-B4D9819D9324}" presName="ConnectLine" presStyleLbl="sibTrans1D1" presStyleIdx="9" presStyleCnt="14"/>
      <dgm:spPr>
        <a:noFill/>
        <a:ln w="12700" cap="flat" cmpd="sng" algn="ctr">
          <a:solidFill>
            <a:schemeClr val="accent5">
              <a:hueOff val="0"/>
              <a:satOff val="0"/>
              <a:lumOff val="0"/>
              <a:alphaOff val="0"/>
            </a:schemeClr>
          </a:solidFill>
          <a:prstDash val="dash"/>
          <a:miter lim="800000"/>
        </a:ln>
        <a:effectLst/>
      </dgm:spPr>
    </dgm:pt>
    <dgm:pt modelId="{F0C8BEAB-1070-48BF-BBF5-616FD2C589A9}" type="pres">
      <dgm:prSet presAssocID="{6C12D1DD-CF96-4005-A7CA-B4D9819D9324}" presName="EmptyPlaceHolder" presStyleCnt="0"/>
      <dgm:spPr/>
    </dgm:pt>
    <dgm:pt modelId="{C0E7E8B3-8845-473E-992E-42F0FAEA9B7D}" type="pres">
      <dgm:prSet presAssocID="{74E42832-BB34-4689-8EF4-587629671AE8}" presName="spaceBetweenRectangles" presStyleCnt="0"/>
      <dgm:spPr/>
    </dgm:pt>
    <dgm:pt modelId="{C3C4C4DC-DB0C-4DE1-AEAA-8B89FD02770A}" type="pres">
      <dgm:prSet presAssocID="{BE46506B-EC30-42BB-AB99-F3CD34F5B99A}" presName="composite" presStyleCnt="0"/>
      <dgm:spPr/>
    </dgm:pt>
    <dgm:pt modelId="{703BBD36-08E6-4285-BF6E-ECAFE5141D85}" type="pres">
      <dgm:prSet presAssocID="{BE46506B-EC30-42BB-AB99-F3CD34F5B99A}" presName="ConnectorPoint" presStyleLbl="lnNode1" presStyleIdx="10" presStyleCnt="14"/>
      <dgm:spPr>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0B4B7400-EE3E-4FC9-8A25-99F3014CBBC2}" type="pres">
      <dgm:prSet presAssocID="{BE46506B-EC30-42BB-AB99-F3CD34F5B99A}" presName="DropPinPlaceHolder" presStyleCnt="0"/>
      <dgm:spPr/>
    </dgm:pt>
    <dgm:pt modelId="{9F8E5731-29F5-4187-9C1A-819269482C96}" type="pres">
      <dgm:prSet presAssocID="{BE46506B-EC30-42BB-AB99-F3CD34F5B99A}" presName="DropPin" presStyleLbl="alignNode1" presStyleIdx="10" presStyleCnt="14"/>
      <dgm:spPr/>
    </dgm:pt>
    <dgm:pt modelId="{BC7AAFA8-118B-47A9-BC77-13DB79ADE27E}" type="pres">
      <dgm:prSet presAssocID="{BE46506B-EC30-42BB-AB99-F3CD34F5B99A}" presName="Ellipse" presStyleLbl="fgAcc1" presStyleIdx="11" presStyleCnt="15"/>
      <dgm:spPr>
        <a:solidFill>
          <a:schemeClr val="lt1">
            <a:alpha val="90000"/>
            <a:hueOff val="0"/>
            <a:satOff val="0"/>
            <a:lumOff val="0"/>
            <a:alphaOff val="0"/>
          </a:schemeClr>
        </a:solidFill>
        <a:ln w="12700" cap="flat" cmpd="sng" algn="ctr">
          <a:noFill/>
          <a:prstDash val="solid"/>
          <a:miter lim="800000"/>
        </a:ln>
        <a:effectLst/>
      </dgm:spPr>
    </dgm:pt>
    <dgm:pt modelId="{EBE30A32-B964-4B77-9702-2607E4E6716C}" type="pres">
      <dgm:prSet presAssocID="{BE46506B-EC30-42BB-AB99-F3CD34F5B99A}" presName="L2TextContainer" presStyleLbl="revTx" presStyleIdx="20" presStyleCnt="28">
        <dgm:presLayoutVars>
          <dgm:bulletEnabled val="1"/>
        </dgm:presLayoutVars>
      </dgm:prSet>
      <dgm:spPr/>
    </dgm:pt>
    <dgm:pt modelId="{D7178348-F97C-403C-A2E5-98D85E75484D}" type="pres">
      <dgm:prSet presAssocID="{BE46506B-EC30-42BB-AB99-F3CD34F5B99A}" presName="L1TextContainer" presStyleLbl="revTx" presStyleIdx="21" presStyleCnt="28">
        <dgm:presLayoutVars>
          <dgm:chMax val="1"/>
          <dgm:chPref val="1"/>
          <dgm:bulletEnabled val="1"/>
        </dgm:presLayoutVars>
      </dgm:prSet>
      <dgm:spPr/>
    </dgm:pt>
    <dgm:pt modelId="{9DA6F623-6A04-4C6E-BD50-97B93A8EAFFA}" type="pres">
      <dgm:prSet presAssocID="{BE46506B-EC30-42BB-AB99-F3CD34F5B99A}" presName="ConnectLine" presStyleLbl="sibTrans1D1" presStyleIdx="10" presStyleCnt="14"/>
      <dgm:spPr>
        <a:noFill/>
        <a:ln w="12700" cap="flat" cmpd="sng" algn="ctr">
          <a:solidFill>
            <a:schemeClr val="accent5">
              <a:hueOff val="0"/>
              <a:satOff val="0"/>
              <a:lumOff val="0"/>
              <a:alphaOff val="0"/>
            </a:schemeClr>
          </a:solidFill>
          <a:prstDash val="dash"/>
          <a:miter lim="800000"/>
        </a:ln>
        <a:effectLst/>
      </dgm:spPr>
    </dgm:pt>
    <dgm:pt modelId="{691147AA-1FF2-485F-926E-D16261B40F9D}" type="pres">
      <dgm:prSet presAssocID="{BE46506B-EC30-42BB-AB99-F3CD34F5B99A}" presName="EmptyPlaceHolder" presStyleCnt="0"/>
      <dgm:spPr/>
    </dgm:pt>
    <dgm:pt modelId="{396082D3-F584-44E4-9A92-919659CC7970}" type="pres">
      <dgm:prSet presAssocID="{415EDF79-7C8B-43FA-81F3-1941DE8E5D89}" presName="spaceBetweenRectangles" presStyleCnt="0"/>
      <dgm:spPr/>
    </dgm:pt>
    <dgm:pt modelId="{2CCE8275-E1D9-4C6C-B8BB-172DF4133C80}" type="pres">
      <dgm:prSet presAssocID="{80911931-FA26-4CEC-9122-58CACA00D51C}" presName="composite" presStyleCnt="0"/>
      <dgm:spPr/>
    </dgm:pt>
    <dgm:pt modelId="{631E3255-47BA-49A3-9FE3-439A2DF212C1}" type="pres">
      <dgm:prSet presAssocID="{80911931-FA26-4CEC-9122-58CACA00D51C}" presName="ConnectorPoint" presStyleLbl="lnNode1" presStyleIdx="11" presStyleCnt="14"/>
      <dgm:spPr>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01EEB586-349C-437E-AD7E-83D00A999E30}" type="pres">
      <dgm:prSet presAssocID="{80911931-FA26-4CEC-9122-58CACA00D51C}" presName="DropPinPlaceHolder" presStyleCnt="0"/>
      <dgm:spPr/>
    </dgm:pt>
    <dgm:pt modelId="{22315A4E-972A-40AA-9318-8371D42DDDA8}" type="pres">
      <dgm:prSet presAssocID="{80911931-FA26-4CEC-9122-58CACA00D51C}" presName="DropPin" presStyleLbl="alignNode1" presStyleIdx="11" presStyleCnt="14"/>
      <dgm:spPr/>
    </dgm:pt>
    <dgm:pt modelId="{EA3BE410-4263-4E94-939C-1B2E049E0A15}" type="pres">
      <dgm:prSet presAssocID="{80911931-FA26-4CEC-9122-58CACA00D51C}" presName="Ellipse" presStyleLbl="fgAcc1" presStyleIdx="12" presStyleCnt="15"/>
      <dgm:spPr>
        <a:solidFill>
          <a:schemeClr val="lt1">
            <a:alpha val="90000"/>
            <a:hueOff val="0"/>
            <a:satOff val="0"/>
            <a:lumOff val="0"/>
            <a:alphaOff val="0"/>
          </a:schemeClr>
        </a:solidFill>
        <a:ln w="12700" cap="flat" cmpd="sng" algn="ctr">
          <a:noFill/>
          <a:prstDash val="solid"/>
          <a:miter lim="800000"/>
        </a:ln>
        <a:effectLst/>
      </dgm:spPr>
    </dgm:pt>
    <dgm:pt modelId="{E029B7F9-D14C-42DA-9ED7-1AABE254A0B4}" type="pres">
      <dgm:prSet presAssocID="{80911931-FA26-4CEC-9122-58CACA00D51C}" presName="L2TextContainer" presStyleLbl="revTx" presStyleIdx="22" presStyleCnt="28">
        <dgm:presLayoutVars>
          <dgm:bulletEnabled val="1"/>
        </dgm:presLayoutVars>
      </dgm:prSet>
      <dgm:spPr/>
    </dgm:pt>
    <dgm:pt modelId="{C8A64894-1C20-4D6A-AB3B-5BD31693B6E7}" type="pres">
      <dgm:prSet presAssocID="{80911931-FA26-4CEC-9122-58CACA00D51C}" presName="L1TextContainer" presStyleLbl="revTx" presStyleIdx="23" presStyleCnt="28">
        <dgm:presLayoutVars>
          <dgm:chMax val="1"/>
          <dgm:chPref val="1"/>
          <dgm:bulletEnabled val="1"/>
        </dgm:presLayoutVars>
      </dgm:prSet>
      <dgm:spPr/>
    </dgm:pt>
    <dgm:pt modelId="{D2B39998-CD06-42E1-B32D-1832C1279258}" type="pres">
      <dgm:prSet presAssocID="{80911931-FA26-4CEC-9122-58CACA00D51C}" presName="ConnectLine" presStyleLbl="sibTrans1D1" presStyleIdx="11" presStyleCnt="14"/>
      <dgm:spPr>
        <a:noFill/>
        <a:ln w="12700" cap="flat" cmpd="sng" algn="ctr">
          <a:solidFill>
            <a:schemeClr val="accent5">
              <a:hueOff val="0"/>
              <a:satOff val="0"/>
              <a:lumOff val="0"/>
              <a:alphaOff val="0"/>
            </a:schemeClr>
          </a:solidFill>
          <a:prstDash val="dash"/>
          <a:miter lim="800000"/>
        </a:ln>
        <a:effectLst/>
      </dgm:spPr>
    </dgm:pt>
    <dgm:pt modelId="{6BEFEDCF-81A2-4BBC-AC10-85D2E7F34331}" type="pres">
      <dgm:prSet presAssocID="{80911931-FA26-4CEC-9122-58CACA00D51C}" presName="EmptyPlaceHolder" presStyleCnt="0"/>
      <dgm:spPr/>
    </dgm:pt>
    <dgm:pt modelId="{7BCD12B7-E2DB-408F-A364-D0D085E65B4C}" type="pres">
      <dgm:prSet presAssocID="{10EB728E-052A-49B9-BC13-BFCD94E2F61B}" presName="spaceBetweenRectangles" presStyleCnt="0"/>
      <dgm:spPr/>
    </dgm:pt>
    <dgm:pt modelId="{B2760978-B87C-4573-86FC-C3285743A6B0}" type="pres">
      <dgm:prSet presAssocID="{38D08275-476B-4F29-AACD-948F6F502E68}" presName="composite" presStyleCnt="0"/>
      <dgm:spPr/>
    </dgm:pt>
    <dgm:pt modelId="{6BB2AF26-0D1C-4264-AA49-7D98870E8BE1}" type="pres">
      <dgm:prSet presAssocID="{38D08275-476B-4F29-AACD-948F6F502E68}" presName="ConnectorPoint" presStyleLbl="lnNode1" presStyleIdx="12" presStyleCnt="14"/>
      <dgm:spPr>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E10EEA2C-2A68-48B0-9EC8-E68CE9762143}" type="pres">
      <dgm:prSet presAssocID="{38D08275-476B-4F29-AACD-948F6F502E68}" presName="DropPinPlaceHolder" presStyleCnt="0"/>
      <dgm:spPr/>
    </dgm:pt>
    <dgm:pt modelId="{F2D71935-B3EA-4A09-9306-A0BEF32FEF3F}" type="pres">
      <dgm:prSet presAssocID="{38D08275-476B-4F29-AACD-948F6F502E68}" presName="DropPin" presStyleLbl="alignNode1" presStyleIdx="12" presStyleCnt="14"/>
      <dgm:spPr/>
    </dgm:pt>
    <dgm:pt modelId="{D4AD400D-39D5-49CE-9271-BEE2B1C28E22}" type="pres">
      <dgm:prSet presAssocID="{38D08275-476B-4F29-AACD-948F6F502E68}" presName="Ellipse" presStyleLbl="fgAcc1" presStyleIdx="13" presStyleCnt="15"/>
      <dgm:spPr>
        <a:solidFill>
          <a:schemeClr val="lt1">
            <a:alpha val="90000"/>
            <a:hueOff val="0"/>
            <a:satOff val="0"/>
            <a:lumOff val="0"/>
            <a:alphaOff val="0"/>
          </a:schemeClr>
        </a:solidFill>
        <a:ln w="12700" cap="flat" cmpd="sng" algn="ctr">
          <a:noFill/>
          <a:prstDash val="solid"/>
          <a:miter lim="800000"/>
        </a:ln>
        <a:effectLst/>
      </dgm:spPr>
    </dgm:pt>
    <dgm:pt modelId="{2427813B-70AF-42F9-A5D0-6CA8DF6491AE}" type="pres">
      <dgm:prSet presAssocID="{38D08275-476B-4F29-AACD-948F6F502E68}" presName="L2TextContainer" presStyleLbl="revTx" presStyleIdx="24" presStyleCnt="28">
        <dgm:presLayoutVars>
          <dgm:bulletEnabled val="1"/>
        </dgm:presLayoutVars>
      </dgm:prSet>
      <dgm:spPr/>
    </dgm:pt>
    <dgm:pt modelId="{55E598D2-5EA0-4708-B5F1-F04837F06956}" type="pres">
      <dgm:prSet presAssocID="{38D08275-476B-4F29-AACD-948F6F502E68}" presName="L1TextContainer" presStyleLbl="revTx" presStyleIdx="25" presStyleCnt="28">
        <dgm:presLayoutVars>
          <dgm:chMax val="1"/>
          <dgm:chPref val="1"/>
          <dgm:bulletEnabled val="1"/>
        </dgm:presLayoutVars>
      </dgm:prSet>
      <dgm:spPr/>
    </dgm:pt>
    <dgm:pt modelId="{41F82562-E7D1-4773-A6F7-3B208644188F}" type="pres">
      <dgm:prSet presAssocID="{38D08275-476B-4F29-AACD-948F6F502E68}" presName="ConnectLine" presStyleLbl="sibTrans1D1" presStyleIdx="12" presStyleCnt="14"/>
      <dgm:spPr>
        <a:noFill/>
        <a:ln w="12700" cap="flat" cmpd="sng" algn="ctr">
          <a:solidFill>
            <a:schemeClr val="accent5">
              <a:hueOff val="0"/>
              <a:satOff val="0"/>
              <a:lumOff val="0"/>
              <a:alphaOff val="0"/>
            </a:schemeClr>
          </a:solidFill>
          <a:prstDash val="dash"/>
          <a:miter lim="800000"/>
        </a:ln>
        <a:effectLst/>
      </dgm:spPr>
    </dgm:pt>
    <dgm:pt modelId="{77FFD524-F7D9-4870-99F6-8717AF95D1F2}" type="pres">
      <dgm:prSet presAssocID="{38D08275-476B-4F29-AACD-948F6F502E68}" presName="EmptyPlaceHolder" presStyleCnt="0"/>
      <dgm:spPr/>
    </dgm:pt>
    <dgm:pt modelId="{63073BBB-7072-4DC4-852B-5A9326C8BF3F}" type="pres">
      <dgm:prSet presAssocID="{39C29C60-CD26-44E1-BC72-3BAC63FEC90B}" presName="spaceBetweenRectangles" presStyleCnt="0"/>
      <dgm:spPr/>
    </dgm:pt>
    <dgm:pt modelId="{03546CDA-10F3-4605-83CA-3BF44B5E29F3}" type="pres">
      <dgm:prSet presAssocID="{3ECCC1A9-746E-4761-ABEC-37569C2ED2A8}" presName="composite" presStyleCnt="0"/>
      <dgm:spPr/>
    </dgm:pt>
    <dgm:pt modelId="{A02C4FB3-2C36-4269-961F-92BE264906E7}" type="pres">
      <dgm:prSet presAssocID="{3ECCC1A9-746E-4761-ABEC-37569C2ED2A8}" presName="ConnectorPoint" presStyleLbl="lnNode1" presStyleIdx="13" presStyleCnt="14"/>
      <dgm:spPr>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6C6C99E4-B659-444D-B7B7-2EAE171980A0}" type="pres">
      <dgm:prSet presAssocID="{3ECCC1A9-746E-4761-ABEC-37569C2ED2A8}" presName="DropPinPlaceHolder" presStyleCnt="0"/>
      <dgm:spPr/>
    </dgm:pt>
    <dgm:pt modelId="{82B28727-9E33-4431-8F3D-4958628E527C}" type="pres">
      <dgm:prSet presAssocID="{3ECCC1A9-746E-4761-ABEC-37569C2ED2A8}" presName="DropPin" presStyleLbl="alignNode1" presStyleIdx="13" presStyleCnt="14"/>
      <dgm:spPr/>
    </dgm:pt>
    <dgm:pt modelId="{7C16B3A3-CE7D-4AD0-BB24-B6865210918A}" type="pres">
      <dgm:prSet presAssocID="{3ECCC1A9-746E-4761-ABEC-37569C2ED2A8}" presName="Ellipse" presStyleLbl="fgAcc1" presStyleIdx="14" presStyleCnt="15"/>
      <dgm:spPr>
        <a:solidFill>
          <a:schemeClr val="lt1">
            <a:alpha val="90000"/>
            <a:hueOff val="0"/>
            <a:satOff val="0"/>
            <a:lumOff val="0"/>
            <a:alphaOff val="0"/>
          </a:schemeClr>
        </a:solidFill>
        <a:ln w="12700" cap="flat" cmpd="sng" algn="ctr">
          <a:noFill/>
          <a:prstDash val="solid"/>
          <a:miter lim="800000"/>
        </a:ln>
        <a:effectLst/>
      </dgm:spPr>
    </dgm:pt>
    <dgm:pt modelId="{9F80D62B-601F-42E1-B642-CDFA11140B32}" type="pres">
      <dgm:prSet presAssocID="{3ECCC1A9-746E-4761-ABEC-37569C2ED2A8}" presName="L2TextContainer" presStyleLbl="revTx" presStyleIdx="26" presStyleCnt="28">
        <dgm:presLayoutVars>
          <dgm:bulletEnabled val="1"/>
        </dgm:presLayoutVars>
      </dgm:prSet>
      <dgm:spPr/>
    </dgm:pt>
    <dgm:pt modelId="{C8B4010C-8892-44E8-92C5-E6207FDEA109}" type="pres">
      <dgm:prSet presAssocID="{3ECCC1A9-746E-4761-ABEC-37569C2ED2A8}" presName="L1TextContainer" presStyleLbl="revTx" presStyleIdx="27" presStyleCnt="28">
        <dgm:presLayoutVars>
          <dgm:chMax val="1"/>
          <dgm:chPref val="1"/>
          <dgm:bulletEnabled val="1"/>
        </dgm:presLayoutVars>
      </dgm:prSet>
      <dgm:spPr/>
    </dgm:pt>
    <dgm:pt modelId="{9170D173-242D-44F2-9D72-15D29D1BEFC7}" type="pres">
      <dgm:prSet presAssocID="{3ECCC1A9-746E-4761-ABEC-37569C2ED2A8}" presName="ConnectLine" presStyleLbl="sibTrans1D1" presStyleIdx="13" presStyleCnt="14"/>
      <dgm:spPr>
        <a:noFill/>
        <a:ln w="12700" cap="flat" cmpd="sng" algn="ctr">
          <a:solidFill>
            <a:schemeClr val="accent5">
              <a:hueOff val="0"/>
              <a:satOff val="0"/>
              <a:lumOff val="0"/>
              <a:alphaOff val="0"/>
            </a:schemeClr>
          </a:solidFill>
          <a:prstDash val="dash"/>
          <a:miter lim="800000"/>
        </a:ln>
        <a:effectLst/>
      </dgm:spPr>
    </dgm:pt>
    <dgm:pt modelId="{E2A2142C-CE5D-4832-BDF1-34DC4E50DE2B}" type="pres">
      <dgm:prSet presAssocID="{3ECCC1A9-746E-4761-ABEC-37569C2ED2A8}" presName="EmptyPlaceHolder" presStyleCnt="0"/>
      <dgm:spPr/>
    </dgm:pt>
  </dgm:ptLst>
  <dgm:cxnLst>
    <dgm:cxn modelId="{C1EF7B01-A3FB-41EA-ACB4-31BEF07BE08A}" type="presOf" srcId="{E06B8A10-0E82-4412-AA9A-6A37028E0365}" destId="{2427813B-70AF-42F9-A5D0-6CA8DF6491AE}" srcOrd="0" destOrd="0" presId="urn:microsoft.com/office/officeart/2017/3/layout/DropPinTimeline"/>
    <dgm:cxn modelId="{6A7BBC08-E31E-40A8-9324-9148D636F31F}" type="presOf" srcId="{5EB5D232-9FB5-4A00-9E70-25C41E9319D1}" destId="{B3162443-028A-49E7-910C-4A01F8C747B1}" srcOrd="0" destOrd="0" presId="urn:microsoft.com/office/officeart/2017/3/layout/DropPinTimeline"/>
    <dgm:cxn modelId="{F5570409-EBD7-4F37-85BB-D29E9B2B76BD}" srcId="{71B2316F-68F0-4A72-8D19-1A1F72E2EC3B}" destId="{80911931-FA26-4CEC-9122-58CACA00D51C}" srcOrd="11" destOrd="0" parTransId="{BD2FC375-5136-4E98-AA6C-02D7F050CDAB}" sibTransId="{10EB728E-052A-49B9-BC13-BFCD94E2F61B}"/>
    <dgm:cxn modelId="{32B71812-A829-4EB7-A507-6CE81136B250}" srcId="{3ECCC1A9-746E-4761-ABEC-37569C2ED2A8}" destId="{52018ED9-C3D6-4340-B458-8B5976A75CA8}" srcOrd="0" destOrd="0" parTransId="{7E924427-06A6-476D-99D2-AFF112B56878}" sibTransId="{918A4B3E-C153-499D-B979-6027DE8FEDA9}"/>
    <dgm:cxn modelId="{ADC95913-D1C1-4E20-AC80-9A9B75394C6B}" type="presOf" srcId="{9C6C3101-527B-4326-B025-34995A27AD67}" destId="{48A8F985-30F4-4B19-9E90-3C4F9F0FB6C4}" srcOrd="0" destOrd="0" presId="urn:microsoft.com/office/officeart/2017/3/layout/DropPinTimeline"/>
    <dgm:cxn modelId="{D4FE7317-0361-4395-83D3-6FFD822B357B}" srcId="{C6095026-3DA0-4C18-9C7D-BB9CAF6B29C5}" destId="{5EB5D232-9FB5-4A00-9E70-25C41E9319D1}" srcOrd="0" destOrd="0" parTransId="{8B8C422B-8EE3-41E6-9177-92AFF2C7F8D8}" sibTransId="{6F114362-338D-4856-BF4B-254844E00740}"/>
    <dgm:cxn modelId="{A056111B-516D-4D87-8D58-E7F343CA6C57}" srcId="{71B2316F-68F0-4A72-8D19-1A1F72E2EC3B}" destId="{3CF04933-39DE-450D-9776-5A9210FC7B75}" srcOrd="5" destOrd="0" parTransId="{C06191E7-56FD-4E38-BF8E-A4A238AAF90F}" sibTransId="{0B37656A-5464-43DB-90B6-704784AA5BDA}"/>
    <dgm:cxn modelId="{7427BC21-7F91-4D39-9594-375F15E20EC3}" srcId="{7346C819-6583-408E-BC90-F9C52E35BC77}" destId="{9E2B150A-B382-44B9-AB5C-10D598BD630E}" srcOrd="0" destOrd="0" parTransId="{B37EA874-D141-4CE9-B9FF-3905CCDBF810}" sibTransId="{971FD544-21E7-4D44-8755-6615B1B2FCCF}"/>
    <dgm:cxn modelId="{F51E0A2F-9399-44F1-AD9D-25BB6851C6F0}" type="presOf" srcId="{9E2B150A-B382-44B9-AB5C-10D598BD630E}" destId="{30970B2A-3979-4F64-8173-A140BA8B4837}" srcOrd="0" destOrd="0" presId="urn:microsoft.com/office/officeart/2017/3/layout/DropPinTimeline"/>
    <dgm:cxn modelId="{0068C63A-98FF-4D12-BA9F-AA4B08DDD91A}" srcId="{2D512BF0-113B-40E6-B40E-9C3B788A9E0B}" destId="{9376C514-780D-4A22-A42C-A80554DAE019}" srcOrd="0" destOrd="0" parTransId="{F055F49C-14EC-4463-9C44-F06972E51EE5}" sibTransId="{79EE0BBE-202D-4BDD-AAAC-D86E63073619}"/>
    <dgm:cxn modelId="{77671A3B-C669-4B25-95E8-DD1DF4157301}" type="presOf" srcId="{80911931-FA26-4CEC-9122-58CACA00D51C}" destId="{C8A64894-1C20-4D6A-AB3B-5BD31693B6E7}" srcOrd="0" destOrd="0" presId="urn:microsoft.com/office/officeart/2017/3/layout/DropPinTimeline"/>
    <dgm:cxn modelId="{0934B73D-DD3E-4EE2-8CA0-E875B85DFECF}" srcId="{71B2316F-68F0-4A72-8D19-1A1F72E2EC3B}" destId="{3ECCC1A9-746E-4761-ABEC-37569C2ED2A8}" srcOrd="13" destOrd="0" parTransId="{DAC6626A-07E2-4501-BD11-90A38F20693E}" sibTransId="{13F8DE4B-3D59-4C1D-954B-23ABE99E84A9}"/>
    <dgm:cxn modelId="{7409273E-4161-42E4-8514-DE88EAD3D6B6}" type="presOf" srcId="{2D512BF0-113B-40E6-B40E-9C3B788A9E0B}" destId="{1E0CFFDE-898A-4939-9BD7-A9967C3C37AB}" srcOrd="0" destOrd="0" presId="urn:microsoft.com/office/officeart/2017/3/layout/DropPinTimeline"/>
    <dgm:cxn modelId="{628F215F-EA1C-41DB-82C7-2DB01B4F43B0}" type="presOf" srcId="{7346C819-6583-408E-BC90-F9C52E35BC77}" destId="{39A04142-6289-49A0-9A1A-CAE1D0B44220}" srcOrd="0" destOrd="0" presId="urn:microsoft.com/office/officeart/2017/3/layout/DropPinTimeline"/>
    <dgm:cxn modelId="{274A7A42-8E29-455B-B1CA-AD83BA8CC472}" type="presOf" srcId="{71B2316F-68F0-4A72-8D19-1A1F72E2EC3B}" destId="{51DC4626-E735-4BD5-B1B0-51D5254BE6E3}" srcOrd="0" destOrd="0" presId="urn:microsoft.com/office/officeart/2017/3/layout/DropPinTimeline"/>
    <dgm:cxn modelId="{BADDED46-5A80-44F1-97ED-67D812B7609C}" srcId="{594E7E6A-59D2-479E-998C-59C15E6CC444}" destId="{B949DF80-D8F1-46E9-AD09-C617E19298BD}" srcOrd="0" destOrd="0" parTransId="{B6394083-FB2A-468E-A943-FA627FFB13F3}" sibTransId="{9C453C81-7A10-49A4-9331-C8C54530EB31}"/>
    <dgm:cxn modelId="{669CC467-7DB4-45CA-AF44-A81759B3187D}" type="presOf" srcId="{3ECCC1A9-746E-4761-ABEC-37569C2ED2A8}" destId="{C8B4010C-8892-44E8-92C5-E6207FDEA109}" srcOrd="0" destOrd="0" presId="urn:microsoft.com/office/officeart/2017/3/layout/DropPinTimeline"/>
    <dgm:cxn modelId="{173AAE4E-0D82-4C66-8763-7B4977D329E4}" type="presOf" srcId="{7A48E2A8-EF57-4497-9A6D-389153638FC9}" destId="{EBE30A32-B964-4B77-9702-2607E4E6716C}" srcOrd="0" destOrd="0" presId="urn:microsoft.com/office/officeart/2017/3/layout/DropPinTimeline"/>
    <dgm:cxn modelId="{EDF5FA6E-19E3-4E0E-9742-A9958DA74425}" srcId="{3CF04933-39DE-450D-9776-5A9210FC7B75}" destId="{B55843FC-C0F9-491B-805A-F6E49DF206AD}" srcOrd="0" destOrd="0" parTransId="{081D6EE4-756D-42F7-8AAE-604E83F14F4E}" sibTransId="{25F42358-CF51-4793-AE63-231CD21DE8C8}"/>
    <dgm:cxn modelId="{A3DBA150-2E81-405F-8F66-E9722BBEB95F}" type="presOf" srcId="{38D08275-476B-4F29-AACD-948F6F502E68}" destId="{55E598D2-5EA0-4708-B5F1-F04837F06956}" srcOrd="0" destOrd="0" presId="urn:microsoft.com/office/officeart/2017/3/layout/DropPinTimeline"/>
    <dgm:cxn modelId="{540A6E51-6058-42C5-A842-F9E5CBC28BFF}" srcId="{71B2316F-68F0-4A72-8D19-1A1F72E2EC3B}" destId="{6C12D1DD-CF96-4005-A7CA-B4D9819D9324}" srcOrd="9" destOrd="0" parTransId="{6E0A44F4-4C78-431F-B47B-F1B85B128688}" sibTransId="{74E42832-BB34-4689-8EF4-587629671AE8}"/>
    <dgm:cxn modelId="{D7140A54-B796-4D01-9C28-92D326733866}" srcId="{937A6863-523B-4384-9547-52549B001935}" destId="{3DC27D87-46B0-406C-B163-ECAB669A95DF}" srcOrd="0" destOrd="0" parTransId="{66222C10-F9A3-4201-98C7-62B638416248}" sibTransId="{3D6D6F16-8462-49A5-9F61-E9ABC738A753}"/>
    <dgm:cxn modelId="{3BEC1C75-E045-46E9-A306-561EDFFA19DE}" type="presOf" srcId="{3DC27D87-46B0-406C-B163-ECAB669A95DF}" destId="{8756B76E-E4F3-4916-B4D2-916787CD4FBC}" srcOrd="0" destOrd="0" presId="urn:microsoft.com/office/officeart/2017/3/layout/DropPinTimeline"/>
    <dgm:cxn modelId="{F9CB0B57-4F49-41B7-B692-DA0D58815E51}" srcId="{71B2316F-68F0-4A72-8D19-1A1F72E2EC3B}" destId="{594E7E6A-59D2-479E-998C-59C15E6CC444}" srcOrd="2" destOrd="0" parTransId="{1D889386-1E69-458D-8979-568733C6999D}" sibTransId="{DBBF8688-243B-453F-B9C1-9759775B8EBE}"/>
    <dgm:cxn modelId="{127DA059-5334-47D5-9F2A-F930A6680602}" srcId="{71B2316F-68F0-4A72-8D19-1A1F72E2EC3B}" destId="{2DC2FF1F-5DC4-48BC-B719-24C9EE8F0BC1}" srcOrd="6" destOrd="0" parTransId="{DD566D9D-3A6D-4FE4-B724-CE04FF0C0EC6}" sibTransId="{E6EB8BBE-89AA-44BC-93D8-8F079762EAFC}"/>
    <dgm:cxn modelId="{10F9997F-8B25-420F-84B0-D1FC9808B18E}" type="presOf" srcId="{8445E35F-47B3-4341-A373-EC870B35AA47}" destId="{2228E910-9F67-45A0-B4A1-95C8A4E094AF}" srcOrd="0" destOrd="0" presId="urn:microsoft.com/office/officeart/2017/3/layout/DropPinTimeline"/>
    <dgm:cxn modelId="{DDD38C8B-32E3-4262-A138-4521EA76EC68}" srcId="{6C12D1DD-CF96-4005-A7CA-B4D9819D9324}" destId="{2EA8A577-39D5-445A-A9C4-0B0C61C38D78}" srcOrd="0" destOrd="0" parTransId="{71592FD3-AC62-485B-892B-4F3D92190D71}" sibTransId="{CB3401F9-1E8B-4903-B125-4EC89F014114}"/>
    <dgm:cxn modelId="{DB60C08B-0D4C-4064-930F-AA31460C01C8}" type="presOf" srcId="{3CF04933-39DE-450D-9776-5A9210FC7B75}" destId="{614F3AAF-6BA0-4F3A-B626-CF4A80B45888}" srcOrd="0" destOrd="0" presId="urn:microsoft.com/office/officeart/2017/3/layout/DropPinTimeline"/>
    <dgm:cxn modelId="{E3FD4D91-4B40-49A3-8A6C-641462C1175A}" srcId="{71B2316F-68F0-4A72-8D19-1A1F72E2EC3B}" destId="{8445E35F-47B3-4341-A373-EC870B35AA47}" srcOrd="3" destOrd="0" parTransId="{1D33FB61-BFEC-4A4C-89D7-A21E4735AA41}" sibTransId="{2BC0BB32-9E0B-4E09-BF15-014F9D3DF688}"/>
    <dgm:cxn modelId="{20837292-F88F-4C11-8A6C-9078E55AB4BF}" srcId="{71B2316F-68F0-4A72-8D19-1A1F72E2EC3B}" destId="{2D512BF0-113B-40E6-B40E-9C3B788A9E0B}" srcOrd="4" destOrd="0" parTransId="{96662071-3496-432F-B97C-16949EC98336}" sibTransId="{C169CA35-699C-4BF9-B67E-41BD552C0FC6}"/>
    <dgm:cxn modelId="{9CE06895-2CA3-454C-9D20-D224072BADFA}" type="presOf" srcId="{C6095026-3DA0-4C18-9C7D-BB9CAF6B29C5}" destId="{CA3E0A91-2D5B-4249-A997-3273CA1158FC}" srcOrd="0" destOrd="0" presId="urn:microsoft.com/office/officeart/2017/3/layout/DropPinTimeline"/>
    <dgm:cxn modelId="{85EF7D97-40A6-4788-BCD5-F13092527D68}" type="presOf" srcId="{2DC2FF1F-5DC4-48BC-B719-24C9EE8F0BC1}" destId="{88205EED-3075-4A26-BB1A-F91E8FF6B26B}" srcOrd="0" destOrd="0" presId="urn:microsoft.com/office/officeart/2017/3/layout/DropPinTimeline"/>
    <dgm:cxn modelId="{341B889F-29EC-4A70-B68B-8D2BB4BE8F0C}" srcId="{71B2316F-68F0-4A72-8D19-1A1F72E2EC3B}" destId="{BE46506B-EC30-42BB-AB99-F3CD34F5B99A}" srcOrd="10" destOrd="0" parTransId="{DA2FBAA4-FA7B-4EAF-B950-2D4D7CB2A55A}" sibTransId="{415EDF79-7C8B-43FA-81F3-1941DE8E5D89}"/>
    <dgm:cxn modelId="{32B4D0B4-88A9-4AE9-AC64-AEADE1225082}" type="presOf" srcId="{2EA8A577-39D5-445A-A9C4-0B0C61C38D78}" destId="{8E87696C-1EF9-4667-BC25-D6D94D9DACF3}" srcOrd="0" destOrd="0" presId="urn:microsoft.com/office/officeart/2017/3/layout/DropPinTimeline"/>
    <dgm:cxn modelId="{F0D550B7-BF37-4428-9A31-0B7402CF45B1}" srcId="{71B2316F-68F0-4A72-8D19-1A1F72E2EC3B}" destId="{C6095026-3DA0-4C18-9C7D-BB9CAF6B29C5}" srcOrd="8" destOrd="0" parTransId="{9CA4D85D-31B2-4FED-B80B-E268E622E373}" sibTransId="{6B6B3F8D-7CBF-447F-800F-F497BB35D851}"/>
    <dgm:cxn modelId="{645929B8-6F50-46DD-A8B8-FCCCAB08BC37}" srcId="{BE46506B-EC30-42BB-AB99-F3CD34F5B99A}" destId="{7A48E2A8-EF57-4497-9A6D-389153638FC9}" srcOrd="0" destOrd="0" parTransId="{C17C9426-838A-4B4E-A3A2-F46F91DA1979}" sibTransId="{EBB6290F-8E7A-455D-AEBB-CF0C2E5A2A74}"/>
    <dgm:cxn modelId="{2AA847B9-91B0-4B9C-BA5C-60CEB1BC95CD}" srcId="{38D08275-476B-4F29-AACD-948F6F502E68}" destId="{E06B8A10-0E82-4412-AA9A-6A37028E0365}" srcOrd="0" destOrd="0" parTransId="{64A50503-C018-4EE9-BFF7-DA01DB023C4E}" sibTransId="{6EDC92CB-40C1-4E8A-A069-1B0F56B4A96F}"/>
    <dgm:cxn modelId="{357F8ABA-CECA-42F9-B177-528870DD29EF}" srcId="{71B2316F-68F0-4A72-8D19-1A1F72E2EC3B}" destId="{7B945A79-4B93-44DF-A6E2-EFF99B6BD9E0}" srcOrd="0" destOrd="0" parTransId="{52E488D3-7262-439E-95DA-5D4E1B260BB0}" sibTransId="{3D46163A-50A4-4B0F-803D-FC5B0D8B146D}"/>
    <dgm:cxn modelId="{174B63BC-BBCD-441E-8DF1-3B3E9CDC6175}" srcId="{71B2316F-68F0-4A72-8D19-1A1F72E2EC3B}" destId="{7346C819-6583-408E-BC90-F9C52E35BC77}" srcOrd="1" destOrd="0" parTransId="{15E05C54-20F0-46CF-988B-0005EADED143}" sibTransId="{F4012532-3BCE-483E-A2BC-F41024AC675B}"/>
    <dgm:cxn modelId="{B73BB7BC-8498-4897-8427-CF958B79441F}" type="presOf" srcId="{8D798661-2666-44AD-90C4-DA0B0BF4068C}" destId="{C85AD4E3-CD57-4274-B7F4-7FC8A18B0AF8}" srcOrd="0" destOrd="0" presId="urn:microsoft.com/office/officeart/2017/3/layout/DropPinTimeline"/>
    <dgm:cxn modelId="{07C760BF-C2CD-4281-BA23-3600659BD078}" type="presOf" srcId="{BE46506B-EC30-42BB-AB99-F3CD34F5B99A}" destId="{D7178348-F97C-403C-A2E5-98D85E75484D}" srcOrd="0" destOrd="0" presId="urn:microsoft.com/office/officeart/2017/3/layout/DropPinTimeline"/>
    <dgm:cxn modelId="{49FC48C5-B825-4FE4-BB5D-6A4D3AAB11B1}" type="presOf" srcId="{9376C514-780D-4A22-A42C-A80554DAE019}" destId="{4A5E4784-3F95-4148-9E0E-E0D8CE3A2540}" srcOrd="0" destOrd="0" presId="urn:microsoft.com/office/officeart/2017/3/layout/DropPinTimeline"/>
    <dgm:cxn modelId="{01DA38C6-F33A-4EA3-BA46-D4ADAA340C04}" srcId="{80911931-FA26-4CEC-9122-58CACA00D51C}" destId="{374E193B-21C3-4D5C-8E06-631320C1D699}" srcOrd="0" destOrd="0" parTransId="{A4780EB8-8F52-43D8-B360-2C1492ED53F1}" sibTransId="{17EFC95E-36A3-458D-B890-98721E8D5F16}"/>
    <dgm:cxn modelId="{47D65BCC-FCF3-4361-ABE9-CB56458C4A5B}" type="presOf" srcId="{7B945A79-4B93-44DF-A6E2-EFF99B6BD9E0}" destId="{FD61ED7D-0C16-4195-9E6A-5F3DA3D99915}" srcOrd="0" destOrd="0" presId="urn:microsoft.com/office/officeart/2017/3/layout/DropPinTimeline"/>
    <dgm:cxn modelId="{2A9F3FD4-813F-4A4B-B798-A6C28CC63942}" type="presOf" srcId="{B949DF80-D8F1-46E9-AD09-C617E19298BD}" destId="{B8BAE181-8FB9-4B4C-9ABE-FF6E55211873}" srcOrd="0" destOrd="0" presId="urn:microsoft.com/office/officeart/2017/3/layout/DropPinTimeline"/>
    <dgm:cxn modelId="{792EC3D7-DFAB-414B-9044-6D730E1EECD4}" srcId="{8445E35F-47B3-4341-A373-EC870B35AA47}" destId="{9C6C3101-527B-4326-B025-34995A27AD67}" srcOrd="0" destOrd="0" parTransId="{5E158695-9BFF-4B08-AF48-4543A3915226}" sibTransId="{3389DBF1-76EC-441A-8D32-E6170414B47B}"/>
    <dgm:cxn modelId="{8380D1D8-CD09-4869-877C-3FE5A1E75EDB}" type="presOf" srcId="{52018ED9-C3D6-4340-B458-8B5976A75CA8}" destId="{9F80D62B-601F-42E1-B642-CDFA11140B32}" srcOrd="0" destOrd="0" presId="urn:microsoft.com/office/officeart/2017/3/layout/DropPinTimeline"/>
    <dgm:cxn modelId="{24D03DD9-ECAB-4B08-A54E-B755AA52EA49}" srcId="{2DC2FF1F-5DC4-48BC-B719-24C9EE8F0BC1}" destId="{8D798661-2666-44AD-90C4-DA0B0BF4068C}" srcOrd="0" destOrd="0" parTransId="{774BCD63-2E27-4884-BB69-330E68D29094}" sibTransId="{C08532A1-A272-4012-ABF7-08918ABA6E2F}"/>
    <dgm:cxn modelId="{572FE9DB-2892-42EE-B15A-906A3977492D}" srcId="{71B2316F-68F0-4A72-8D19-1A1F72E2EC3B}" destId="{937A6863-523B-4384-9547-52549B001935}" srcOrd="7" destOrd="0" parTransId="{ED456FAD-BEBF-4E44-8C08-5D6164615583}" sibTransId="{438E8860-AF91-4401-A844-0E066BE27C10}"/>
    <dgm:cxn modelId="{B63732DC-E4CA-415B-BA9E-522A32180A06}" type="presOf" srcId="{937A6863-523B-4384-9547-52549B001935}" destId="{21F48BB6-6264-433E-B856-BE8E8F808A92}" srcOrd="0" destOrd="0" presId="urn:microsoft.com/office/officeart/2017/3/layout/DropPinTimeline"/>
    <dgm:cxn modelId="{08D240DC-C53D-461C-B967-FA3276A810E2}" type="presOf" srcId="{6C12D1DD-CF96-4005-A7CA-B4D9819D9324}" destId="{53D313BA-C8CB-4713-AB3F-7664AD91CFE1}" srcOrd="0" destOrd="0" presId="urn:microsoft.com/office/officeart/2017/3/layout/DropPinTimeline"/>
    <dgm:cxn modelId="{E03478E0-6C0B-464D-A4D7-8BA9B1E6BA65}" type="presOf" srcId="{B55843FC-C0F9-491B-805A-F6E49DF206AD}" destId="{FA9771BC-EB2D-4D33-8F3F-DC884524B7FD}" srcOrd="0" destOrd="0" presId="urn:microsoft.com/office/officeart/2017/3/layout/DropPinTimeline"/>
    <dgm:cxn modelId="{6C32DFE3-BF4B-48BD-A1C2-7B73374E1320}" type="presOf" srcId="{374E193B-21C3-4D5C-8E06-631320C1D699}" destId="{E029B7F9-D14C-42DA-9ED7-1AABE254A0B4}" srcOrd="0" destOrd="0" presId="urn:microsoft.com/office/officeart/2017/3/layout/DropPinTimeline"/>
    <dgm:cxn modelId="{7F95A7E9-26C9-4CC3-BF9B-6EB08E575887}" type="presOf" srcId="{594E7E6A-59D2-479E-998C-59C15E6CC444}" destId="{0CB7CE3F-C7E4-4BFF-8CE2-402DCB3BCF74}" srcOrd="0" destOrd="0" presId="urn:microsoft.com/office/officeart/2017/3/layout/DropPinTimeline"/>
    <dgm:cxn modelId="{90A244F2-B64A-4ADB-9148-8EE30495B1CD}" srcId="{71B2316F-68F0-4A72-8D19-1A1F72E2EC3B}" destId="{38D08275-476B-4F29-AACD-948F6F502E68}" srcOrd="12" destOrd="0" parTransId="{7AC4D848-325A-4673-A576-0E7892B7CBC0}" sibTransId="{39C29C60-CD26-44E1-BC72-3BAC63FEC90B}"/>
    <dgm:cxn modelId="{9E0298F8-0C0F-4B3B-92ED-D218B354E7A9}" type="presParOf" srcId="{51DC4626-E735-4BD5-B1B0-51D5254BE6E3}" destId="{6CC43B96-23F1-43BB-BACA-A7ADF19351C2}" srcOrd="0" destOrd="0" presId="urn:microsoft.com/office/officeart/2017/3/layout/DropPinTimeline"/>
    <dgm:cxn modelId="{767A8002-2BA0-4830-B4CA-1137EE38FEA2}" type="presParOf" srcId="{51DC4626-E735-4BD5-B1B0-51D5254BE6E3}" destId="{B16B4889-BA09-492B-97F9-52B0E761D24A}" srcOrd="1" destOrd="0" presId="urn:microsoft.com/office/officeart/2017/3/layout/DropPinTimeline"/>
    <dgm:cxn modelId="{6CB9CE27-EB3F-44D6-8565-B1070DFE0AA5}" type="presParOf" srcId="{B16B4889-BA09-492B-97F9-52B0E761D24A}" destId="{A5560036-7904-48FE-9552-E1C939A579B7}" srcOrd="0" destOrd="0" presId="urn:microsoft.com/office/officeart/2017/3/layout/DropPinTimeline"/>
    <dgm:cxn modelId="{0D8E93D0-59B9-43F2-8EAA-5998328B93C3}" type="presParOf" srcId="{A5560036-7904-48FE-9552-E1C939A579B7}" destId="{D9E946B7-C773-4A86-A377-F43E8E8231CA}" srcOrd="0" destOrd="0" presId="urn:microsoft.com/office/officeart/2017/3/layout/DropPinTimeline"/>
    <dgm:cxn modelId="{1C179363-E947-4815-9A2B-AD13DD20AB0F}" type="presParOf" srcId="{A5560036-7904-48FE-9552-E1C939A579B7}" destId="{41D7C692-69BE-478B-AE47-01C89EE59F30}" srcOrd="1" destOrd="0" presId="urn:microsoft.com/office/officeart/2017/3/layout/DropPinTimeline"/>
    <dgm:cxn modelId="{FB8454E9-0785-43F3-B04E-AD7AE1DF2856}" type="presParOf" srcId="{41D7C692-69BE-478B-AE47-01C89EE59F30}" destId="{84A00F31-FB3A-4FC2-9F19-770A957C403D}" srcOrd="0" destOrd="0" presId="urn:microsoft.com/office/officeart/2017/3/layout/DropPinTimeline"/>
    <dgm:cxn modelId="{C40E6CD3-DEE2-4B6E-978B-B966CC477327}" type="presParOf" srcId="{41D7C692-69BE-478B-AE47-01C89EE59F30}" destId="{DA7CCA92-FEA2-4E99-BE60-726310FD22E6}" srcOrd="1" destOrd="0" presId="urn:microsoft.com/office/officeart/2017/3/layout/DropPinTimeline"/>
    <dgm:cxn modelId="{E1A8E3B2-9D3A-4D22-B1F6-28DB054DA59F}" type="presParOf" srcId="{A5560036-7904-48FE-9552-E1C939A579B7}" destId="{A28EDA3E-42B0-4F3A-B6C7-F9ADCB3CE059}" srcOrd="2" destOrd="0" presId="urn:microsoft.com/office/officeart/2017/3/layout/DropPinTimeline"/>
    <dgm:cxn modelId="{324DC210-AE52-4BE7-BDBD-E9AE2D04350B}" type="presParOf" srcId="{A5560036-7904-48FE-9552-E1C939A579B7}" destId="{FD61ED7D-0C16-4195-9E6A-5F3DA3D99915}" srcOrd="3" destOrd="0" presId="urn:microsoft.com/office/officeart/2017/3/layout/DropPinTimeline"/>
    <dgm:cxn modelId="{D07AB8EB-67A8-413B-9E78-BAC5A353CFAD}" type="presParOf" srcId="{A5560036-7904-48FE-9552-E1C939A579B7}" destId="{64594D4E-87C1-4267-AF05-D42C8C9586FC}" srcOrd="4" destOrd="0" presId="urn:microsoft.com/office/officeart/2017/3/layout/DropPinTimeline"/>
    <dgm:cxn modelId="{25BEE7BB-C493-40FF-9D64-6B595D65D1AE}" type="presParOf" srcId="{A5560036-7904-48FE-9552-E1C939A579B7}" destId="{D6F707BA-5FDF-41CF-BA66-24EB0BA7D8B0}" srcOrd="5" destOrd="0" presId="urn:microsoft.com/office/officeart/2017/3/layout/DropPinTimeline"/>
    <dgm:cxn modelId="{E613F391-7C9D-47FA-A532-4729368A1A0B}" type="presParOf" srcId="{B16B4889-BA09-492B-97F9-52B0E761D24A}" destId="{603D2255-A67F-43C8-A68E-9BFAE1B33830}" srcOrd="1" destOrd="0" presId="urn:microsoft.com/office/officeart/2017/3/layout/DropPinTimeline"/>
    <dgm:cxn modelId="{A9A1B002-9532-4982-8BBE-1FA2AC7837C8}" type="presParOf" srcId="{B16B4889-BA09-492B-97F9-52B0E761D24A}" destId="{312C91B6-8723-48C7-848A-A2FD4D715B56}" srcOrd="2" destOrd="0" presId="urn:microsoft.com/office/officeart/2017/3/layout/DropPinTimeline"/>
    <dgm:cxn modelId="{01CFB3C6-9FE3-4D26-9804-8FD8954FDCAA}" type="presParOf" srcId="{312C91B6-8723-48C7-848A-A2FD4D715B56}" destId="{3CA05275-74CC-4658-97FE-65AC58043B48}" srcOrd="0" destOrd="0" presId="urn:microsoft.com/office/officeart/2017/3/layout/DropPinTimeline"/>
    <dgm:cxn modelId="{EECA67FA-61FF-4962-95F3-880CD83F0044}" type="presParOf" srcId="{312C91B6-8723-48C7-848A-A2FD4D715B56}" destId="{BC40F53C-2AE4-4B87-9D88-A5909B912C6D}" srcOrd="1" destOrd="0" presId="urn:microsoft.com/office/officeart/2017/3/layout/DropPinTimeline"/>
    <dgm:cxn modelId="{47C3A9BC-6BFD-43DB-9393-E404F59E40F4}" type="presParOf" srcId="{BC40F53C-2AE4-4B87-9D88-A5909B912C6D}" destId="{B9BFE7C1-B7B2-454D-B854-BA409438F554}" srcOrd="0" destOrd="0" presId="urn:microsoft.com/office/officeart/2017/3/layout/DropPinTimeline"/>
    <dgm:cxn modelId="{DD93D5FC-7486-4EAF-B2AE-466FDF175E79}" type="presParOf" srcId="{BC40F53C-2AE4-4B87-9D88-A5909B912C6D}" destId="{74DE6138-DEC9-4492-A1F5-520B8E6804C4}" srcOrd="1" destOrd="0" presId="urn:microsoft.com/office/officeart/2017/3/layout/DropPinTimeline"/>
    <dgm:cxn modelId="{FFF81185-B0BF-42CC-A5AA-57F1D5FF1DE1}" type="presParOf" srcId="{312C91B6-8723-48C7-848A-A2FD4D715B56}" destId="{30970B2A-3979-4F64-8173-A140BA8B4837}" srcOrd="2" destOrd="0" presId="urn:microsoft.com/office/officeart/2017/3/layout/DropPinTimeline"/>
    <dgm:cxn modelId="{A93F2BE8-E0C3-4099-91D0-2846445ACB53}" type="presParOf" srcId="{312C91B6-8723-48C7-848A-A2FD4D715B56}" destId="{39A04142-6289-49A0-9A1A-CAE1D0B44220}" srcOrd="3" destOrd="0" presId="urn:microsoft.com/office/officeart/2017/3/layout/DropPinTimeline"/>
    <dgm:cxn modelId="{54AB9ED1-0860-4F94-AE3A-8653B9EF4D4C}" type="presParOf" srcId="{312C91B6-8723-48C7-848A-A2FD4D715B56}" destId="{559083D1-CF63-415D-9C96-1EC1AB98BFCA}" srcOrd="4" destOrd="0" presId="urn:microsoft.com/office/officeart/2017/3/layout/DropPinTimeline"/>
    <dgm:cxn modelId="{E2EA11CF-5E44-4BA5-AB24-A6755C7D7D99}" type="presParOf" srcId="{312C91B6-8723-48C7-848A-A2FD4D715B56}" destId="{64982F04-213A-4724-AC22-E42973DB0F1F}" srcOrd="5" destOrd="0" presId="urn:microsoft.com/office/officeart/2017/3/layout/DropPinTimeline"/>
    <dgm:cxn modelId="{E5FEF6B7-7DD1-4EAA-A193-04675093E4E1}" type="presParOf" srcId="{B16B4889-BA09-492B-97F9-52B0E761D24A}" destId="{108B82C1-AD66-4686-A067-44F6C9A7C612}" srcOrd="3" destOrd="0" presId="urn:microsoft.com/office/officeart/2017/3/layout/DropPinTimeline"/>
    <dgm:cxn modelId="{75A45F7D-F805-4CA6-8559-BF936F012759}" type="presParOf" srcId="{B16B4889-BA09-492B-97F9-52B0E761D24A}" destId="{2FF753ED-A2EE-4496-94E3-CE88311F8A73}" srcOrd="4" destOrd="0" presId="urn:microsoft.com/office/officeart/2017/3/layout/DropPinTimeline"/>
    <dgm:cxn modelId="{FB179AD0-748F-43C4-A45C-5A0A4684F887}" type="presParOf" srcId="{2FF753ED-A2EE-4496-94E3-CE88311F8A73}" destId="{D1E8DC56-28D2-4F8D-9928-B63685501C6A}" srcOrd="0" destOrd="0" presId="urn:microsoft.com/office/officeart/2017/3/layout/DropPinTimeline"/>
    <dgm:cxn modelId="{A1A95863-8B59-46C2-B9BA-319566F6F03A}" type="presParOf" srcId="{2FF753ED-A2EE-4496-94E3-CE88311F8A73}" destId="{EC6ECEB5-296C-4769-B5FE-DEA6CEC87BF4}" srcOrd="1" destOrd="0" presId="urn:microsoft.com/office/officeart/2017/3/layout/DropPinTimeline"/>
    <dgm:cxn modelId="{39D7B820-62B5-4A69-A65D-AFEA5CA89AEC}" type="presParOf" srcId="{EC6ECEB5-296C-4769-B5FE-DEA6CEC87BF4}" destId="{75943D17-FB97-4EFF-9BF1-EED4AF2D51CE}" srcOrd="0" destOrd="0" presId="urn:microsoft.com/office/officeart/2017/3/layout/DropPinTimeline"/>
    <dgm:cxn modelId="{91D48ED3-10F6-4018-AD2B-E7C5EC5898D9}" type="presParOf" srcId="{EC6ECEB5-296C-4769-B5FE-DEA6CEC87BF4}" destId="{66BD80AE-C24F-438E-8B87-9AA4266E2C03}" srcOrd="1" destOrd="0" presId="urn:microsoft.com/office/officeart/2017/3/layout/DropPinTimeline"/>
    <dgm:cxn modelId="{2A755190-37A7-4A2E-B864-9945E9CEC376}" type="presParOf" srcId="{2FF753ED-A2EE-4496-94E3-CE88311F8A73}" destId="{B8BAE181-8FB9-4B4C-9ABE-FF6E55211873}" srcOrd="2" destOrd="0" presId="urn:microsoft.com/office/officeart/2017/3/layout/DropPinTimeline"/>
    <dgm:cxn modelId="{D9D6C5B4-B46A-4658-8FC5-0E6E3BEBDD12}" type="presParOf" srcId="{2FF753ED-A2EE-4496-94E3-CE88311F8A73}" destId="{0CB7CE3F-C7E4-4BFF-8CE2-402DCB3BCF74}" srcOrd="3" destOrd="0" presId="urn:microsoft.com/office/officeart/2017/3/layout/DropPinTimeline"/>
    <dgm:cxn modelId="{3740AE6D-AB72-4B22-A2B5-F1F12E32B53A}" type="presParOf" srcId="{2FF753ED-A2EE-4496-94E3-CE88311F8A73}" destId="{68F091FD-5E80-4DCB-BBFE-6DC220EFB2CD}" srcOrd="4" destOrd="0" presId="urn:microsoft.com/office/officeart/2017/3/layout/DropPinTimeline"/>
    <dgm:cxn modelId="{B2300E96-B779-45D4-B9FF-296674D3CA32}" type="presParOf" srcId="{2FF753ED-A2EE-4496-94E3-CE88311F8A73}" destId="{06ED845D-360C-46AD-A35E-9869BD5110F4}" srcOrd="5" destOrd="0" presId="urn:microsoft.com/office/officeart/2017/3/layout/DropPinTimeline"/>
    <dgm:cxn modelId="{51572BA0-1AFC-41EA-8159-CBD71917C312}" type="presParOf" srcId="{B16B4889-BA09-492B-97F9-52B0E761D24A}" destId="{82F968F4-7AC7-42BB-91D6-FE7395FA14DF}" srcOrd="5" destOrd="0" presId="urn:microsoft.com/office/officeart/2017/3/layout/DropPinTimeline"/>
    <dgm:cxn modelId="{12B6EB60-D9CE-4FF0-8441-01821430C671}" type="presParOf" srcId="{B16B4889-BA09-492B-97F9-52B0E761D24A}" destId="{3B319B8F-BBCA-4BCA-AF54-4C49C0D1FA46}" srcOrd="6" destOrd="0" presId="urn:microsoft.com/office/officeart/2017/3/layout/DropPinTimeline"/>
    <dgm:cxn modelId="{F68FE950-B602-439F-955A-39CBE706CB4D}" type="presParOf" srcId="{3B319B8F-BBCA-4BCA-AF54-4C49C0D1FA46}" destId="{85957CC9-6081-4831-A98E-43FBD0D07BFA}" srcOrd="0" destOrd="0" presId="urn:microsoft.com/office/officeart/2017/3/layout/DropPinTimeline"/>
    <dgm:cxn modelId="{D49B1B7C-5469-45EC-8F23-6DEEDF262D85}" type="presParOf" srcId="{3B319B8F-BBCA-4BCA-AF54-4C49C0D1FA46}" destId="{3454C449-5B9D-4AFF-967C-4B9CC99D9113}" srcOrd="1" destOrd="0" presId="urn:microsoft.com/office/officeart/2017/3/layout/DropPinTimeline"/>
    <dgm:cxn modelId="{17213040-6717-44E9-ADE5-B2CF0BCA722D}" type="presParOf" srcId="{3454C449-5B9D-4AFF-967C-4B9CC99D9113}" destId="{43AFF5BD-5B08-4A34-B804-5679AFB874E7}" srcOrd="0" destOrd="0" presId="urn:microsoft.com/office/officeart/2017/3/layout/DropPinTimeline"/>
    <dgm:cxn modelId="{4D91736E-8AEA-4193-A647-1B91837D9869}" type="presParOf" srcId="{3454C449-5B9D-4AFF-967C-4B9CC99D9113}" destId="{B04B0E29-1D9A-4197-97A2-15041C746FCC}" srcOrd="1" destOrd="0" presId="urn:microsoft.com/office/officeart/2017/3/layout/DropPinTimeline"/>
    <dgm:cxn modelId="{35A2A9BC-CEDE-481B-81C3-4394E2B33328}" type="presParOf" srcId="{3B319B8F-BBCA-4BCA-AF54-4C49C0D1FA46}" destId="{48A8F985-30F4-4B19-9E90-3C4F9F0FB6C4}" srcOrd="2" destOrd="0" presId="urn:microsoft.com/office/officeart/2017/3/layout/DropPinTimeline"/>
    <dgm:cxn modelId="{2353A566-03C5-4089-84DD-F459907DA8DD}" type="presParOf" srcId="{3B319B8F-BBCA-4BCA-AF54-4C49C0D1FA46}" destId="{2228E910-9F67-45A0-B4A1-95C8A4E094AF}" srcOrd="3" destOrd="0" presId="urn:microsoft.com/office/officeart/2017/3/layout/DropPinTimeline"/>
    <dgm:cxn modelId="{BDE38B38-AB25-4730-ABAC-AA9A32DD7112}" type="presParOf" srcId="{3B319B8F-BBCA-4BCA-AF54-4C49C0D1FA46}" destId="{561B8917-8FBB-4558-9CD0-EE856409CCB9}" srcOrd="4" destOrd="0" presId="urn:microsoft.com/office/officeart/2017/3/layout/DropPinTimeline"/>
    <dgm:cxn modelId="{7F104EB0-A5AF-4063-91CA-21E85C77C288}" type="presParOf" srcId="{3B319B8F-BBCA-4BCA-AF54-4C49C0D1FA46}" destId="{6D37AA0A-148A-4552-8CD9-9190DB3767F8}" srcOrd="5" destOrd="0" presId="urn:microsoft.com/office/officeart/2017/3/layout/DropPinTimeline"/>
    <dgm:cxn modelId="{AE2F261E-51F9-47B1-91C4-8D6AC895F130}" type="presParOf" srcId="{B16B4889-BA09-492B-97F9-52B0E761D24A}" destId="{2EB6E268-EC46-4AD6-A841-3B728B8891A0}" srcOrd="7" destOrd="0" presId="urn:microsoft.com/office/officeart/2017/3/layout/DropPinTimeline"/>
    <dgm:cxn modelId="{86690C18-44CF-453D-BA21-DEF39BC9917D}" type="presParOf" srcId="{B16B4889-BA09-492B-97F9-52B0E761D24A}" destId="{D9185A13-DAF5-4907-AEDE-03F95F5367D9}" srcOrd="8" destOrd="0" presId="urn:microsoft.com/office/officeart/2017/3/layout/DropPinTimeline"/>
    <dgm:cxn modelId="{A487D44C-595C-4E13-8DC1-322866A35FC5}" type="presParOf" srcId="{D9185A13-DAF5-4907-AEDE-03F95F5367D9}" destId="{DBE9C0F7-8894-4A7D-B17F-E453094B57C3}" srcOrd="0" destOrd="0" presId="urn:microsoft.com/office/officeart/2017/3/layout/DropPinTimeline"/>
    <dgm:cxn modelId="{2E76C454-724E-402A-AC15-D744EE3EE660}" type="presParOf" srcId="{D9185A13-DAF5-4907-AEDE-03F95F5367D9}" destId="{3A86872B-4F20-4D80-8211-32A05A2F8CFE}" srcOrd="1" destOrd="0" presId="urn:microsoft.com/office/officeart/2017/3/layout/DropPinTimeline"/>
    <dgm:cxn modelId="{67404643-2D76-44DA-8E6D-9F16A8CF4406}" type="presParOf" srcId="{3A86872B-4F20-4D80-8211-32A05A2F8CFE}" destId="{88C3312D-15E7-46D8-8CE3-4C0CA999E3AD}" srcOrd="0" destOrd="0" presId="urn:microsoft.com/office/officeart/2017/3/layout/DropPinTimeline"/>
    <dgm:cxn modelId="{153B63BE-11D9-4EE8-B6B9-F216D4C654EF}" type="presParOf" srcId="{3A86872B-4F20-4D80-8211-32A05A2F8CFE}" destId="{97104202-190C-4F24-A981-3D8AF5258728}" srcOrd="1" destOrd="0" presId="urn:microsoft.com/office/officeart/2017/3/layout/DropPinTimeline"/>
    <dgm:cxn modelId="{3DCAF27D-5268-46E6-B8BE-8DC7B2401F18}" type="presParOf" srcId="{D9185A13-DAF5-4907-AEDE-03F95F5367D9}" destId="{4A5E4784-3F95-4148-9E0E-E0D8CE3A2540}" srcOrd="2" destOrd="0" presId="urn:microsoft.com/office/officeart/2017/3/layout/DropPinTimeline"/>
    <dgm:cxn modelId="{CEFD81A7-8792-4DC1-90B8-86E750AA48B8}" type="presParOf" srcId="{D9185A13-DAF5-4907-AEDE-03F95F5367D9}" destId="{1E0CFFDE-898A-4939-9BD7-A9967C3C37AB}" srcOrd="3" destOrd="0" presId="urn:microsoft.com/office/officeart/2017/3/layout/DropPinTimeline"/>
    <dgm:cxn modelId="{5F6B4949-DE7E-4AD1-A603-7D402B7F04F7}" type="presParOf" srcId="{D9185A13-DAF5-4907-AEDE-03F95F5367D9}" destId="{F941DE25-F963-4728-9C28-B84FA2CD46AD}" srcOrd="4" destOrd="0" presId="urn:microsoft.com/office/officeart/2017/3/layout/DropPinTimeline"/>
    <dgm:cxn modelId="{E35595CA-8C5F-4254-9464-B2081CB5C530}" type="presParOf" srcId="{D9185A13-DAF5-4907-AEDE-03F95F5367D9}" destId="{46082E24-2892-446A-9341-60CAB6AB6174}" srcOrd="5" destOrd="0" presId="urn:microsoft.com/office/officeart/2017/3/layout/DropPinTimeline"/>
    <dgm:cxn modelId="{C9DEB0DD-7B45-45BB-B99C-B7D53457D57E}" type="presParOf" srcId="{B16B4889-BA09-492B-97F9-52B0E761D24A}" destId="{36BD3FFB-D89A-482C-A220-0CDF333183CE}" srcOrd="9" destOrd="0" presId="urn:microsoft.com/office/officeart/2017/3/layout/DropPinTimeline"/>
    <dgm:cxn modelId="{7158FCF6-8212-45FC-9AAA-E651135FC153}" type="presParOf" srcId="{B16B4889-BA09-492B-97F9-52B0E761D24A}" destId="{12A9FB72-16DF-4467-A494-86FC64F4A9DE}" srcOrd="10" destOrd="0" presId="urn:microsoft.com/office/officeart/2017/3/layout/DropPinTimeline"/>
    <dgm:cxn modelId="{BA18CCCF-7DEF-4D2A-8423-CF553D84C6A3}" type="presParOf" srcId="{12A9FB72-16DF-4467-A494-86FC64F4A9DE}" destId="{EC809388-7953-4F52-B761-6807B6480D35}" srcOrd="0" destOrd="0" presId="urn:microsoft.com/office/officeart/2017/3/layout/DropPinTimeline"/>
    <dgm:cxn modelId="{9EEF3FFB-D0EA-4175-A009-80CEB66A2F5E}" type="presParOf" srcId="{12A9FB72-16DF-4467-A494-86FC64F4A9DE}" destId="{2F2604FB-A9EA-4F3F-860A-7E89C2B206A2}" srcOrd="1" destOrd="0" presId="urn:microsoft.com/office/officeart/2017/3/layout/DropPinTimeline"/>
    <dgm:cxn modelId="{23F1160F-D152-41E6-9EE0-111C074BD30D}" type="presParOf" srcId="{2F2604FB-A9EA-4F3F-860A-7E89C2B206A2}" destId="{C7D61245-6F32-4C4D-9E31-815B1188916B}" srcOrd="0" destOrd="0" presId="urn:microsoft.com/office/officeart/2017/3/layout/DropPinTimeline"/>
    <dgm:cxn modelId="{11C89BF3-D3B0-4541-9D36-D92A9AA1CDC3}" type="presParOf" srcId="{2F2604FB-A9EA-4F3F-860A-7E89C2B206A2}" destId="{68C17B66-46A8-4F27-A7E8-F869F7BA4CB7}" srcOrd="1" destOrd="0" presId="urn:microsoft.com/office/officeart/2017/3/layout/DropPinTimeline"/>
    <dgm:cxn modelId="{3D10CA70-5770-41E1-BDDF-EDB1E8938E8F}" type="presParOf" srcId="{12A9FB72-16DF-4467-A494-86FC64F4A9DE}" destId="{FA9771BC-EB2D-4D33-8F3F-DC884524B7FD}" srcOrd="2" destOrd="0" presId="urn:microsoft.com/office/officeart/2017/3/layout/DropPinTimeline"/>
    <dgm:cxn modelId="{B24AC5A3-A0C6-4D4A-8BED-8ECB417C1A40}" type="presParOf" srcId="{12A9FB72-16DF-4467-A494-86FC64F4A9DE}" destId="{614F3AAF-6BA0-4F3A-B626-CF4A80B45888}" srcOrd="3" destOrd="0" presId="urn:microsoft.com/office/officeart/2017/3/layout/DropPinTimeline"/>
    <dgm:cxn modelId="{BC3BE455-677D-471F-BB2B-110152ACCBA6}" type="presParOf" srcId="{12A9FB72-16DF-4467-A494-86FC64F4A9DE}" destId="{F7908674-7BEE-4745-8FED-2F56D8DFA5DA}" srcOrd="4" destOrd="0" presId="urn:microsoft.com/office/officeart/2017/3/layout/DropPinTimeline"/>
    <dgm:cxn modelId="{AB471C6C-2C8E-4ED9-BCD8-CC5A731BC0A6}" type="presParOf" srcId="{12A9FB72-16DF-4467-A494-86FC64F4A9DE}" destId="{E1E49F08-4BB6-48CE-9E45-71AEDDEDF2F7}" srcOrd="5" destOrd="0" presId="urn:microsoft.com/office/officeart/2017/3/layout/DropPinTimeline"/>
    <dgm:cxn modelId="{DF861BD6-29A0-49D9-A4B9-A06D7A0F7D0A}" type="presParOf" srcId="{B16B4889-BA09-492B-97F9-52B0E761D24A}" destId="{3E6EE6DE-7E38-408A-B50B-5B0611939332}" srcOrd="11" destOrd="0" presId="urn:microsoft.com/office/officeart/2017/3/layout/DropPinTimeline"/>
    <dgm:cxn modelId="{B88FB738-1224-4CB9-80EF-55E2514A0D3D}" type="presParOf" srcId="{B16B4889-BA09-492B-97F9-52B0E761D24A}" destId="{0339BA99-D152-4958-99CB-AEB5049502A8}" srcOrd="12" destOrd="0" presId="urn:microsoft.com/office/officeart/2017/3/layout/DropPinTimeline"/>
    <dgm:cxn modelId="{5726A510-E437-43EC-98CB-ABF2043D18DB}" type="presParOf" srcId="{0339BA99-D152-4958-99CB-AEB5049502A8}" destId="{E96092C7-9ACA-4E1B-BE1D-2D2AD35DBDD4}" srcOrd="0" destOrd="0" presId="urn:microsoft.com/office/officeart/2017/3/layout/DropPinTimeline"/>
    <dgm:cxn modelId="{D810F869-B2F4-46FD-983A-AE635340770C}" type="presParOf" srcId="{0339BA99-D152-4958-99CB-AEB5049502A8}" destId="{E904511C-781E-4D12-92AE-C75745B82F10}" srcOrd="1" destOrd="0" presId="urn:microsoft.com/office/officeart/2017/3/layout/DropPinTimeline"/>
    <dgm:cxn modelId="{92703606-E157-45AF-9E3C-95BF4A145D27}" type="presParOf" srcId="{E904511C-781E-4D12-92AE-C75745B82F10}" destId="{C6508C97-D091-4990-A28F-99783A59B477}" srcOrd="0" destOrd="0" presId="urn:microsoft.com/office/officeart/2017/3/layout/DropPinTimeline"/>
    <dgm:cxn modelId="{332BCC0F-F3CC-4C20-BD52-1806DA767877}" type="presParOf" srcId="{E904511C-781E-4D12-92AE-C75745B82F10}" destId="{3F4A045C-67F1-4680-8B7D-86AAA34A9680}" srcOrd="1" destOrd="0" presId="urn:microsoft.com/office/officeart/2017/3/layout/DropPinTimeline"/>
    <dgm:cxn modelId="{1E41FA91-B7F4-4D30-AC99-9EB9508C941D}" type="presParOf" srcId="{0339BA99-D152-4958-99CB-AEB5049502A8}" destId="{C85AD4E3-CD57-4274-B7F4-7FC8A18B0AF8}" srcOrd="2" destOrd="0" presId="urn:microsoft.com/office/officeart/2017/3/layout/DropPinTimeline"/>
    <dgm:cxn modelId="{6E514724-8210-4C67-816B-0BDF69B07DAF}" type="presParOf" srcId="{0339BA99-D152-4958-99CB-AEB5049502A8}" destId="{88205EED-3075-4A26-BB1A-F91E8FF6B26B}" srcOrd="3" destOrd="0" presId="urn:microsoft.com/office/officeart/2017/3/layout/DropPinTimeline"/>
    <dgm:cxn modelId="{13F5D57A-CB19-480C-9765-73D01E903C29}" type="presParOf" srcId="{0339BA99-D152-4958-99CB-AEB5049502A8}" destId="{A9665562-2E2A-4A9F-9AA6-C4D838EDA729}" srcOrd="4" destOrd="0" presId="urn:microsoft.com/office/officeart/2017/3/layout/DropPinTimeline"/>
    <dgm:cxn modelId="{4C6BA6FA-45E4-43E9-8F9D-597CBEBF6F7B}" type="presParOf" srcId="{0339BA99-D152-4958-99CB-AEB5049502A8}" destId="{5A8D0536-9ED9-450C-A977-A674C186BD6C}" srcOrd="5" destOrd="0" presId="urn:microsoft.com/office/officeart/2017/3/layout/DropPinTimeline"/>
    <dgm:cxn modelId="{79BA0E47-6D96-45CA-BE1E-6DA4C7BD79F8}" type="presParOf" srcId="{B16B4889-BA09-492B-97F9-52B0E761D24A}" destId="{AE094CBD-B828-4674-9718-6541ECE200FE}" srcOrd="13" destOrd="0" presId="urn:microsoft.com/office/officeart/2017/3/layout/DropPinTimeline"/>
    <dgm:cxn modelId="{25C7DEEB-8B7E-471C-AD12-CA62695C32FA}" type="presParOf" srcId="{B16B4889-BA09-492B-97F9-52B0E761D24A}" destId="{B7949FDC-EE41-49D5-B294-81640C544690}" srcOrd="14" destOrd="0" presId="urn:microsoft.com/office/officeart/2017/3/layout/DropPinTimeline"/>
    <dgm:cxn modelId="{766A40F7-F283-4580-A4EB-D0CACE8A2826}" type="presParOf" srcId="{B7949FDC-EE41-49D5-B294-81640C544690}" destId="{2982D4B1-23F6-467F-83FF-7964D46FE096}" srcOrd="0" destOrd="0" presId="urn:microsoft.com/office/officeart/2017/3/layout/DropPinTimeline"/>
    <dgm:cxn modelId="{CAE66680-2DA7-4F54-B238-F7A499DF063F}" type="presParOf" srcId="{B7949FDC-EE41-49D5-B294-81640C544690}" destId="{6045E943-A56A-47AD-BE94-EF5D6EE6514C}" srcOrd="1" destOrd="0" presId="urn:microsoft.com/office/officeart/2017/3/layout/DropPinTimeline"/>
    <dgm:cxn modelId="{C490F67A-4438-4B85-9B62-F3EB503CB382}" type="presParOf" srcId="{6045E943-A56A-47AD-BE94-EF5D6EE6514C}" destId="{C46026D4-9255-4C72-8CA3-E9A92BDBBFF0}" srcOrd="0" destOrd="0" presId="urn:microsoft.com/office/officeart/2017/3/layout/DropPinTimeline"/>
    <dgm:cxn modelId="{6970D1A9-DEDC-4D0F-9983-0BA13093B86C}" type="presParOf" srcId="{6045E943-A56A-47AD-BE94-EF5D6EE6514C}" destId="{0892848E-1DFE-434A-9A22-85E7E2507C32}" srcOrd="1" destOrd="0" presId="urn:microsoft.com/office/officeart/2017/3/layout/DropPinTimeline"/>
    <dgm:cxn modelId="{E45E07B0-EE3A-47F6-B2D9-D4B52391A950}" type="presParOf" srcId="{B7949FDC-EE41-49D5-B294-81640C544690}" destId="{8756B76E-E4F3-4916-B4D2-916787CD4FBC}" srcOrd="2" destOrd="0" presId="urn:microsoft.com/office/officeart/2017/3/layout/DropPinTimeline"/>
    <dgm:cxn modelId="{CB3488A6-9DA1-4027-91C7-740ABCB1B277}" type="presParOf" srcId="{B7949FDC-EE41-49D5-B294-81640C544690}" destId="{21F48BB6-6264-433E-B856-BE8E8F808A92}" srcOrd="3" destOrd="0" presId="urn:microsoft.com/office/officeart/2017/3/layout/DropPinTimeline"/>
    <dgm:cxn modelId="{2BA7FBA9-273E-4405-A6C9-1E152BE3D0B1}" type="presParOf" srcId="{B7949FDC-EE41-49D5-B294-81640C544690}" destId="{0B81F5D8-E31C-4E18-B941-99A2B864AD9B}" srcOrd="4" destOrd="0" presId="urn:microsoft.com/office/officeart/2017/3/layout/DropPinTimeline"/>
    <dgm:cxn modelId="{56805E90-385F-45A6-916F-6A2427ECA099}" type="presParOf" srcId="{B7949FDC-EE41-49D5-B294-81640C544690}" destId="{4CAAFE76-4F21-45E6-B94D-6CB93DE46550}" srcOrd="5" destOrd="0" presId="urn:microsoft.com/office/officeart/2017/3/layout/DropPinTimeline"/>
    <dgm:cxn modelId="{196C5940-E47E-4F84-B1C9-EB8BA0A52E07}" type="presParOf" srcId="{B16B4889-BA09-492B-97F9-52B0E761D24A}" destId="{4105B8B2-A082-42C2-BB23-28F25E800B0B}" srcOrd="15" destOrd="0" presId="urn:microsoft.com/office/officeart/2017/3/layout/DropPinTimeline"/>
    <dgm:cxn modelId="{11FDB4F5-2089-4B04-91BF-7607B8037A71}" type="presParOf" srcId="{B16B4889-BA09-492B-97F9-52B0E761D24A}" destId="{733DE796-DFD8-40C4-B960-4C4A84B3CB6F}" srcOrd="16" destOrd="0" presId="urn:microsoft.com/office/officeart/2017/3/layout/DropPinTimeline"/>
    <dgm:cxn modelId="{D87DE1B7-EF7F-472E-9CE6-96C371FBF258}" type="presParOf" srcId="{733DE796-DFD8-40C4-B960-4C4A84B3CB6F}" destId="{FF628A3B-9617-4E28-A4EA-6BDE331F2B22}" srcOrd="0" destOrd="0" presId="urn:microsoft.com/office/officeart/2017/3/layout/DropPinTimeline"/>
    <dgm:cxn modelId="{AA0E4E3C-8FEE-4DF0-8564-B8EFC76D6306}" type="presParOf" srcId="{733DE796-DFD8-40C4-B960-4C4A84B3CB6F}" destId="{8AC61F1A-919D-4CA6-8236-0872E172C7F8}" srcOrd="1" destOrd="0" presId="urn:microsoft.com/office/officeart/2017/3/layout/DropPinTimeline"/>
    <dgm:cxn modelId="{C766D061-DD1B-4C53-9F8E-AEF45B435AAF}" type="presParOf" srcId="{8AC61F1A-919D-4CA6-8236-0872E172C7F8}" destId="{517A3DEE-44D3-4AE3-B05D-D5B5413C9D89}" srcOrd="0" destOrd="0" presId="urn:microsoft.com/office/officeart/2017/3/layout/DropPinTimeline"/>
    <dgm:cxn modelId="{E5B515E9-F7AE-4D19-B1F0-63A152138F06}" type="presParOf" srcId="{8AC61F1A-919D-4CA6-8236-0872E172C7F8}" destId="{EAEBF883-58FF-4D92-9A9F-1A85BF6FF61C}" srcOrd="1" destOrd="0" presId="urn:microsoft.com/office/officeart/2017/3/layout/DropPinTimeline"/>
    <dgm:cxn modelId="{C03B60C5-DEA1-4130-8B02-5B4468E75C10}" type="presParOf" srcId="{733DE796-DFD8-40C4-B960-4C4A84B3CB6F}" destId="{B3162443-028A-49E7-910C-4A01F8C747B1}" srcOrd="2" destOrd="0" presId="urn:microsoft.com/office/officeart/2017/3/layout/DropPinTimeline"/>
    <dgm:cxn modelId="{DB49F2FC-EDF3-41B4-8DC7-6F2EEC1D3EE4}" type="presParOf" srcId="{733DE796-DFD8-40C4-B960-4C4A84B3CB6F}" destId="{CA3E0A91-2D5B-4249-A997-3273CA1158FC}" srcOrd="3" destOrd="0" presId="urn:microsoft.com/office/officeart/2017/3/layout/DropPinTimeline"/>
    <dgm:cxn modelId="{6FD1835C-0CF6-4D46-8D4C-67DD72BF280F}" type="presParOf" srcId="{733DE796-DFD8-40C4-B960-4C4A84B3CB6F}" destId="{F81C0475-A142-4691-814A-D041CD4093CA}" srcOrd="4" destOrd="0" presId="urn:microsoft.com/office/officeart/2017/3/layout/DropPinTimeline"/>
    <dgm:cxn modelId="{5327DE0F-CDC0-4611-82B1-A4C2545F4C54}" type="presParOf" srcId="{733DE796-DFD8-40C4-B960-4C4A84B3CB6F}" destId="{E7098C8A-7476-466B-8BE1-BBF9A876E8D5}" srcOrd="5" destOrd="0" presId="urn:microsoft.com/office/officeart/2017/3/layout/DropPinTimeline"/>
    <dgm:cxn modelId="{1376022E-260A-4A88-A358-C9530CD457AE}" type="presParOf" srcId="{B16B4889-BA09-492B-97F9-52B0E761D24A}" destId="{904E7B01-CAEF-48AF-8857-DC1D62E956DC}" srcOrd="17" destOrd="0" presId="urn:microsoft.com/office/officeart/2017/3/layout/DropPinTimeline"/>
    <dgm:cxn modelId="{3DAAD093-59D1-42C4-A35B-8B181B054054}" type="presParOf" srcId="{B16B4889-BA09-492B-97F9-52B0E761D24A}" destId="{FBC5D09D-21EE-4C87-9E53-FDCAA129D8C2}" srcOrd="18" destOrd="0" presId="urn:microsoft.com/office/officeart/2017/3/layout/DropPinTimeline"/>
    <dgm:cxn modelId="{E87BB4BD-EFA6-487C-95AB-0D79A3BA1705}" type="presParOf" srcId="{FBC5D09D-21EE-4C87-9E53-FDCAA129D8C2}" destId="{C23F8AE6-EF52-417D-ACA8-7D614F3C71FD}" srcOrd="0" destOrd="0" presId="urn:microsoft.com/office/officeart/2017/3/layout/DropPinTimeline"/>
    <dgm:cxn modelId="{27CC3353-D81F-470E-956D-52B903990AC4}" type="presParOf" srcId="{FBC5D09D-21EE-4C87-9E53-FDCAA129D8C2}" destId="{2727AF6B-4F1C-44F4-A70A-3198B571AE3C}" srcOrd="1" destOrd="0" presId="urn:microsoft.com/office/officeart/2017/3/layout/DropPinTimeline"/>
    <dgm:cxn modelId="{B31AF5B7-D504-48C5-A60F-CBB9DB80048A}" type="presParOf" srcId="{2727AF6B-4F1C-44F4-A70A-3198B571AE3C}" destId="{FF189A29-79A5-444F-BF7E-D410A5BCBB55}" srcOrd="0" destOrd="0" presId="urn:microsoft.com/office/officeart/2017/3/layout/DropPinTimeline"/>
    <dgm:cxn modelId="{5E0BEB9A-C8BD-4FF1-A31A-DC3DDC83B0C2}" type="presParOf" srcId="{2727AF6B-4F1C-44F4-A70A-3198B571AE3C}" destId="{97353400-AC9D-4EF7-A098-2CF4A990D858}" srcOrd="1" destOrd="0" presId="urn:microsoft.com/office/officeart/2017/3/layout/DropPinTimeline"/>
    <dgm:cxn modelId="{93E7CA57-498F-4B72-B8F6-0A944B03710F}" type="presParOf" srcId="{FBC5D09D-21EE-4C87-9E53-FDCAA129D8C2}" destId="{8E87696C-1EF9-4667-BC25-D6D94D9DACF3}" srcOrd="2" destOrd="0" presId="urn:microsoft.com/office/officeart/2017/3/layout/DropPinTimeline"/>
    <dgm:cxn modelId="{15B76432-FDAE-4290-9A63-E1C4B3A00995}" type="presParOf" srcId="{FBC5D09D-21EE-4C87-9E53-FDCAA129D8C2}" destId="{53D313BA-C8CB-4713-AB3F-7664AD91CFE1}" srcOrd="3" destOrd="0" presId="urn:microsoft.com/office/officeart/2017/3/layout/DropPinTimeline"/>
    <dgm:cxn modelId="{15BD9202-D5AD-458F-9C0B-E2B72B97F62E}" type="presParOf" srcId="{FBC5D09D-21EE-4C87-9E53-FDCAA129D8C2}" destId="{D702117A-1DE8-424D-A4FF-F6750303A757}" srcOrd="4" destOrd="0" presId="urn:microsoft.com/office/officeart/2017/3/layout/DropPinTimeline"/>
    <dgm:cxn modelId="{E5A5EDD6-DD4D-44A8-B8FC-329170F5CC6A}" type="presParOf" srcId="{FBC5D09D-21EE-4C87-9E53-FDCAA129D8C2}" destId="{F0C8BEAB-1070-48BF-BBF5-616FD2C589A9}" srcOrd="5" destOrd="0" presId="urn:microsoft.com/office/officeart/2017/3/layout/DropPinTimeline"/>
    <dgm:cxn modelId="{6BEA3C16-6A3F-4D7A-8952-542F0D0E49C9}" type="presParOf" srcId="{B16B4889-BA09-492B-97F9-52B0E761D24A}" destId="{C0E7E8B3-8845-473E-992E-42F0FAEA9B7D}" srcOrd="19" destOrd="0" presId="urn:microsoft.com/office/officeart/2017/3/layout/DropPinTimeline"/>
    <dgm:cxn modelId="{85C4302B-17A3-42DD-826D-22A3B48925FF}" type="presParOf" srcId="{B16B4889-BA09-492B-97F9-52B0E761D24A}" destId="{C3C4C4DC-DB0C-4DE1-AEAA-8B89FD02770A}" srcOrd="20" destOrd="0" presId="urn:microsoft.com/office/officeart/2017/3/layout/DropPinTimeline"/>
    <dgm:cxn modelId="{85E442DA-6177-4035-ADA1-F33DF210DCC1}" type="presParOf" srcId="{C3C4C4DC-DB0C-4DE1-AEAA-8B89FD02770A}" destId="{703BBD36-08E6-4285-BF6E-ECAFE5141D85}" srcOrd="0" destOrd="0" presId="urn:microsoft.com/office/officeart/2017/3/layout/DropPinTimeline"/>
    <dgm:cxn modelId="{00179B45-E437-4C19-A419-4849F1AE6E3E}" type="presParOf" srcId="{C3C4C4DC-DB0C-4DE1-AEAA-8B89FD02770A}" destId="{0B4B7400-EE3E-4FC9-8A25-99F3014CBBC2}" srcOrd="1" destOrd="0" presId="urn:microsoft.com/office/officeart/2017/3/layout/DropPinTimeline"/>
    <dgm:cxn modelId="{2043C149-E861-47D4-AC83-FD811C3CDAAE}" type="presParOf" srcId="{0B4B7400-EE3E-4FC9-8A25-99F3014CBBC2}" destId="{9F8E5731-29F5-4187-9C1A-819269482C96}" srcOrd="0" destOrd="0" presId="urn:microsoft.com/office/officeart/2017/3/layout/DropPinTimeline"/>
    <dgm:cxn modelId="{19FB03DA-49E3-41C5-A10B-0725AE1CA6EC}" type="presParOf" srcId="{0B4B7400-EE3E-4FC9-8A25-99F3014CBBC2}" destId="{BC7AAFA8-118B-47A9-BC77-13DB79ADE27E}" srcOrd="1" destOrd="0" presId="urn:microsoft.com/office/officeart/2017/3/layout/DropPinTimeline"/>
    <dgm:cxn modelId="{46DE000A-A673-4E12-86E5-1413F7F300A5}" type="presParOf" srcId="{C3C4C4DC-DB0C-4DE1-AEAA-8B89FD02770A}" destId="{EBE30A32-B964-4B77-9702-2607E4E6716C}" srcOrd="2" destOrd="0" presId="urn:microsoft.com/office/officeart/2017/3/layout/DropPinTimeline"/>
    <dgm:cxn modelId="{A40D7476-DC6A-45CD-B448-F5E11E89D4EE}" type="presParOf" srcId="{C3C4C4DC-DB0C-4DE1-AEAA-8B89FD02770A}" destId="{D7178348-F97C-403C-A2E5-98D85E75484D}" srcOrd="3" destOrd="0" presId="urn:microsoft.com/office/officeart/2017/3/layout/DropPinTimeline"/>
    <dgm:cxn modelId="{C19FCA14-6302-4DE8-9293-26C46F075E38}" type="presParOf" srcId="{C3C4C4DC-DB0C-4DE1-AEAA-8B89FD02770A}" destId="{9DA6F623-6A04-4C6E-BD50-97B93A8EAFFA}" srcOrd="4" destOrd="0" presId="urn:microsoft.com/office/officeart/2017/3/layout/DropPinTimeline"/>
    <dgm:cxn modelId="{3302712F-9529-4D37-B3E9-2FFFB211576A}" type="presParOf" srcId="{C3C4C4DC-DB0C-4DE1-AEAA-8B89FD02770A}" destId="{691147AA-1FF2-485F-926E-D16261B40F9D}" srcOrd="5" destOrd="0" presId="urn:microsoft.com/office/officeart/2017/3/layout/DropPinTimeline"/>
    <dgm:cxn modelId="{715767BA-E985-4008-9045-E28B71435647}" type="presParOf" srcId="{B16B4889-BA09-492B-97F9-52B0E761D24A}" destId="{396082D3-F584-44E4-9A92-919659CC7970}" srcOrd="21" destOrd="0" presId="urn:microsoft.com/office/officeart/2017/3/layout/DropPinTimeline"/>
    <dgm:cxn modelId="{2E94A8F7-A9CD-4ACA-B364-C0EDF3098647}" type="presParOf" srcId="{B16B4889-BA09-492B-97F9-52B0E761D24A}" destId="{2CCE8275-E1D9-4C6C-B8BB-172DF4133C80}" srcOrd="22" destOrd="0" presId="urn:microsoft.com/office/officeart/2017/3/layout/DropPinTimeline"/>
    <dgm:cxn modelId="{175AC8B1-04CC-4218-B1A2-1C40C71D3C09}" type="presParOf" srcId="{2CCE8275-E1D9-4C6C-B8BB-172DF4133C80}" destId="{631E3255-47BA-49A3-9FE3-439A2DF212C1}" srcOrd="0" destOrd="0" presId="urn:microsoft.com/office/officeart/2017/3/layout/DropPinTimeline"/>
    <dgm:cxn modelId="{1D01689A-754A-429E-A6F6-2845592A4DBC}" type="presParOf" srcId="{2CCE8275-E1D9-4C6C-B8BB-172DF4133C80}" destId="{01EEB586-349C-437E-AD7E-83D00A999E30}" srcOrd="1" destOrd="0" presId="urn:microsoft.com/office/officeart/2017/3/layout/DropPinTimeline"/>
    <dgm:cxn modelId="{622B292E-294E-41B7-84B3-9708C0AB7F31}" type="presParOf" srcId="{01EEB586-349C-437E-AD7E-83D00A999E30}" destId="{22315A4E-972A-40AA-9318-8371D42DDDA8}" srcOrd="0" destOrd="0" presId="urn:microsoft.com/office/officeart/2017/3/layout/DropPinTimeline"/>
    <dgm:cxn modelId="{B48905A1-07CD-4391-B542-2D58DF205247}" type="presParOf" srcId="{01EEB586-349C-437E-AD7E-83D00A999E30}" destId="{EA3BE410-4263-4E94-939C-1B2E049E0A15}" srcOrd="1" destOrd="0" presId="urn:microsoft.com/office/officeart/2017/3/layout/DropPinTimeline"/>
    <dgm:cxn modelId="{08DAD2CC-A5C4-4B21-83A6-6BA40E92E240}" type="presParOf" srcId="{2CCE8275-E1D9-4C6C-B8BB-172DF4133C80}" destId="{E029B7F9-D14C-42DA-9ED7-1AABE254A0B4}" srcOrd="2" destOrd="0" presId="urn:microsoft.com/office/officeart/2017/3/layout/DropPinTimeline"/>
    <dgm:cxn modelId="{5B4A5A15-CB10-461A-925A-BE829D6E912B}" type="presParOf" srcId="{2CCE8275-E1D9-4C6C-B8BB-172DF4133C80}" destId="{C8A64894-1C20-4D6A-AB3B-5BD31693B6E7}" srcOrd="3" destOrd="0" presId="urn:microsoft.com/office/officeart/2017/3/layout/DropPinTimeline"/>
    <dgm:cxn modelId="{9631F97A-9D3B-4431-80AD-6A560804FE5D}" type="presParOf" srcId="{2CCE8275-E1D9-4C6C-B8BB-172DF4133C80}" destId="{D2B39998-CD06-42E1-B32D-1832C1279258}" srcOrd="4" destOrd="0" presId="urn:microsoft.com/office/officeart/2017/3/layout/DropPinTimeline"/>
    <dgm:cxn modelId="{BE054874-9164-4315-8FA4-C2840835B4F9}" type="presParOf" srcId="{2CCE8275-E1D9-4C6C-B8BB-172DF4133C80}" destId="{6BEFEDCF-81A2-4BBC-AC10-85D2E7F34331}" srcOrd="5" destOrd="0" presId="urn:microsoft.com/office/officeart/2017/3/layout/DropPinTimeline"/>
    <dgm:cxn modelId="{18AF7BAE-EFFA-4812-BABF-BC4E8CAE1E45}" type="presParOf" srcId="{B16B4889-BA09-492B-97F9-52B0E761D24A}" destId="{7BCD12B7-E2DB-408F-A364-D0D085E65B4C}" srcOrd="23" destOrd="0" presId="urn:microsoft.com/office/officeart/2017/3/layout/DropPinTimeline"/>
    <dgm:cxn modelId="{92420A11-F08B-4986-B513-B811FB32423E}" type="presParOf" srcId="{B16B4889-BA09-492B-97F9-52B0E761D24A}" destId="{B2760978-B87C-4573-86FC-C3285743A6B0}" srcOrd="24" destOrd="0" presId="urn:microsoft.com/office/officeart/2017/3/layout/DropPinTimeline"/>
    <dgm:cxn modelId="{73ECE4AD-54EF-4402-B071-9FEF656AA247}" type="presParOf" srcId="{B2760978-B87C-4573-86FC-C3285743A6B0}" destId="{6BB2AF26-0D1C-4264-AA49-7D98870E8BE1}" srcOrd="0" destOrd="0" presId="urn:microsoft.com/office/officeart/2017/3/layout/DropPinTimeline"/>
    <dgm:cxn modelId="{3E1FA6F1-77EB-4C2C-97E6-E86FC0712862}" type="presParOf" srcId="{B2760978-B87C-4573-86FC-C3285743A6B0}" destId="{E10EEA2C-2A68-48B0-9EC8-E68CE9762143}" srcOrd="1" destOrd="0" presId="urn:microsoft.com/office/officeart/2017/3/layout/DropPinTimeline"/>
    <dgm:cxn modelId="{FB60F533-0FF2-47AD-BD96-B8869A2D07AB}" type="presParOf" srcId="{E10EEA2C-2A68-48B0-9EC8-E68CE9762143}" destId="{F2D71935-B3EA-4A09-9306-A0BEF32FEF3F}" srcOrd="0" destOrd="0" presId="urn:microsoft.com/office/officeart/2017/3/layout/DropPinTimeline"/>
    <dgm:cxn modelId="{44A5943E-7A9A-4D35-B11B-9C6C3E2FF60E}" type="presParOf" srcId="{E10EEA2C-2A68-48B0-9EC8-E68CE9762143}" destId="{D4AD400D-39D5-49CE-9271-BEE2B1C28E22}" srcOrd="1" destOrd="0" presId="urn:microsoft.com/office/officeart/2017/3/layout/DropPinTimeline"/>
    <dgm:cxn modelId="{04D457D4-271E-4232-882A-FFAC6AEF8CC2}" type="presParOf" srcId="{B2760978-B87C-4573-86FC-C3285743A6B0}" destId="{2427813B-70AF-42F9-A5D0-6CA8DF6491AE}" srcOrd="2" destOrd="0" presId="urn:microsoft.com/office/officeart/2017/3/layout/DropPinTimeline"/>
    <dgm:cxn modelId="{F4314341-CE5F-4531-9D38-B26ECFA2404F}" type="presParOf" srcId="{B2760978-B87C-4573-86FC-C3285743A6B0}" destId="{55E598D2-5EA0-4708-B5F1-F04837F06956}" srcOrd="3" destOrd="0" presId="urn:microsoft.com/office/officeart/2017/3/layout/DropPinTimeline"/>
    <dgm:cxn modelId="{B4D2C6A1-F88A-47E6-8AC3-CDC9A4FB02C8}" type="presParOf" srcId="{B2760978-B87C-4573-86FC-C3285743A6B0}" destId="{41F82562-E7D1-4773-A6F7-3B208644188F}" srcOrd="4" destOrd="0" presId="urn:microsoft.com/office/officeart/2017/3/layout/DropPinTimeline"/>
    <dgm:cxn modelId="{CCB9E11A-50BF-47C6-A8EB-0FBD05BFD1CB}" type="presParOf" srcId="{B2760978-B87C-4573-86FC-C3285743A6B0}" destId="{77FFD524-F7D9-4870-99F6-8717AF95D1F2}" srcOrd="5" destOrd="0" presId="urn:microsoft.com/office/officeart/2017/3/layout/DropPinTimeline"/>
    <dgm:cxn modelId="{E736632A-2BEA-47FE-89C8-002B10C24BE1}" type="presParOf" srcId="{B16B4889-BA09-492B-97F9-52B0E761D24A}" destId="{63073BBB-7072-4DC4-852B-5A9326C8BF3F}" srcOrd="25" destOrd="0" presId="urn:microsoft.com/office/officeart/2017/3/layout/DropPinTimeline"/>
    <dgm:cxn modelId="{4E9427B6-F850-40B4-BD0F-91BB8D493500}" type="presParOf" srcId="{B16B4889-BA09-492B-97F9-52B0E761D24A}" destId="{03546CDA-10F3-4605-83CA-3BF44B5E29F3}" srcOrd="26" destOrd="0" presId="urn:microsoft.com/office/officeart/2017/3/layout/DropPinTimeline"/>
    <dgm:cxn modelId="{B1ED3D86-4CB6-4ABF-B3DC-B498855D454A}" type="presParOf" srcId="{03546CDA-10F3-4605-83CA-3BF44B5E29F3}" destId="{A02C4FB3-2C36-4269-961F-92BE264906E7}" srcOrd="0" destOrd="0" presId="urn:microsoft.com/office/officeart/2017/3/layout/DropPinTimeline"/>
    <dgm:cxn modelId="{B308A484-ED56-456F-A2B7-46D6CA9F1452}" type="presParOf" srcId="{03546CDA-10F3-4605-83CA-3BF44B5E29F3}" destId="{6C6C99E4-B659-444D-B7B7-2EAE171980A0}" srcOrd="1" destOrd="0" presId="urn:microsoft.com/office/officeart/2017/3/layout/DropPinTimeline"/>
    <dgm:cxn modelId="{98074733-11E0-4049-997D-B26CA56CE7C9}" type="presParOf" srcId="{6C6C99E4-B659-444D-B7B7-2EAE171980A0}" destId="{82B28727-9E33-4431-8F3D-4958628E527C}" srcOrd="0" destOrd="0" presId="urn:microsoft.com/office/officeart/2017/3/layout/DropPinTimeline"/>
    <dgm:cxn modelId="{B654DAB3-6763-47BF-92A6-E76C332EC2CF}" type="presParOf" srcId="{6C6C99E4-B659-444D-B7B7-2EAE171980A0}" destId="{7C16B3A3-CE7D-4AD0-BB24-B6865210918A}" srcOrd="1" destOrd="0" presId="urn:microsoft.com/office/officeart/2017/3/layout/DropPinTimeline"/>
    <dgm:cxn modelId="{205BEAE2-F573-4FF0-B578-B06277ED8B80}" type="presParOf" srcId="{03546CDA-10F3-4605-83CA-3BF44B5E29F3}" destId="{9F80D62B-601F-42E1-B642-CDFA11140B32}" srcOrd="2" destOrd="0" presId="urn:microsoft.com/office/officeart/2017/3/layout/DropPinTimeline"/>
    <dgm:cxn modelId="{C87BA46B-2575-4D93-9D64-2F34E04F6964}" type="presParOf" srcId="{03546CDA-10F3-4605-83CA-3BF44B5E29F3}" destId="{C8B4010C-8892-44E8-92C5-E6207FDEA109}" srcOrd="3" destOrd="0" presId="urn:microsoft.com/office/officeart/2017/3/layout/DropPinTimeline"/>
    <dgm:cxn modelId="{58DC5212-31FA-42F4-A8F9-BA9E83123AC4}" type="presParOf" srcId="{03546CDA-10F3-4605-83CA-3BF44B5E29F3}" destId="{9170D173-242D-44F2-9D72-15D29D1BEFC7}" srcOrd="4" destOrd="0" presId="urn:microsoft.com/office/officeart/2017/3/layout/DropPinTimeline"/>
    <dgm:cxn modelId="{4F0E7CB4-F88D-4093-BB57-4F7F45E629A8}" type="presParOf" srcId="{03546CDA-10F3-4605-83CA-3BF44B5E29F3}" destId="{E2A2142C-CE5D-4832-BDF1-34DC4E50DE2B}" srcOrd="5" destOrd="0" presId="urn:microsoft.com/office/officeart/2017/3/layout/DropPin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7D9E6E-F96F-4863-8A6C-E35E250F8435}">
      <dsp:nvSpPr>
        <dsp:cNvPr id="0" name=""/>
        <dsp:cNvSpPr/>
      </dsp:nvSpPr>
      <dsp:spPr>
        <a:xfrm>
          <a:off x="0" y="0"/>
          <a:ext cx="8128000" cy="5079999"/>
        </a:xfrm>
        <a:prstGeom prst="swooshArrow">
          <a:avLst>
            <a:gd name="adj1" fmla="val 25000"/>
            <a:gd name="adj2" fmla="val 25000"/>
          </a:avLst>
        </a:prstGeom>
        <a:solidFill>
          <a:srgbClr val="002060"/>
        </a:solidFill>
        <a:ln>
          <a:noFill/>
        </a:ln>
        <a:effectLst/>
      </dsp:spPr>
      <dsp:style>
        <a:lnRef idx="0">
          <a:scrgbClr r="0" g="0" b="0"/>
        </a:lnRef>
        <a:fillRef idx="1">
          <a:scrgbClr r="0" g="0" b="0"/>
        </a:fillRef>
        <a:effectRef idx="2">
          <a:scrgbClr r="0" g="0" b="0"/>
        </a:effectRef>
        <a:fontRef idx="minor"/>
      </dsp:style>
    </dsp:sp>
    <dsp:sp modelId="{BB138F8C-8409-45FB-896A-E71E7C2AB23C}">
      <dsp:nvSpPr>
        <dsp:cNvPr id="0" name=""/>
        <dsp:cNvSpPr/>
      </dsp:nvSpPr>
      <dsp:spPr>
        <a:xfrm>
          <a:off x="1032256" y="3675549"/>
          <a:ext cx="211328" cy="211328"/>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74566502-F104-4264-BFFE-5CD722B8270C}">
      <dsp:nvSpPr>
        <dsp:cNvPr id="0" name=""/>
        <dsp:cNvSpPr/>
      </dsp:nvSpPr>
      <dsp:spPr>
        <a:xfrm>
          <a:off x="1137920" y="3781213"/>
          <a:ext cx="1893824" cy="1468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978" tIns="0" rIns="0" bIns="0" numCol="1" spcCol="1270" anchor="t" anchorCtr="0">
          <a:noAutofit/>
        </a:bodyPr>
        <a:lstStyle/>
        <a:p>
          <a:pPr marL="0" lvl="0" indent="0" algn="l" defTabSz="2889250">
            <a:lnSpc>
              <a:spcPct val="90000"/>
            </a:lnSpc>
            <a:spcBef>
              <a:spcPct val="0"/>
            </a:spcBef>
            <a:spcAft>
              <a:spcPct val="35000"/>
            </a:spcAft>
            <a:buNone/>
          </a:pPr>
          <a:endParaRPr lang="en-GB" sz="6500" kern="1200"/>
        </a:p>
      </dsp:txBody>
      <dsp:txXfrm>
        <a:off x="1137920" y="3781213"/>
        <a:ext cx="1893824" cy="1468120"/>
      </dsp:txXfrm>
    </dsp:sp>
    <dsp:sp modelId="{19BF3BD8-A79F-4440-991C-69A305F6E931}">
      <dsp:nvSpPr>
        <dsp:cNvPr id="0" name=""/>
        <dsp:cNvSpPr/>
      </dsp:nvSpPr>
      <dsp:spPr>
        <a:xfrm>
          <a:off x="2897632" y="2294805"/>
          <a:ext cx="382016" cy="382016"/>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2083A67-A3F3-471A-970E-B7068ABF1AE5}">
      <dsp:nvSpPr>
        <dsp:cNvPr id="0" name=""/>
        <dsp:cNvSpPr/>
      </dsp:nvSpPr>
      <dsp:spPr>
        <a:xfrm>
          <a:off x="3088640" y="2485813"/>
          <a:ext cx="1950720" cy="27635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2422" tIns="0" rIns="0" bIns="0" numCol="1" spcCol="1270" anchor="t" anchorCtr="0">
          <a:noAutofit/>
        </a:bodyPr>
        <a:lstStyle/>
        <a:p>
          <a:pPr marL="0" lvl="0" indent="0" algn="l" defTabSz="2889250">
            <a:lnSpc>
              <a:spcPct val="90000"/>
            </a:lnSpc>
            <a:spcBef>
              <a:spcPct val="0"/>
            </a:spcBef>
            <a:spcAft>
              <a:spcPct val="35000"/>
            </a:spcAft>
            <a:buNone/>
          </a:pPr>
          <a:endParaRPr lang="en-GB" sz="6500" kern="1200"/>
        </a:p>
      </dsp:txBody>
      <dsp:txXfrm>
        <a:off x="3088640" y="2485813"/>
        <a:ext cx="1950720" cy="2763519"/>
      </dsp:txXfrm>
    </dsp:sp>
    <dsp:sp modelId="{3054E999-EF08-489C-9687-BB86D077DD0D}">
      <dsp:nvSpPr>
        <dsp:cNvPr id="0" name=""/>
        <dsp:cNvSpPr/>
      </dsp:nvSpPr>
      <dsp:spPr>
        <a:xfrm>
          <a:off x="5140960" y="1454573"/>
          <a:ext cx="528320" cy="528320"/>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A24D539-A9B9-49DE-BC50-AD92F5171FAB}">
      <dsp:nvSpPr>
        <dsp:cNvPr id="0" name=""/>
        <dsp:cNvSpPr/>
      </dsp:nvSpPr>
      <dsp:spPr>
        <a:xfrm>
          <a:off x="5405120" y="1718733"/>
          <a:ext cx="1950720" cy="3530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946" tIns="0" rIns="0" bIns="0" numCol="1" spcCol="1270" anchor="t" anchorCtr="0">
          <a:noAutofit/>
        </a:bodyPr>
        <a:lstStyle/>
        <a:p>
          <a:pPr marL="0" lvl="0" indent="0" algn="l" defTabSz="2889250">
            <a:lnSpc>
              <a:spcPct val="90000"/>
            </a:lnSpc>
            <a:spcBef>
              <a:spcPct val="0"/>
            </a:spcBef>
            <a:spcAft>
              <a:spcPct val="35000"/>
            </a:spcAft>
            <a:buNone/>
          </a:pPr>
          <a:endParaRPr lang="en-GB" sz="6500" kern="1200"/>
        </a:p>
      </dsp:txBody>
      <dsp:txXfrm>
        <a:off x="5405120" y="1718733"/>
        <a:ext cx="1950720" cy="35306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C43B96-23F1-43BB-BACA-A7ADF19351C2}">
      <dsp:nvSpPr>
        <dsp:cNvPr id="0" name=""/>
        <dsp:cNvSpPr/>
      </dsp:nvSpPr>
      <dsp:spPr>
        <a:xfrm>
          <a:off x="0" y="3099066"/>
          <a:ext cx="11701661" cy="0"/>
        </a:xfrm>
        <a:prstGeom prst="line">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84A00F31-FB3A-4FC2-9F19-770A957C403D}">
      <dsp:nvSpPr>
        <dsp:cNvPr id="0" name=""/>
        <dsp:cNvSpPr/>
      </dsp:nvSpPr>
      <dsp:spPr>
        <a:xfrm rot="8100000">
          <a:off x="78257" y="758550"/>
          <a:ext cx="367131" cy="367131"/>
        </a:xfrm>
        <a:prstGeom prst="teardrop">
          <a:avLst>
            <a:gd name="adj" fmla="val 11500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A7CCA92-FEA2-4E99-BE60-726310FD22E6}">
      <dsp:nvSpPr>
        <dsp:cNvPr id="0" name=""/>
        <dsp:cNvSpPr/>
      </dsp:nvSpPr>
      <dsp:spPr>
        <a:xfrm>
          <a:off x="119042" y="799335"/>
          <a:ext cx="285561" cy="285561"/>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28EDA3E-42B0-4F3A-B6C7-F9ADCB3CE059}">
      <dsp:nvSpPr>
        <dsp:cNvPr id="0" name=""/>
        <dsp:cNvSpPr/>
      </dsp:nvSpPr>
      <dsp:spPr>
        <a:xfrm>
          <a:off x="521424" y="1264419"/>
          <a:ext cx="1047156" cy="1834647"/>
        </a:xfrm>
        <a:prstGeom prst="rect">
          <a:avLst/>
        </a:prstGeom>
        <a:noFill/>
        <a:ln>
          <a:noFill/>
        </a:ln>
        <a:effectLst/>
      </dsp:spPr>
      <dsp:style>
        <a:lnRef idx="0">
          <a:scrgbClr r="0" g="0" b="0"/>
        </a:lnRef>
        <a:fillRef idx="0">
          <a:scrgbClr r="0" g="0" b="0"/>
        </a:fillRef>
        <a:effectRef idx="0">
          <a:scrgbClr r="0" g="0" b="0"/>
        </a:effectRef>
        <a:fontRef idx="minor"/>
      </dsp:style>
    </dsp:sp>
    <dsp:sp modelId="{FD61ED7D-0C16-4195-9E6A-5F3DA3D99915}">
      <dsp:nvSpPr>
        <dsp:cNvPr id="0" name=""/>
        <dsp:cNvSpPr/>
      </dsp:nvSpPr>
      <dsp:spPr>
        <a:xfrm>
          <a:off x="521424" y="619813"/>
          <a:ext cx="1047156" cy="6446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b="0" kern="1200">
              <a:latin typeface="Calibri"/>
              <a:ea typeface="Calibri"/>
              <a:cs typeface="Calibri"/>
            </a:rPr>
            <a:t> 1974 </a:t>
          </a:r>
        </a:p>
      </dsp:txBody>
      <dsp:txXfrm>
        <a:off x="521424" y="619813"/>
        <a:ext cx="1047156" cy="644605"/>
      </dsp:txXfrm>
    </dsp:sp>
    <dsp:sp modelId="{64594D4E-87C1-4267-AF05-D42C8C9586FC}">
      <dsp:nvSpPr>
        <dsp:cNvPr id="0" name=""/>
        <dsp:cNvSpPr/>
      </dsp:nvSpPr>
      <dsp:spPr>
        <a:xfrm>
          <a:off x="261823" y="1264419"/>
          <a:ext cx="0" cy="1834647"/>
        </a:xfrm>
        <a:prstGeom prst="line">
          <a:avLst/>
        </a:prstGeom>
        <a:noFill/>
        <a:ln w="12700" cap="flat" cmpd="sng" algn="ctr">
          <a:solidFill>
            <a:schemeClr val="accent5">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D9E946B7-C773-4A86-A377-F43E8E8231CA}">
      <dsp:nvSpPr>
        <dsp:cNvPr id="0" name=""/>
        <dsp:cNvSpPr/>
      </dsp:nvSpPr>
      <dsp:spPr>
        <a:xfrm>
          <a:off x="277797" y="3041051"/>
          <a:ext cx="93456" cy="116029"/>
        </a:xfrm>
        <a:prstGeom prst="ellipse">
          <a:avLst/>
        </a:prstGeom>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9BFE7C1-B7B2-454D-B854-BA409438F554}">
      <dsp:nvSpPr>
        <dsp:cNvPr id="0" name=""/>
        <dsp:cNvSpPr/>
      </dsp:nvSpPr>
      <dsp:spPr>
        <a:xfrm rot="18900000">
          <a:off x="857554" y="5072451"/>
          <a:ext cx="367131" cy="367131"/>
        </a:xfrm>
        <a:prstGeom prst="teardrop">
          <a:avLst>
            <a:gd name="adj" fmla="val 11500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4DE6138-DEC9-4492-A1F5-520B8E6804C4}">
      <dsp:nvSpPr>
        <dsp:cNvPr id="0" name=""/>
        <dsp:cNvSpPr/>
      </dsp:nvSpPr>
      <dsp:spPr>
        <a:xfrm>
          <a:off x="898339" y="5113236"/>
          <a:ext cx="285561" cy="285561"/>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30970B2A-3979-4F64-8173-A140BA8B4837}">
      <dsp:nvSpPr>
        <dsp:cNvPr id="0" name=""/>
        <dsp:cNvSpPr/>
      </dsp:nvSpPr>
      <dsp:spPr>
        <a:xfrm>
          <a:off x="1300721" y="3099066"/>
          <a:ext cx="1047156" cy="18346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875" rIns="0" bIns="95250" numCol="1" spcCol="1270" anchor="b" anchorCtr="0">
          <a:noAutofit/>
        </a:bodyPr>
        <a:lstStyle/>
        <a:p>
          <a:pPr marL="0" lvl="0" indent="0" algn="l" defTabSz="666750">
            <a:lnSpc>
              <a:spcPct val="90000"/>
            </a:lnSpc>
            <a:spcBef>
              <a:spcPct val="0"/>
            </a:spcBef>
            <a:spcAft>
              <a:spcPct val="35000"/>
            </a:spcAft>
            <a:buNone/>
          </a:pPr>
          <a:r>
            <a:rPr lang="en-US" sz="1500" b="0" kern="1200">
              <a:solidFill>
                <a:srgbClr val="002060"/>
              </a:solidFill>
              <a:latin typeface="Calibri"/>
              <a:ea typeface="Calibri"/>
              <a:cs typeface="Calibri"/>
            </a:rPr>
            <a:t>Seveso</a:t>
          </a:r>
          <a:endParaRPr lang="en-US" sz="1500" kern="1200">
            <a:solidFill>
              <a:srgbClr val="002060"/>
            </a:solidFill>
          </a:endParaRPr>
        </a:p>
      </dsp:txBody>
      <dsp:txXfrm>
        <a:off x="1300721" y="3099066"/>
        <a:ext cx="1047156" cy="1834647"/>
      </dsp:txXfrm>
    </dsp:sp>
    <dsp:sp modelId="{39A04142-6289-49A0-9A1A-CAE1D0B44220}">
      <dsp:nvSpPr>
        <dsp:cNvPr id="0" name=""/>
        <dsp:cNvSpPr/>
      </dsp:nvSpPr>
      <dsp:spPr>
        <a:xfrm>
          <a:off x="1300721" y="4933713"/>
          <a:ext cx="1047156" cy="6446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b="0" kern="1200">
              <a:latin typeface="Calibri"/>
              <a:ea typeface="Calibri"/>
              <a:cs typeface="Calibri"/>
            </a:rPr>
            <a:t> 1976</a:t>
          </a:r>
          <a:endParaRPr lang="en-US" sz="2000" kern="1200">
            <a:ea typeface="Calibri"/>
          </a:endParaRPr>
        </a:p>
      </dsp:txBody>
      <dsp:txXfrm>
        <a:off x="1300721" y="4933713"/>
        <a:ext cx="1047156" cy="644605"/>
      </dsp:txXfrm>
    </dsp:sp>
    <dsp:sp modelId="{559083D1-CF63-415D-9C96-1EC1AB98BFCA}">
      <dsp:nvSpPr>
        <dsp:cNvPr id="0" name=""/>
        <dsp:cNvSpPr/>
      </dsp:nvSpPr>
      <dsp:spPr>
        <a:xfrm>
          <a:off x="1041120" y="3099066"/>
          <a:ext cx="0" cy="1834647"/>
        </a:xfrm>
        <a:prstGeom prst="line">
          <a:avLst/>
        </a:prstGeom>
        <a:noFill/>
        <a:ln w="12700" cap="flat" cmpd="sng" algn="ctr">
          <a:solidFill>
            <a:schemeClr val="accent5">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3CA05275-74CC-4658-97FE-65AC58043B48}">
      <dsp:nvSpPr>
        <dsp:cNvPr id="0" name=""/>
        <dsp:cNvSpPr/>
      </dsp:nvSpPr>
      <dsp:spPr>
        <a:xfrm>
          <a:off x="1057093" y="3041051"/>
          <a:ext cx="93456" cy="116029"/>
        </a:xfrm>
        <a:prstGeom prst="ellipse">
          <a:avLst/>
        </a:prstGeom>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943D17-FB97-4EFF-9BF1-EED4AF2D51CE}">
      <dsp:nvSpPr>
        <dsp:cNvPr id="0" name=""/>
        <dsp:cNvSpPr/>
      </dsp:nvSpPr>
      <dsp:spPr>
        <a:xfrm rot="8100000">
          <a:off x="1636851" y="758550"/>
          <a:ext cx="367131" cy="367131"/>
        </a:xfrm>
        <a:prstGeom prst="teardrop">
          <a:avLst>
            <a:gd name="adj" fmla="val 11500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6BD80AE-C24F-438E-8B87-9AA4266E2C03}">
      <dsp:nvSpPr>
        <dsp:cNvPr id="0" name=""/>
        <dsp:cNvSpPr/>
      </dsp:nvSpPr>
      <dsp:spPr>
        <a:xfrm>
          <a:off x="1677636" y="799335"/>
          <a:ext cx="285561" cy="285561"/>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B8BAE181-8FB9-4B4C-9ABE-FF6E55211873}">
      <dsp:nvSpPr>
        <dsp:cNvPr id="0" name=""/>
        <dsp:cNvSpPr/>
      </dsp:nvSpPr>
      <dsp:spPr>
        <a:xfrm>
          <a:off x="2080018" y="1264419"/>
          <a:ext cx="1047156" cy="18346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5250" rIns="95250" bIns="142875" numCol="1" spcCol="1270" anchor="t" anchorCtr="0">
          <a:noAutofit/>
        </a:bodyPr>
        <a:lstStyle/>
        <a:p>
          <a:pPr marL="0" lvl="0" indent="0" algn="l" defTabSz="666750">
            <a:lnSpc>
              <a:spcPct val="90000"/>
            </a:lnSpc>
            <a:spcBef>
              <a:spcPct val="0"/>
            </a:spcBef>
            <a:spcAft>
              <a:spcPct val="35000"/>
            </a:spcAft>
            <a:buNone/>
          </a:pPr>
          <a:r>
            <a:rPr lang="en-US" sz="1500" b="0" kern="1200">
              <a:latin typeface="Calibri"/>
              <a:ea typeface="Calibri"/>
              <a:cs typeface="Calibri"/>
            </a:rPr>
            <a:t>Tenerife</a:t>
          </a:r>
        </a:p>
      </dsp:txBody>
      <dsp:txXfrm>
        <a:off x="2080018" y="1264419"/>
        <a:ext cx="1047156" cy="1834647"/>
      </dsp:txXfrm>
    </dsp:sp>
    <dsp:sp modelId="{0CB7CE3F-C7E4-4BFF-8CE2-402DCB3BCF74}">
      <dsp:nvSpPr>
        <dsp:cNvPr id="0" name=""/>
        <dsp:cNvSpPr/>
      </dsp:nvSpPr>
      <dsp:spPr>
        <a:xfrm>
          <a:off x="2080018" y="619813"/>
          <a:ext cx="1047156" cy="6446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b="0" kern="1200">
              <a:latin typeface="Calibri"/>
              <a:ea typeface="Calibri"/>
              <a:cs typeface="Calibri"/>
            </a:rPr>
            <a:t> 1977</a:t>
          </a:r>
        </a:p>
      </dsp:txBody>
      <dsp:txXfrm>
        <a:off x="2080018" y="619813"/>
        <a:ext cx="1047156" cy="644605"/>
      </dsp:txXfrm>
    </dsp:sp>
    <dsp:sp modelId="{68F091FD-5E80-4DCB-BBFE-6DC220EFB2CD}">
      <dsp:nvSpPr>
        <dsp:cNvPr id="0" name=""/>
        <dsp:cNvSpPr/>
      </dsp:nvSpPr>
      <dsp:spPr>
        <a:xfrm>
          <a:off x="1820416" y="1264419"/>
          <a:ext cx="0" cy="1834647"/>
        </a:xfrm>
        <a:prstGeom prst="line">
          <a:avLst/>
        </a:prstGeom>
        <a:noFill/>
        <a:ln w="12700" cap="flat" cmpd="sng" algn="ctr">
          <a:solidFill>
            <a:schemeClr val="accent5">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D1E8DC56-28D2-4F8D-9928-B63685501C6A}">
      <dsp:nvSpPr>
        <dsp:cNvPr id="0" name=""/>
        <dsp:cNvSpPr/>
      </dsp:nvSpPr>
      <dsp:spPr>
        <a:xfrm>
          <a:off x="1836390" y="3041051"/>
          <a:ext cx="93456" cy="116029"/>
        </a:xfrm>
        <a:prstGeom prst="ellipse">
          <a:avLst/>
        </a:prstGeom>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3AFF5BD-5B08-4A34-B804-5679AFB874E7}">
      <dsp:nvSpPr>
        <dsp:cNvPr id="0" name=""/>
        <dsp:cNvSpPr/>
      </dsp:nvSpPr>
      <dsp:spPr>
        <a:xfrm rot="18900000">
          <a:off x="2416147" y="5072451"/>
          <a:ext cx="367131" cy="367131"/>
        </a:xfrm>
        <a:prstGeom prst="teardrop">
          <a:avLst>
            <a:gd name="adj" fmla="val 11500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04B0E29-1D9A-4197-97A2-15041C746FCC}">
      <dsp:nvSpPr>
        <dsp:cNvPr id="0" name=""/>
        <dsp:cNvSpPr/>
      </dsp:nvSpPr>
      <dsp:spPr>
        <a:xfrm>
          <a:off x="2456932" y="5113236"/>
          <a:ext cx="285561" cy="285561"/>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48A8F985-30F4-4B19-9E90-3C4F9F0FB6C4}">
      <dsp:nvSpPr>
        <dsp:cNvPr id="0" name=""/>
        <dsp:cNvSpPr/>
      </dsp:nvSpPr>
      <dsp:spPr>
        <a:xfrm>
          <a:off x="2859314" y="3099066"/>
          <a:ext cx="1047156" cy="18346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875" rIns="0" bIns="95250" numCol="1" spcCol="1270" anchor="b" anchorCtr="0">
          <a:noAutofit/>
        </a:bodyPr>
        <a:lstStyle/>
        <a:p>
          <a:pPr marL="0" lvl="0" indent="0" algn="l" defTabSz="666750" rtl="0">
            <a:lnSpc>
              <a:spcPct val="90000"/>
            </a:lnSpc>
            <a:spcBef>
              <a:spcPct val="0"/>
            </a:spcBef>
            <a:spcAft>
              <a:spcPct val="35000"/>
            </a:spcAft>
            <a:buNone/>
          </a:pPr>
          <a:r>
            <a:rPr lang="en-US" sz="1500" b="0" kern="1200">
              <a:solidFill>
                <a:srgbClr val="00B050"/>
              </a:solidFill>
              <a:latin typeface="Calibri"/>
              <a:ea typeface="Calibri"/>
              <a:cs typeface="Calibri"/>
            </a:rPr>
            <a:t>Three mile island</a:t>
          </a:r>
          <a:endParaRPr lang="en-US" sz="1500" kern="1200">
            <a:solidFill>
              <a:srgbClr val="00B050"/>
            </a:solidFill>
            <a:latin typeface="Arial"/>
          </a:endParaRPr>
        </a:p>
      </dsp:txBody>
      <dsp:txXfrm>
        <a:off x="2859314" y="3099066"/>
        <a:ext cx="1047156" cy="1834647"/>
      </dsp:txXfrm>
    </dsp:sp>
    <dsp:sp modelId="{2228E910-9F67-45A0-B4A1-95C8A4E094AF}">
      <dsp:nvSpPr>
        <dsp:cNvPr id="0" name=""/>
        <dsp:cNvSpPr/>
      </dsp:nvSpPr>
      <dsp:spPr>
        <a:xfrm>
          <a:off x="2859314" y="4933713"/>
          <a:ext cx="1047156" cy="6446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b="0" kern="1200">
              <a:latin typeface="Calibri"/>
              <a:ea typeface="Calibri"/>
              <a:cs typeface="Calibri"/>
            </a:rPr>
            <a:t> 1979</a:t>
          </a:r>
        </a:p>
      </dsp:txBody>
      <dsp:txXfrm>
        <a:off x="2859314" y="4933713"/>
        <a:ext cx="1047156" cy="644605"/>
      </dsp:txXfrm>
    </dsp:sp>
    <dsp:sp modelId="{561B8917-8FBB-4558-9CD0-EE856409CCB9}">
      <dsp:nvSpPr>
        <dsp:cNvPr id="0" name=""/>
        <dsp:cNvSpPr/>
      </dsp:nvSpPr>
      <dsp:spPr>
        <a:xfrm>
          <a:off x="2599713" y="3099066"/>
          <a:ext cx="0" cy="1834647"/>
        </a:xfrm>
        <a:prstGeom prst="line">
          <a:avLst/>
        </a:prstGeom>
        <a:noFill/>
        <a:ln w="12700" cap="flat" cmpd="sng" algn="ctr">
          <a:solidFill>
            <a:schemeClr val="accent5">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85957CC9-6081-4831-A98E-43FBD0D07BFA}">
      <dsp:nvSpPr>
        <dsp:cNvPr id="0" name=""/>
        <dsp:cNvSpPr/>
      </dsp:nvSpPr>
      <dsp:spPr>
        <a:xfrm>
          <a:off x="2615687" y="3041051"/>
          <a:ext cx="93456" cy="116029"/>
        </a:xfrm>
        <a:prstGeom prst="ellipse">
          <a:avLst/>
        </a:prstGeom>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C3312D-15E7-46D8-8CE3-4C0CA999E3AD}">
      <dsp:nvSpPr>
        <dsp:cNvPr id="0" name=""/>
        <dsp:cNvSpPr/>
      </dsp:nvSpPr>
      <dsp:spPr>
        <a:xfrm rot="8100000">
          <a:off x="3195444" y="758550"/>
          <a:ext cx="367131" cy="367131"/>
        </a:xfrm>
        <a:prstGeom prst="teardrop">
          <a:avLst>
            <a:gd name="adj" fmla="val 11500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104202-190C-4F24-A981-3D8AF5258728}">
      <dsp:nvSpPr>
        <dsp:cNvPr id="0" name=""/>
        <dsp:cNvSpPr/>
      </dsp:nvSpPr>
      <dsp:spPr>
        <a:xfrm>
          <a:off x="3236229" y="799335"/>
          <a:ext cx="285561" cy="285561"/>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4A5E4784-3F95-4148-9E0E-E0D8CE3A2540}">
      <dsp:nvSpPr>
        <dsp:cNvPr id="0" name=""/>
        <dsp:cNvSpPr/>
      </dsp:nvSpPr>
      <dsp:spPr>
        <a:xfrm>
          <a:off x="3638611" y="1264419"/>
          <a:ext cx="1047156" cy="18346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5250" rIns="95250" bIns="142875" numCol="1" spcCol="1270" anchor="t" anchorCtr="0">
          <a:noAutofit/>
        </a:bodyPr>
        <a:lstStyle/>
        <a:p>
          <a:pPr marL="0" lvl="0" indent="0" algn="l" defTabSz="666750">
            <a:lnSpc>
              <a:spcPct val="90000"/>
            </a:lnSpc>
            <a:spcBef>
              <a:spcPct val="0"/>
            </a:spcBef>
            <a:spcAft>
              <a:spcPct val="35000"/>
            </a:spcAft>
            <a:buNone/>
          </a:pPr>
          <a:r>
            <a:rPr lang="en-US" sz="1500" b="0" kern="1200">
              <a:solidFill>
                <a:srgbClr val="002060"/>
              </a:solidFill>
              <a:latin typeface="Calibri"/>
              <a:ea typeface="Calibri"/>
              <a:cs typeface="Calibri"/>
            </a:rPr>
            <a:t>Bhopal</a:t>
          </a:r>
          <a:endParaRPr lang="en-US" sz="1500" b="1" kern="1200">
            <a:solidFill>
              <a:srgbClr val="002060"/>
            </a:solidFill>
          </a:endParaRPr>
        </a:p>
      </dsp:txBody>
      <dsp:txXfrm>
        <a:off x="3638611" y="1264419"/>
        <a:ext cx="1047156" cy="1834647"/>
      </dsp:txXfrm>
    </dsp:sp>
    <dsp:sp modelId="{1E0CFFDE-898A-4939-9BD7-A9967C3C37AB}">
      <dsp:nvSpPr>
        <dsp:cNvPr id="0" name=""/>
        <dsp:cNvSpPr/>
      </dsp:nvSpPr>
      <dsp:spPr>
        <a:xfrm>
          <a:off x="3638611" y="619813"/>
          <a:ext cx="1047156" cy="6446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rtl="0">
            <a:lnSpc>
              <a:spcPct val="90000"/>
            </a:lnSpc>
            <a:spcBef>
              <a:spcPct val="0"/>
            </a:spcBef>
            <a:spcAft>
              <a:spcPct val="35000"/>
            </a:spcAft>
            <a:buNone/>
          </a:pPr>
          <a:r>
            <a:rPr lang="en-US" sz="2000" kern="1200">
              <a:latin typeface="Calibri"/>
              <a:ea typeface="Calibri"/>
              <a:cs typeface="Calibri"/>
            </a:rPr>
            <a:t> </a:t>
          </a:r>
          <a:r>
            <a:rPr lang="en-US" sz="2000" b="0" kern="1200">
              <a:latin typeface="Calibri"/>
              <a:ea typeface="Calibri"/>
              <a:cs typeface="Calibri"/>
            </a:rPr>
            <a:t>1984</a:t>
          </a:r>
        </a:p>
      </dsp:txBody>
      <dsp:txXfrm>
        <a:off x="3638611" y="619813"/>
        <a:ext cx="1047156" cy="644605"/>
      </dsp:txXfrm>
    </dsp:sp>
    <dsp:sp modelId="{F941DE25-F963-4728-9C28-B84FA2CD46AD}">
      <dsp:nvSpPr>
        <dsp:cNvPr id="0" name=""/>
        <dsp:cNvSpPr/>
      </dsp:nvSpPr>
      <dsp:spPr>
        <a:xfrm>
          <a:off x="3379010" y="1264419"/>
          <a:ext cx="0" cy="1834647"/>
        </a:xfrm>
        <a:prstGeom prst="line">
          <a:avLst/>
        </a:prstGeom>
        <a:noFill/>
        <a:ln w="12700" cap="flat" cmpd="sng" algn="ctr">
          <a:solidFill>
            <a:schemeClr val="accent5">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DBE9C0F7-8894-4A7D-B17F-E453094B57C3}">
      <dsp:nvSpPr>
        <dsp:cNvPr id="0" name=""/>
        <dsp:cNvSpPr/>
      </dsp:nvSpPr>
      <dsp:spPr>
        <a:xfrm>
          <a:off x="3394983" y="3041051"/>
          <a:ext cx="93456" cy="116029"/>
        </a:xfrm>
        <a:prstGeom prst="ellipse">
          <a:avLst/>
        </a:prstGeom>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7D61245-6F32-4C4D-9E31-815B1188916B}">
      <dsp:nvSpPr>
        <dsp:cNvPr id="0" name=""/>
        <dsp:cNvSpPr/>
      </dsp:nvSpPr>
      <dsp:spPr>
        <a:xfrm rot="18900000">
          <a:off x="3974741" y="5072451"/>
          <a:ext cx="367131" cy="367131"/>
        </a:xfrm>
        <a:prstGeom prst="teardrop">
          <a:avLst>
            <a:gd name="adj" fmla="val 11500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8C17B66-46A8-4F27-A7E8-F869F7BA4CB7}">
      <dsp:nvSpPr>
        <dsp:cNvPr id="0" name=""/>
        <dsp:cNvSpPr/>
      </dsp:nvSpPr>
      <dsp:spPr>
        <a:xfrm>
          <a:off x="4015526" y="5113236"/>
          <a:ext cx="285561" cy="285561"/>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FA9771BC-EB2D-4D33-8F3F-DC884524B7FD}">
      <dsp:nvSpPr>
        <dsp:cNvPr id="0" name=""/>
        <dsp:cNvSpPr/>
      </dsp:nvSpPr>
      <dsp:spPr>
        <a:xfrm>
          <a:off x="4417908" y="3099066"/>
          <a:ext cx="1047156" cy="18346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875" rIns="0" bIns="95250" numCol="1" spcCol="1270" anchor="b" anchorCtr="0">
          <a:noAutofit/>
        </a:bodyPr>
        <a:lstStyle/>
        <a:p>
          <a:pPr marL="0" lvl="0" indent="0" algn="l" defTabSz="666750">
            <a:lnSpc>
              <a:spcPct val="90000"/>
            </a:lnSpc>
            <a:spcBef>
              <a:spcPct val="0"/>
            </a:spcBef>
            <a:spcAft>
              <a:spcPct val="35000"/>
            </a:spcAft>
            <a:buNone/>
          </a:pPr>
          <a:r>
            <a:rPr lang="en-US" sz="1500" b="0" kern="1200">
              <a:solidFill>
                <a:srgbClr val="00B050"/>
              </a:solidFill>
              <a:latin typeface="Calibri"/>
              <a:ea typeface="Calibri"/>
              <a:cs typeface="Calibri"/>
            </a:rPr>
            <a:t>Chernobyl</a:t>
          </a:r>
          <a:endParaRPr lang="en-US" sz="1500" kern="1200">
            <a:solidFill>
              <a:srgbClr val="00B050"/>
            </a:solidFill>
          </a:endParaRPr>
        </a:p>
      </dsp:txBody>
      <dsp:txXfrm>
        <a:off x="4417908" y="3099066"/>
        <a:ext cx="1047156" cy="1834647"/>
      </dsp:txXfrm>
    </dsp:sp>
    <dsp:sp modelId="{614F3AAF-6BA0-4F3A-B626-CF4A80B45888}">
      <dsp:nvSpPr>
        <dsp:cNvPr id="0" name=""/>
        <dsp:cNvSpPr/>
      </dsp:nvSpPr>
      <dsp:spPr>
        <a:xfrm>
          <a:off x="4417908" y="4933713"/>
          <a:ext cx="1047156" cy="6446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b="0" kern="1200">
              <a:latin typeface="Calibri"/>
              <a:ea typeface="Calibri"/>
              <a:cs typeface="Calibri"/>
            </a:rPr>
            <a:t> 1986</a:t>
          </a:r>
        </a:p>
      </dsp:txBody>
      <dsp:txXfrm>
        <a:off x="4417908" y="4933713"/>
        <a:ext cx="1047156" cy="644605"/>
      </dsp:txXfrm>
    </dsp:sp>
    <dsp:sp modelId="{F7908674-7BEE-4745-8FED-2F56D8DFA5DA}">
      <dsp:nvSpPr>
        <dsp:cNvPr id="0" name=""/>
        <dsp:cNvSpPr/>
      </dsp:nvSpPr>
      <dsp:spPr>
        <a:xfrm>
          <a:off x="4158307" y="3099066"/>
          <a:ext cx="0" cy="1834647"/>
        </a:xfrm>
        <a:prstGeom prst="line">
          <a:avLst/>
        </a:prstGeom>
        <a:noFill/>
        <a:ln w="12700" cap="flat" cmpd="sng" algn="ctr">
          <a:solidFill>
            <a:schemeClr val="accent5">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EC809388-7953-4F52-B761-6807B6480D35}">
      <dsp:nvSpPr>
        <dsp:cNvPr id="0" name=""/>
        <dsp:cNvSpPr/>
      </dsp:nvSpPr>
      <dsp:spPr>
        <a:xfrm>
          <a:off x="4174280" y="3041051"/>
          <a:ext cx="93456" cy="116029"/>
        </a:xfrm>
        <a:prstGeom prst="ellipse">
          <a:avLst/>
        </a:prstGeom>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508C97-D091-4990-A28F-99783A59B477}">
      <dsp:nvSpPr>
        <dsp:cNvPr id="0" name=""/>
        <dsp:cNvSpPr/>
      </dsp:nvSpPr>
      <dsp:spPr>
        <a:xfrm rot="8100000">
          <a:off x="4754038" y="758550"/>
          <a:ext cx="367131" cy="367131"/>
        </a:xfrm>
        <a:prstGeom prst="teardrop">
          <a:avLst>
            <a:gd name="adj" fmla="val 11500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F4A045C-67F1-4680-8B7D-86AAA34A9680}">
      <dsp:nvSpPr>
        <dsp:cNvPr id="0" name=""/>
        <dsp:cNvSpPr/>
      </dsp:nvSpPr>
      <dsp:spPr>
        <a:xfrm>
          <a:off x="4794823" y="799335"/>
          <a:ext cx="285561" cy="285561"/>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C85AD4E3-CD57-4274-B7F4-7FC8A18B0AF8}">
      <dsp:nvSpPr>
        <dsp:cNvPr id="0" name=""/>
        <dsp:cNvSpPr/>
      </dsp:nvSpPr>
      <dsp:spPr>
        <a:xfrm>
          <a:off x="5197204" y="1264419"/>
          <a:ext cx="1047156" cy="18346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5250" rIns="95250" bIns="142875" numCol="1" spcCol="1270" anchor="t" anchorCtr="0">
          <a:noAutofit/>
        </a:bodyPr>
        <a:lstStyle/>
        <a:p>
          <a:pPr marL="0" lvl="0" indent="0" algn="l" defTabSz="666750">
            <a:lnSpc>
              <a:spcPct val="90000"/>
            </a:lnSpc>
            <a:spcBef>
              <a:spcPct val="0"/>
            </a:spcBef>
            <a:spcAft>
              <a:spcPct val="35000"/>
            </a:spcAft>
            <a:buNone/>
          </a:pPr>
          <a:r>
            <a:rPr lang="en-US" sz="1500" b="0" kern="1200">
              <a:solidFill>
                <a:srgbClr val="00B0F0"/>
              </a:solidFill>
              <a:latin typeface="Calibri"/>
              <a:ea typeface="Calibri"/>
              <a:cs typeface="Calibri"/>
            </a:rPr>
            <a:t>Zeebrugge</a:t>
          </a:r>
          <a:endParaRPr lang="en-US" sz="1500" b="1" kern="1200">
            <a:solidFill>
              <a:srgbClr val="00B0F0"/>
            </a:solidFill>
            <a:ea typeface="Calibri"/>
          </a:endParaRPr>
        </a:p>
      </dsp:txBody>
      <dsp:txXfrm>
        <a:off x="5197204" y="1264419"/>
        <a:ext cx="1047156" cy="1834647"/>
      </dsp:txXfrm>
    </dsp:sp>
    <dsp:sp modelId="{88205EED-3075-4A26-BB1A-F91E8FF6B26B}">
      <dsp:nvSpPr>
        <dsp:cNvPr id="0" name=""/>
        <dsp:cNvSpPr/>
      </dsp:nvSpPr>
      <dsp:spPr>
        <a:xfrm>
          <a:off x="5197204" y="619813"/>
          <a:ext cx="1047156" cy="6446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b="0" kern="1200">
              <a:latin typeface="Calibri"/>
              <a:ea typeface="Calibri"/>
              <a:cs typeface="Calibri"/>
            </a:rPr>
            <a:t> 1987</a:t>
          </a:r>
          <a:endParaRPr lang="en-US" sz="2000" b="1" kern="1200">
            <a:latin typeface="Arial"/>
            <a:ea typeface="Calibri"/>
            <a:cs typeface="Arial"/>
          </a:endParaRPr>
        </a:p>
      </dsp:txBody>
      <dsp:txXfrm>
        <a:off x="5197204" y="619813"/>
        <a:ext cx="1047156" cy="644605"/>
      </dsp:txXfrm>
    </dsp:sp>
    <dsp:sp modelId="{A9665562-2E2A-4A9F-9AA6-C4D838EDA729}">
      <dsp:nvSpPr>
        <dsp:cNvPr id="0" name=""/>
        <dsp:cNvSpPr/>
      </dsp:nvSpPr>
      <dsp:spPr>
        <a:xfrm>
          <a:off x="4937603" y="1264419"/>
          <a:ext cx="0" cy="1834647"/>
        </a:xfrm>
        <a:prstGeom prst="line">
          <a:avLst/>
        </a:prstGeom>
        <a:noFill/>
        <a:ln w="12700" cap="flat" cmpd="sng" algn="ctr">
          <a:solidFill>
            <a:schemeClr val="accent5">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E96092C7-9ACA-4E1B-BE1D-2D2AD35DBDD4}">
      <dsp:nvSpPr>
        <dsp:cNvPr id="0" name=""/>
        <dsp:cNvSpPr/>
      </dsp:nvSpPr>
      <dsp:spPr>
        <a:xfrm>
          <a:off x="4953577" y="3041051"/>
          <a:ext cx="93456" cy="116029"/>
        </a:xfrm>
        <a:prstGeom prst="ellipse">
          <a:avLst/>
        </a:prstGeom>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6026D4-9255-4C72-8CA3-E9A92BDBBFF0}">
      <dsp:nvSpPr>
        <dsp:cNvPr id="0" name=""/>
        <dsp:cNvSpPr/>
      </dsp:nvSpPr>
      <dsp:spPr>
        <a:xfrm rot="18900000">
          <a:off x="5533334" y="5072451"/>
          <a:ext cx="367131" cy="367131"/>
        </a:xfrm>
        <a:prstGeom prst="teardrop">
          <a:avLst>
            <a:gd name="adj" fmla="val 11500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92848E-1DFE-434A-9A22-85E7E2507C32}">
      <dsp:nvSpPr>
        <dsp:cNvPr id="0" name=""/>
        <dsp:cNvSpPr/>
      </dsp:nvSpPr>
      <dsp:spPr>
        <a:xfrm>
          <a:off x="5574119" y="5113236"/>
          <a:ext cx="285561" cy="285561"/>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8756B76E-E4F3-4916-B4D2-916787CD4FBC}">
      <dsp:nvSpPr>
        <dsp:cNvPr id="0" name=""/>
        <dsp:cNvSpPr/>
      </dsp:nvSpPr>
      <dsp:spPr>
        <a:xfrm>
          <a:off x="5976501" y="3099066"/>
          <a:ext cx="1047156" cy="18346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875" rIns="0" bIns="95250" numCol="1" spcCol="1270" anchor="b" anchorCtr="0">
          <a:noAutofit/>
        </a:bodyPr>
        <a:lstStyle/>
        <a:p>
          <a:pPr marL="0" lvl="0" indent="0" algn="l" defTabSz="666750">
            <a:lnSpc>
              <a:spcPct val="90000"/>
            </a:lnSpc>
            <a:spcBef>
              <a:spcPct val="0"/>
            </a:spcBef>
            <a:spcAft>
              <a:spcPct val="35000"/>
            </a:spcAft>
            <a:buNone/>
          </a:pPr>
          <a:r>
            <a:rPr lang="en-US" sz="1500" b="0" kern="1200">
              <a:solidFill>
                <a:srgbClr val="C00000"/>
              </a:solidFill>
              <a:latin typeface="Calibri"/>
              <a:ea typeface="Calibri"/>
              <a:cs typeface="Calibri"/>
            </a:rPr>
            <a:t>Piper Alpha</a:t>
          </a:r>
          <a:endParaRPr lang="en-US" sz="1500" kern="1200">
            <a:solidFill>
              <a:srgbClr val="C00000"/>
            </a:solidFill>
          </a:endParaRPr>
        </a:p>
      </dsp:txBody>
      <dsp:txXfrm>
        <a:off x="5976501" y="3099066"/>
        <a:ext cx="1047156" cy="1834647"/>
      </dsp:txXfrm>
    </dsp:sp>
    <dsp:sp modelId="{21F48BB6-6264-433E-B856-BE8E8F808A92}">
      <dsp:nvSpPr>
        <dsp:cNvPr id="0" name=""/>
        <dsp:cNvSpPr/>
      </dsp:nvSpPr>
      <dsp:spPr>
        <a:xfrm>
          <a:off x="5976501" y="4933713"/>
          <a:ext cx="1047156" cy="6446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b="0" kern="1200">
              <a:latin typeface="Calibri"/>
              <a:ea typeface="Calibri"/>
              <a:cs typeface="Calibri"/>
            </a:rPr>
            <a:t> 1988</a:t>
          </a:r>
        </a:p>
      </dsp:txBody>
      <dsp:txXfrm>
        <a:off x="5976501" y="4933713"/>
        <a:ext cx="1047156" cy="644605"/>
      </dsp:txXfrm>
    </dsp:sp>
    <dsp:sp modelId="{0B81F5D8-E31C-4E18-B941-99A2B864AD9B}">
      <dsp:nvSpPr>
        <dsp:cNvPr id="0" name=""/>
        <dsp:cNvSpPr/>
      </dsp:nvSpPr>
      <dsp:spPr>
        <a:xfrm>
          <a:off x="5716900" y="3099066"/>
          <a:ext cx="0" cy="1834647"/>
        </a:xfrm>
        <a:prstGeom prst="line">
          <a:avLst/>
        </a:prstGeom>
        <a:noFill/>
        <a:ln w="12700" cap="flat" cmpd="sng" algn="ctr">
          <a:solidFill>
            <a:schemeClr val="accent5">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2982D4B1-23F6-467F-83FF-7964D46FE096}">
      <dsp:nvSpPr>
        <dsp:cNvPr id="0" name=""/>
        <dsp:cNvSpPr/>
      </dsp:nvSpPr>
      <dsp:spPr>
        <a:xfrm>
          <a:off x="5732874" y="3041051"/>
          <a:ext cx="93456" cy="116029"/>
        </a:xfrm>
        <a:prstGeom prst="ellipse">
          <a:avLst/>
        </a:prstGeom>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7A3DEE-44D3-4AE3-B05D-D5B5413C9D89}">
      <dsp:nvSpPr>
        <dsp:cNvPr id="0" name=""/>
        <dsp:cNvSpPr/>
      </dsp:nvSpPr>
      <dsp:spPr>
        <a:xfrm rot="8100000">
          <a:off x="6312631" y="758550"/>
          <a:ext cx="367131" cy="367131"/>
        </a:xfrm>
        <a:prstGeom prst="teardrop">
          <a:avLst>
            <a:gd name="adj" fmla="val 11500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AEBF883-58FF-4D92-9A9F-1A85BF6FF61C}">
      <dsp:nvSpPr>
        <dsp:cNvPr id="0" name=""/>
        <dsp:cNvSpPr/>
      </dsp:nvSpPr>
      <dsp:spPr>
        <a:xfrm>
          <a:off x="6353416" y="799335"/>
          <a:ext cx="285561" cy="285561"/>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B3162443-028A-49E7-910C-4A01F8C747B1}">
      <dsp:nvSpPr>
        <dsp:cNvPr id="0" name=""/>
        <dsp:cNvSpPr/>
      </dsp:nvSpPr>
      <dsp:spPr>
        <a:xfrm>
          <a:off x="6755798" y="1264419"/>
          <a:ext cx="1047156" cy="18346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5250" rIns="95250" bIns="142875" numCol="1" spcCol="1270" anchor="t" anchorCtr="0">
          <a:noAutofit/>
        </a:bodyPr>
        <a:lstStyle/>
        <a:p>
          <a:pPr marL="0" lvl="0" indent="0" algn="l" defTabSz="666750">
            <a:lnSpc>
              <a:spcPct val="90000"/>
            </a:lnSpc>
            <a:spcBef>
              <a:spcPct val="0"/>
            </a:spcBef>
            <a:spcAft>
              <a:spcPct val="35000"/>
            </a:spcAft>
            <a:buNone/>
          </a:pPr>
          <a:r>
            <a:rPr lang="en-US" sz="1500" b="0" kern="1200">
              <a:solidFill>
                <a:srgbClr val="00B050"/>
              </a:solidFill>
              <a:latin typeface="Calibri"/>
              <a:ea typeface="Calibri"/>
              <a:cs typeface="Calibri"/>
            </a:rPr>
            <a:t>Clapham Junction</a:t>
          </a:r>
        </a:p>
      </dsp:txBody>
      <dsp:txXfrm>
        <a:off x="6755798" y="1264419"/>
        <a:ext cx="1047156" cy="1834647"/>
      </dsp:txXfrm>
    </dsp:sp>
    <dsp:sp modelId="{CA3E0A91-2D5B-4249-A997-3273CA1158FC}">
      <dsp:nvSpPr>
        <dsp:cNvPr id="0" name=""/>
        <dsp:cNvSpPr/>
      </dsp:nvSpPr>
      <dsp:spPr>
        <a:xfrm>
          <a:off x="6755798" y="619813"/>
          <a:ext cx="1047156" cy="6446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b="0" kern="1200">
              <a:latin typeface="Calibri"/>
              <a:ea typeface="Calibri"/>
              <a:cs typeface="Calibri"/>
            </a:rPr>
            <a:t> 1988 </a:t>
          </a:r>
        </a:p>
      </dsp:txBody>
      <dsp:txXfrm>
        <a:off x="6755798" y="619813"/>
        <a:ext cx="1047156" cy="644605"/>
      </dsp:txXfrm>
    </dsp:sp>
    <dsp:sp modelId="{F81C0475-A142-4691-814A-D041CD4093CA}">
      <dsp:nvSpPr>
        <dsp:cNvPr id="0" name=""/>
        <dsp:cNvSpPr/>
      </dsp:nvSpPr>
      <dsp:spPr>
        <a:xfrm>
          <a:off x="6496197" y="1264419"/>
          <a:ext cx="0" cy="1834647"/>
        </a:xfrm>
        <a:prstGeom prst="line">
          <a:avLst/>
        </a:prstGeom>
        <a:noFill/>
        <a:ln w="12700" cap="flat" cmpd="sng" algn="ctr">
          <a:solidFill>
            <a:schemeClr val="accent5">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FF628A3B-9617-4E28-A4EA-6BDE331F2B22}">
      <dsp:nvSpPr>
        <dsp:cNvPr id="0" name=""/>
        <dsp:cNvSpPr/>
      </dsp:nvSpPr>
      <dsp:spPr>
        <a:xfrm>
          <a:off x="6512170" y="3041051"/>
          <a:ext cx="93456" cy="116029"/>
        </a:xfrm>
        <a:prstGeom prst="ellipse">
          <a:avLst/>
        </a:prstGeom>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189A29-79A5-444F-BF7E-D410A5BCBB55}">
      <dsp:nvSpPr>
        <dsp:cNvPr id="0" name=""/>
        <dsp:cNvSpPr/>
      </dsp:nvSpPr>
      <dsp:spPr>
        <a:xfrm rot="18900000">
          <a:off x="7091928" y="5072451"/>
          <a:ext cx="367131" cy="367131"/>
        </a:xfrm>
        <a:prstGeom prst="teardrop">
          <a:avLst>
            <a:gd name="adj" fmla="val 11500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353400-AC9D-4EF7-A098-2CF4A990D858}">
      <dsp:nvSpPr>
        <dsp:cNvPr id="0" name=""/>
        <dsp:cNvSpPr/>
      </dsp:nvSpPr>
      <dsp:spPr>
        <a:xfrm>
          <a:off x="7132713" y="5113236"/>
          <a:ext cx="285561" cy="285561"/>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8E87696C-1EF9-4667-BC25-D6D94D9DACF3}">
      <dsp:nvSpPr>
        <dsp:cNvPr id="0" name=""/>
        <dsp:cNvSpPr/>
      </dsp:nvSpPr>
      <dsp:spPr>
        <a:xfrm>
          <a:off x="7535094" y="3099066"/>
          <a:ext cx="1047156" cy="18346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875" rIns="0" bIns="95250" numCol="1" spcCol="1270" anchor="b" anchorCtr="0">
          <a:noAutofit/>
        </a:bodyPr>
        <a:lstStyle/>
        <a:p>
          <a:pPr marL="0" lvl="0" indent="0" algn="l" defTabSz="666750">
            <a:lnSpc>
              <a:spcPct val="90000"/>
            </a:lnSpc>
            <a:spcBef>
              <a:spcPct val="0"/>
            </a:spcBef>
            <a:spcAft>
              <a:spcPct val="35000"/>
            </a:spcAft>
            <a:buNone/>
          </a:pPr>
          <a:r>
            <a:rPr lang="en-US" sz="1500" b="0" kern="1200">
              <a:solidFill>
                <a:srgbClr val="00B050"/>
              </a:solidFill>
              <a:latin typeface="Calibri"/>
              <a:ea typeface="Calibri"/>
              <a:cs typeface="Calibri"/>
            </a:rPr>
            <a:t>Ladbroke Grove </a:t>
          </a:r>
        </a:p>
      </dsp:txBody>
      <dsp:txXfrm>
        <a:off x="7535094" y="3099066"/>
        <a:ext cx="1047156" cy="1834647"/>
      </dsp:txXfrm>
    </dsp:sp>
    <dsp:sp modelId="{53D313BA-C8CB-4713-AB3F-7664AD91CFE1}">
      <dsp:nvSpPr>
        <dsp:cNvPr id="0" name=""/>
        <dsp:cNvSpPr/>
      </dsp:nvSpPr>
      <dsp:spPr>
        <a:xfrm>
          <a:off x="7535094" y="4933713"/>
          <a:ext cx="1047156" cy="6446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b="0" kern="1200">
              <a:latin typeface="Calibri"/>
              <a:ea typeface="Calibri"/>
              <a:cs typeface="Calibri"/>
            </a:rPr>
            <a:t> 1999</a:t>
          </a:r>
          <a:endParaRPr lang="en-US" sz="2000" b="1" kern="1200">
            <a:latin typeface="Arial"/>
            <a:ea typeface="Calibri"/>
            <a:cs typeface="Arial"/>
          </a:endParaRPr>
        </a:p>
      </dsp:txBody>
      <dsp:txXfrm>
        <a:off x="7535094" y="4933713"/>
        <a:ext cx="1047156" cy="644605"/>
      </dsp:txXfrm>
    </dsp:sp>
    <dsp:sp modelId="{D702117A-1DE8-424D-A4FF-F6750303A757}">
      <dsp:nvSpPr>
        <dsp:cNvPr id="0" name=""/>
        <dsp:cNvSpPr/>
      </dsp:nvSpPr>
      <dsp:spPr>
        <a:xfrm>
          <a:off x="7275493" y="3099066"/>
          <a:ext cx="0" cy="1834647"/>
        </a:xfrm>
        <a:prstGeom prst="line">
          <a:avLst/>
        </a:prstGeom>
        <a:noFill/>
        <a:ln w="12700" cap="flat" cmpd="sng" algn="ctr">
          <a:solidFill>
            <a:schemeClr val="accent5">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C23F8AE6-EF52-417D-ACA8-7D614F3C71FD}">
      <dsp:nvSpPr>
        <dsp:cNvPr id="0" name=""/>
        <dsp:cNvSpPr/>
      </dsp:nvSpPr>
      <dsp:spPr>
        <a:xfrm>
          <a:off x="7291467" y="3041051"/>
          <a:ext cx="93456" cy="116029"/>
        </a:xfrm>
        <a:prstGeom prst="ellipse">
          <a:avLst/>
        </a:prstGeom>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8E5731-29F5-4187-9C1A-819269482C96}">
      <dsp:nvSpPr>
        <dsp:cNvPr id="0" name=""/>
        <dsp:cNvSpPr/>
      </dsp:nvSpPr>
      <dsp:spPr>
        <a:xfrm rot="8100000">
          <a:off x="7871224" y="758550"/>
          <a:ext cx="367131" cy="367131"/>
        </a:xfrm>
        <a:prstGeom prst="teardrop">
          <a:avLst>
            <a:gd name="adj" fmla="val 11500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C7AAFA8-118B-47A9-BC77-13DB79ADE27E}">
      <dsp:nvSpPr>
        <dsp:cNvPr id="0" name=""/>
        <dsp:cNvSpPr/>
      </dsp:nvSpPr>
      <dsp:spPr>
        <a:xfrm>
          <a:off x="7912009" y="799335"/>
          <a:ext cx="285561" cy="285561"/>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EBE30A32-B964-4B77-9702-2607E4E6716C}">
      <dsp:nvSpPr>
        <dsp:cNvPr id="0" name=""/>
        <dsp:cNvSpPr/>
      </dsp:nvSpPr>
      <dsp:spPr>
        <a:xfrm>
          <a:off x="8314391" y="1264419"/>
          <a:ext cx="1047156" cy="18346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5250" rIns="95250" bIns="142875" numCol="1" spcCol="1270" anchor="t" anchorCtr="0">
          <a:noAutofit/>
        </a:bodyPr>
        <a:lstStyle/>
        <a:p>
          <a:pPr marL="0" lvl="0" indent="0" algn="l" defTabSz="666750">
            <a:lnSpc>
              <a:spcPct val="90000"/>
            </a:lnSpc>
            <a:spcBef>
              <a:spcPct val="0"/>
            </a:spcBef>
            <a:spcAft>
              <a:spcPct val="35000"/>
            </a:spcAft>
            <a:buNone/>
          </a:pPr>
          <a:r>
            <a:rPr lang="en-US" sz="1500" b="0" kern="1200">
              <a:latin typeface="Calibri"/>
              <a:ea typeface="Calibri"/>
              <a:cs typeface="Calibri"/>
            </a:rPr>
            <a:t>Uberlingen</a:t>
          </a:r>
        </a:p>
      </dsp:txBody>
      <dsp:txXfrm>
        <a:off x="8314391" y="1264419"/>
        <a:ext cx="1047156" cy="1834647"/>
      </dsp:txXfrm>
    </dsp:sp>
    <dsp:sp modelId="{D7178348-F97C-403C-A2E5-98D85E75484D}">
      <dsp:nvSpPr>
        <dsp:cNvPr id="0" name=""/>
        <dsp:cNvSpPr/>
      </dsp:nvSpPr>
      <dsp:spPr>
        <a:xfrm>
          <a:off x="8314391" y="619813"/>
          <a:ext cx="1047156" cy="6446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b="0" kern="1200">
              <a:latin typeface="Calibri"/>
              <a:ea typeface="Calibri"/>
              <a:cs typeface="Calibri"/>
            </a:rPr>
            <a:t> 2002</a:t>
          </a:r>
        </a:p>
      </dsp:txBody>
      <dsp:txXfrm>
        <a:off x="8314391" y="619813"/>
        <a:ext cx="1047156" cy="644605"/>
      </dsp:txXfrm>
    </dsp:sp>
    <dsp:sp modelId="{9DA6F623-6A04-4C6E-BD50-97B93A8EAFFA}">
      <dsp:nvSpPr>
        <dsp:cNvPr id="0" name=""/>
        <dsp:cNvSpPr/>
      </dsp:nvSpPr>
      <dsp:spPr>
        <a:xfrm>
          <a:off x="8054790" y="1264419"/>
          <a:ext cx="0" cy="1834647"/>
        </a:xfrm>
        <a:prstGeom prst="line">
          <a:avLst/>
        </a:prstGeom>
        <a:noFill/>
        <a:ln w="12700" cap="flat" cmpd="sng" algn="ctr">
          <a:solidFill>
            <a:schemeClr val="accent5">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703BBD36-08E6-4285-BF6E-ECAFE5141D85}">
      <dsp:nvSpPr>
        <dsp:cNvPr id="0" name=""/>
        <dsp:cNvSpPr/>
      </dsp:nvSpPr>
      <dsp:spPr>
        <a:xfrm>
          <a:off x="8070764" y="3041051"/>
          <a:ext cx="93456" cy="116029"/>
        </a:xfrm>
        <a:prstGeom prst="ellipse">
          <a:avLst/>
        </a:prstGeom>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2315A4E-972A-40AA-9318-8371D42DDDA8}">
      <dsp:nvSpPr>
        <dsp:cNvPr id="0" name=""/>
        <dsp:cNvSpPr/>
      </dsp:nvSpPr>
      <dsp:spPr>
        <a:xfrm rot="18900000">
          <a:off x="8650521" y="5072451"/>
          <a:ext cx="367131" cy="367131"/>
        </a:xfrm>
        <a:prstGeom prst="teardrop">
          <a:avLst>
            <a:gd name="adj" fmla="val 11500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A3BE410-4263-4E94-939C-1B2E049E0A15}">
      <dsp:nvSpPr>
        <dsp:cNvPr id="0" name=""/>
        <dsp:cNvSpPr/>
      </dsp:nvSpPr>
      <dsp:spPr>
        <a:xfrm>
          <a:off x="8691306" y="5113236"/>
          <a:ext cx="285561" cy="285561"/>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E029B7F9-D14C-42DA-9ED7-1AABE254A0B4}">
      <dsp:nvSpPr>
        <dsp:cNvPr id="0" name=""/>
        <dsp:cNvSpPr/>
      </dsp:nvSpPr>
      <dsp:spPr>
        <a:xfrm>
          <a:off x="9093688" y="3099066"/>
          <a:ext cx="1047156" cy="18346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875" rIns="0" bIns="95250" numCol="1" spcCol="1270" anchor="b" anchorCtr="0">
          <a:noAutofit/>
        </a:bodyPr>
        <a:lstStyle/>
        <a:p>
          <a:pPr marL="0" lvl="0" indent="0" algn="l" defTabSz="666750">
            <a:lnSpc>
              <a:spcPct val="90000"/>
            </a:lnSpc>
            <a:spcBef>
              <a:spcPct val="0"/>
            </a:spcBef>
            <a:spcAft>
              <a:spcPct val="35000"/>
            </a:spcAft>
            <a:buNone/>
          </a:pPr>
          <a:r>
            <a:rPr lang="en-US" sz="1500" b="0" kern="1200">
              <a:solidFill>
                <a:srgbClr val="C00000"/>
              </a:solidFill>
              <a:latin typeface="Calibri"/>
              <a:ea typeface="Calibri"/>
              <a:cs typeface="Calibri"/>
            </a:rPr>
            <a:t>Deepwater Horizon</a:t>
          </a:r>
        </a:p>
      </dsp:txBody>
      <dsp:txXfrm>
        <a:off x="9093688" y="3099066"/>
        <a:ext cx="1047156" cy="1834647"/>
      </dsp:txXfrm>
    </dsp:sp>
    <dsp:sp modelId="{C8A64894-1C20-4D6A-AB3B-5BD31693B6E7}">
      <dsp:nvSpPr>
        <dsp:cNvPr id="0" name=""/>
        <dsp:cNvSpPr/>
      </dsp:nvSpPr>
      <dsp:spPr>
        <a:xfrm>
          <a:off x="9093688" y="4933713"/>
          <a:ext cx="1047156" cy="6446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b="0" kern="1200">
              <a:latin typeface="Calibri"/>
              <a:ea typeface="Calibri"/>
              <a:cs typeface="Calibri"/>
            </a:rPr>
            <a:t> 2010</a:t>
          </a:r>
          <a:endParaRPr lang="en-US" sz="2000" b="1" kern="1200">
            <a:latin typeface="Arial"/>
            <a:ea typeface="Calibri"/>
            <a:cs typeface="Arial"/>
          </a:endParaRPr>
        </a:p>
      </dsp:txBody>
      <dsp:txXfrm>
        <a:off x="9093688" y="4933713"/>
        <a:ext cx="1047156" cy="644605"/>
      </dsp:txXfrm>
    </dsp:sp>
    <dsp:sp modelId="{D2B39998-CD06-42E1-B32D-1832C1279258}">
      <dsp:nvSpPr>
        <dsp:cNvPr id="0" name=""/>
        <dsp:cNvSpPr/>
      </dsp:nvSpPr>
      <dsp:spPr>
        <a:xfrm>
          <a:off x="8834087" y="3099066"/>
          <a:ext cx="0" cy="1834647"/>
        </a:xfrm>
        <a:prstGeom prst="line">
          <a:avLst/>
        </a:prstGeom>
        <a:noFill/>
        <a:ln w="12700" cap="flat" cmpd="sng" algn="ctr">
          <a:solidFill>
            <a:schemeClr val="accent5">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631E3255-47BA-49A3-9FE3-439A2DF212C1}">
      <dsp:nvSpPr>
        <dsp:cNvPr id="0" name=""/>
        <dsp:cNvSpPr/>
      </dsp:nvSpPr>
      <dsp:spPr>
        <a:xfrm>
          <a:off x="8850060" y="3041051"/>
          <a:ext cx="93456" cy="116029"/>
        </a:xfrm>
        <a:prstGeom prst="ellipse">
          <a:avLst/>
        </a:prstGeom>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D71935-B3EA-4A09-9306-A0BEF32FEF3F}">
      <dsp:nvSpPr>
        <dsp:cNvPr id="0" name=""/>
        <dsp:cNvSpPr/>
      </dsp:nvSpPr>
      <dsp:spPr>
        <a:xfrm rot="8100000">
          <a:off x="9429818" y="758550"/>
          <a:ext cx="367131" cy="367131"/>
        </a:xfrm>
        <a:prstGeom prst="teardrop">
          <a:avLst>
            <a:gd name="adj" fmla="val 11500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4AD400D-39D5-49CE-9271-BEE2B1C28E22}">
      <dsp:nvSpPr>
        <dsp:cNvPr id="0" name=""/>
        <dsp:cNvSpPr/>
      </dsp:nvSpPr>
      <dsp:spPr>
        <a:xfrm>
          <a:off x="9470603" y="799335"/>
          <a:ext cx="285561" cy="285561"/>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2427813B-70AF-42F9-A5D0-6CA8DF6491AE}">
      <dsp:nvSpPr>
        <dsp:cNvPr id="0" name=""/>
        <dsp:cNvSpPr/>
      </dsp:nvSpPr>
      <dsp:spPr>
        <a:xfrm>
          <a:off x="9872985" y="1264419"/>
          <a:ext cx="1047156" cy="18346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5250" rIns="95250" bIns="142875" numCol="1" spcCol="1270" anchor="t" anchorCtr="0">
          <a:noAutofit/>
        </a:bodyPr>
        <a:lstStyle/>
        <a:p>
          <a:pPr marL="0" lvl="0" indent="0" algn="l" defTabSz="666750">
            <a:lnSpc>
              <a:spcPct val="90000"/>
            </a:lnSpc>
            <a:spcBef>
              <a:spcPct val="0"/>
            </a:spcBef>
            <a:spcAft>
              <a:spcPct val="35000"/>
            </a:spcAft>
            <a:buNone/>
          </a:pPr>
          <a:r>
            <a:rPr lang="en-US" sz="1500" b="0" kern="1200">
              <a:solidFill>
                <a:srgbClr val="00B050"/>
              </a:solidFill>
              <a:latin typeface="Calibri"/>
              <a:ea typeface="Calibri"/>
              <a:cs typeface="Calibri"/>
            </a:rPr>
            <a:t>Fukushima </a:t>
          </a:r>
          <a:endParaRPr lang="en-US" sz="1500" kern="1200">
            <a:solidFill>
              <a:srgbClr val="00B050"/>
            </a:solidFill>
          </a:endParaRPr>
        </a:p>
      </dsp:txBody>
      <dsp:txXfrm>
        <a:off x="9872985" y="1264419"/>
        <a:ext cx="1047156" cy="1834647"/>
      </dsp:txXfrm>
    </dsp:sp>
    <dsp:sp modelId="{55E598D2-5EA0-4708-B5F1-F04837F06956}">
      <dsp:nvSpPr>
        <dsp:cNvPr id="0" name=""/>
        <dsp:cNvSpPr/>
      </dsp:nvSpPr>
      <dsp:spPr>
        <a:xfrm>
          <a:off x="9872985" y="619813"/>
          <a:ext cx="1047156" cy="6446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b="0" kern="1200">
              <a:latin typeface="Calibri"/>
              <a:ea typeface="Calibri"/>
              <a:cs typeface="Calibri"/>
            </a:rPr>
            <a:t> 2011</a:t>
          </a:r>
          <a:endParaRPr lang="en-US" sz="2000" b="0" kern="1200">
            <a:latin typeface="Arial"/>
            <a:ea typeface="Calibri"/>
            <a:cs typeface="Arial"/>
          </a:endParaRPr>
        </a:p>
      </dsp:txBody>
      <dsp:txXfrm>
        <a:off x="9872985" y="619813"/>
        <a:ext cx="1047156" cy="644605"/>
      </dsp:txXfrm>
    </dsp:sp>
    <dsp:sp modelId="{41F82562-E7D1-4773-A6F7-3B208644188F}">
      <dsp:nvSpPr>
        <dsp:cNvPr id="0" name=""/>
        <dsp:cNvSpPr/>
      </dsp:nvSpPr>
      <dsp:spPr>
        <a:xfrm>
          <a:off x="9613383" y="1264419"/>
          <a:ext cx="0" cy="1834647"/>
        </a:xfrm>
        <a:prstGeom prst="line">
          <a:avLst/>
        </a:prstGeom>
        <a:noFill/>
        <a:ln w="12700" cap="flat" cmpd="sng" algn="ctr">
          <a:solidFill>
            <a:schemeClr val="accent5">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6BB2AF26-0D1C-4264-AA49-7D98870E8BE1}">
      <dsp:nvSpPr>
        <dsp:cNvPr id="0" name=""/>
        <dsp:cNvSpPr/>
      </dsp:nvSpPr>
      <dsp:spPr>
        <a:xfrm>
          <a:off x="9629357" y="3041051"/>
          <a:ext cx="93456" cy="116029"/>
        </a:xfrm>
        <a:prstGeom prst="ellipse">
          <a:avLst/>
        </a:prstGeom>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B28727-9E33-4431-8F3D-4958628E527C}">
      <dsp:nvSpPr>
        <dsp:cNvPr id="0" name=""/>
        <dsp:cNvSpPr/>
      </dsp:nvSpPr>
      <dsp:spPr>
        <a:xfrm rot="18900000">
          <a:off x="10209114" y="5072451"/>
          <a:ext cx="367131" cy="367131"/>
        </a:xfrm>
        <a:prstGeom prst="teardrop">
          <a:avLst>
            <a:gd name="adj" fmla="val 11500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16B3A3-CE7D-4AD0-BB24-B6865210918A}">
      <dsp:nvSpPr>
        <dsp:cNvPr id="0" name=""/>
        <dsp:cNvSpPr/>
      </dsp:nvSpPr>
      <dsp:spPr>
        <a:xfrm>
          <a:off x="10249900" y="5113236"/>
          <a:ext cx="285561" cy="285561"/>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9F80D62B-601F-42E1-B642-CDFA11140B32}">
      <dsp:nvSpPr>
        <dsp:cNvPr id="0" name=""/>
        <dsp:cNvSpPr/>
      </dsp:nvSpPr>
      <dsp:spPr>
        <a:xfrm>
          <a:off x="10652281" y="3099066"/>
          <a:ext cx="1047156" cy="18346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875" rIns="0" bIns="95250" numCol="1" spcCol="1270" anchor="b" anchorCtr="0">
          <a:noAutofit/>
        </a:bodyPr>
        <a:lstStyle/>
        <a:p>
          <a:pPr marL="0" lvl="0" indent="0" algn="l" defTabSz="666750">
            <a:lnSpc>
              <a:spcPct val="90000"/>
            </a:lnSpc>
            <a:spcBef>
              <a:spcPct val="0"/>
            </a:spcBef>
            <a:spcAft>
              <a:spcPct val="35000"/>
            </a:spcAft>
            <a:buNone/>
          </a:pPr>
          <a:r>
            <a:rPr lang="en-US" sz="1500" b="0" kern="1200">
              <a:solidFill>
                <a:srgbClr val="002060"/>
              </a:solidFill>
              <a:latin typeface="Calibri"/>
              <a:ea typeface="Calibri"/>
              <a:cs typeface="Calibri"/>
            </a:rPr>
            <a:t>Beirut</a:t>
          </a:r>
          <a:endParaRPr lang="en-US" sz="1500" kern="1200">
            <a:solidFill>
              <a:srgbClr val="002060"/>
            </a:solidFill>
          </a:endParaRPr>
        </a:p>
      </dsp:txBody>
      <dsp:txXfrm>
        <a:off x="10652281" y="3099066"/>
        <a:ext cx="1047156" cy="1834647"/>
      </dsp:txXfrm>
    </dsp:sp>
    <dsp:sp modelId="{C8B4010C-8892-44E8-92C5-E6207FDEA109}">
      <dsp:nvSpPr>
        <dsp:cNvPr id="0" name=""/>
        <dsp:cNvSpPr/>
      </dsp:nvSpPr>
      <dsp:spPr>
        <a:xfrm>
          <a:off x="10652281" y="4933713"/>
          <a:ext cx="1047156" cy="6446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b="0" kern="1200">
              <a:latin typeface="Calibri"/>
              <a:ea typeface="Calibri"/>
              <a:cs typeface="Calibri"/>
            </a:rPr>
            <a:t> 2020</a:t>
          </a:r>
          <a:endParaRPr lang="en-US" sz="2000" b="1" kern="1200">
            <a:latin typeface="Arial"/>
            <a:ea typeface="Calibri"/>
            <a:cs typeface="Arial"/>
          </a:endParaRPr>
        </a:p>
      </dsp:txBody>
      <dsp:txXfrm>
        <a:off x="10652281" y="4933713"/>
        <a:ext cx="1047156" cy="644605"/>
      </dsp:txXfrm>
    </dsp:sp>
    <dsp:sp modelId="{9170D173-242D-44F2-9D72-15D29D1BEFC7}">
      <dsp:nvSpPr>
        <dsp:cNvPr id="0" name=""/>
        <dsp:cNvSpPr/>
      </dsp:nvSpPr>
      <dsp:spPr>
        <a:xfrm>
          <a:off x="10392680" y="3099066"/>
          <a:ext cx="0" cy="1834647"/>
        </a:xfrm>
        <a:prstGeom prst="line">
          <a:avLst/>
        </a:prstGeom>
        <a:noFill/>
        <a:ln w="12700" cap="flat" cmpd="sng" algn="ctr">
          <a:solidFill>
            <a:schemeClr val="accent5">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A02C4FB3-2C36-4269-961F-92BE264906E7}">
      <dsp:nvSpPr>
        <dsp:cNvPr id="0" name=""/>
        <dsp:cNvSpPr/>
      </dsp:nvSpPr>
      <dsp:spPr>
        <a:xfrm>
          <a:off x="10408654" y="3041051"/>
          <a:ext cx="93456" cy="116029"/>
        </a:xfrm>
        <a:prstGeom prst="ellipse">
          <a:avLst/>
        </a:prstGeom>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2.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923A37-7E59-4DB6-A110-CF3537A60063}" type="datetimeFigureOut">
              <a:rPr lang="en-GB" smtClean="0"/>
              <a:t>26/03/2025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304F81-FA72-43CF-9870-4CB9896589C2}" type="slidenum">
              <a:rPr lang="en-GB" smtClean="0"/>
              <a:t>‹#›</a:t>
            </a:fld>
            <a:endParaRPr lang="en-GB"/>
          </a:p>
        </p:txBody>
      </p:sp>
    </p:spTree>
    <p:extLst>
      <p:ext uri="{BB962C8B-B14F-4D97-AF65-F5344CB8AC3E}">
        <p14:creationId xmlns:p14="http://schemas.microsoft.com/office/powerpoint/2010/main" val="33306831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a:p>
        </p:txBody>
      </p:sp>
      <p:sp>
        <p:nvSpPr>
          <p:cNvPr id="4" name="Slide Number Placeholder 3"/>
          <p:cNvSpPr>
            <a:spLocks noGrp="1"/>
          </p:cNvSpPr>
          <p:nvPr>
            <p:ph type="sldNum" sz="quarter" idx="10"/>
          </p:nvPr>
        </p:nvSpPr>
        <p:spPr/>
        <p:txBody>
          <a:bodyPr/>
          <a:lstStyle/>
          <a:p>
            <a:fld id="{DDD69FC8-3447-48B7-8BF0-61D2345CBD48}" type="slidenum">
              <a:rPr lang="en-GB" smtClean="0"/>
              <a:t>1</a:t>
            </a:fld>
            <a:endParaRPr lang="en-GB"/>
          </a:p>
        </p:txBody>
      </p:sp>
    </p:spTree>
    <p:extLst>
      <p:ext uri="{BB962C8B-B14F-4D97-AF65-F5344CB8AC3E}">
        <p14:creationId xmlns:p14="http://schemas.microsoft.com/office/powerpoint/2010/main" val="36748341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9C37A-FCF6-007D-2D4D-6193E78ACB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478F41-70FC-741B-A097-7B6C975003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297F20-7C8D-5E1E-9714-EFE65DAFDDE3}"/>
              </a:ext>
            </a:extLst>
          </p:cNvPr>
          <p:cNvSpPr>
            <a:spLocks noGrp="1"/>
          </p:cNvSpPr>
          <p:nvPr>
            <p:ph type="body" idx="1"/>
          </p:nvPr>
        </p:nvSpPr>
        <p:spPr/>
        <p:txBody>
          <a:bodyPr/>
          <a:lstStyle/>
          <a:p>
            <a:pPr marL="227965" indent="-227965">
              <a:lnSpc>
                <a:spcPct val="90000"/>
              </a:lnSpc>
              <a:spcBef>
                <a:spcPts val="1200"/>
              </a:spcBef>
              <a:spcAft>
                <a:spcPts val="1200"/>
              </a:spcAft>
              <a:buFont typeface="Arial"/>
              <a:buChar char="•"/>
            </a:pPr>
            <a:r>
              <a:rPr lang="en-GB"/>
              <a:t>"A formal, organised and systematic approach to managing safety across an organisation” (Li and </a:t>
            </a:r>
            <a:r>
              <a:rPr lang="en-GB" err="1"/>
              <a:t>Guldenmund</a:t>
            </a:r>
            <a:r>
              <a:rPr lang="en-GB"/>
              <a:t> 2018)</a:t>
            </a:r>
          </a:p>
          <a:p>
            <a:pPr marL="227965" indent="-227965">
              <a:lnSpc>
                <a:spcPct val="90000"/>
              </a:lnSpc>
              <a:spcBef>
                <a:spcPts val="1200"/>
              </a:spcBef>
              <a:spcAft>
                <a:spcPts val="1200"/>
              </a:spcAft>
              <a:buFont typeface="Arial"/>
              <a:buChar char="•"/>
            </a:pPr>
            <a:r>
              <a:rPr lang="en-GB"/>
              <a:t>An SMS is a proactive and integrated approach to managing safety. It sets out the necessary organisational structures and accountabilities and will continuously be improved. It requires safety management to be integrated into an organisation’s day-to-day activities (HSSIB 2023)</a:t>
            </a:r>
            <a:endParaRPr lang="en-US"/>
          </a:p>
          <a:p>
            <a:pPr marL="227965" indent="-227965">
              <a:lnSpc>
                <a:spcPct val="90000"/>
              </a:lnSpc>
              <a:spcBef>
                <a:spcPts val="1200"/>
              </a:spcBef>
              <a:spcAft>
                <a:spcPts val="1200"/>
              </a:spcAft>
              <a:buFont typeface="Arial"/>
              <a:buChar char="•"/>
            </a:pPr>
            <a:r>
              <a:rPr lang="en-GB"/>
              <a:t>A systematic approach to managing safety, including the necessary organisational structures, accountability, responsibilities, policies and procedures (ICAO 2019)</a:t>
            </a:r>
            <a:endParaRPr lang="en-US"/>
          </a:p>
          <a:p>
            <a:pPr marL="227965" indent="-227965">
              <a:lnSpc>
                <a:spcPct val="90000"/>
              </a:lnSpc>
              <a:spcBef>
                <a:spcPts val="1200"/>
              </a:spcBef>
              <a:spcAft>
                <a:spcPts val="1200"/>
              </a:spcAft>
              <a:buFont typeface="Arial"/>
              <a:buChar char="•"/>
            </a:pPr>
            <a:r>
              <a:rPr lang="en-GB"/>
              <a:t>A structured and documented system enabling company personnel to implement effectively the company safety and environmental protection policy (IMO 2013)</a:t>
            </a:r>
            <a:endParaRPr lang="en-US"/>
          </a:p>
          <a:p>
            <a:pPr marL="227965" indent="-227965">
              <a:lnSpc>
                <a:spcPct val="90000"/>
              </a:lnSpc>
              <a:spcBef>
                <a:spcPts val="1200"/>
              </a:spcBef>
              <a:spcAft>
                <a:spcPts val="1200"/>
              </a:spcAft>
              <a:buFont typeface="Arial"/>
              <a:buChar char="•"/>
            </a:pPr>
            <a:r>
              <a:rPr lang="en-US"/>
              <a:t>Formal and </a:t>
            </a:r>
            <a:r>
              <a:rPr lang="en-US" err="1"/>
              <a:t>organised</a:t>
            </a:r>
            <a:r>
              <a:rPr lang="en-US"/>
              <a:t> structures that aim to manage safety across an </a:t>
            </a:r>
            <a:r>
              <a:rPr lang="en-US" err="1"/>
              <a:t>organisation</a:t>
            </a:r>
            <a:r>
              <a:rPr lang="en-US"/>
              <a:t>  in a systematic, proactive and explicit way (Hsu et al., 2010)</a:t>
            </a:r>
            <a:endParaRPr lang="en-GB"/>
          </a:p>
          <a:p>
            <a:pPr>
              <a:lnSpc>
                <a:spcPct val="120000"/>
              </a:lnSpc>
              <a:spcBef>
                <a:spcPts val="600"/>
              </a:spcBef>
              <a:spcAft>
                <a:spcPts val="600"/>
              </a:spcAft>
            </a:pPr>
            <a:endParaRPr lang="en-GB">
              <a:ea typeface="Calibri"/>
              <a:cs typeface="Calibri"/>
            </a:endParaRPr>
          </a:p>
          <a:p>
            <a:endParaRPr lang="en-US">
              <a:ea typeface="Calibri"/>
              <a:cs typeface="Calibri"/>
            </a:endParaRPr>
          </a:p>
        </p:txBody>
      </p:sp>
      <p:sp>
        <p:nvSpPr>
          <p:cNvPr id="4" name="Slide Number Placeholder 3">
            <a:extLst>
              <a:ext uri="{FF2B5EF4-FFF2-40B4-BE49-F238E27FC236}">
                <a16:creationId xmlns:a16="http://schemas.microsoft.com/office/drawing/2014/main" id="{9F73F832-C086-B7DE-214A-4DE8158607BA}"/>
              </a:ext>
            </a:extLst>
          </p:cNvPr>
          <p:cNvSpPr>
            <a:spLocks noGrp="1"/>
          </p:cNvSpPr>
          <p:nvPr>
            <p:ph type="sldNum" sz="quarter" idx="5"/>
          </p:nvPr>
        </p:nvSpPr>
        <p:spPr/>
        <p:txBody>
          <a:bodyPr/>
          <a:lstStyle/>
          <a:p>
            <a:fld id="{4B03CC65-0C0A-4EE7-AC9E-80C88CA73F48}" type="slidenum">
              <a:rPr lang="en-US"/>
              <a:t>15</a:t>
            </a:fld>
            <a:endParaRPr lang="en-US"/>
          </a:p>
        </p:txBody>
      </p:sp>
    </p:spTree>
    <p:extLst>
      <p:ext uri="{BB962C8B-B14F-4D97-AF65-F5344CB8AC3E}">
        <p14:creationId xmlns:p14="http://schemas.microsoft.com/office/powerpoint/2010/main" val="18666031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Health and Safety at Work Act – following the Robens Report (roughly marked the start of public demand for safety)</a:t>
            </a:r>
            <a:endParaRPr lang="en-US"/>
          </a:p>
          <a:p>
            <a:endParaRPr lang="en-US">
              <a:ea typeface="Calibri" panose="020F0502020204030204"/>
              <a:cs typeface="Calibri" panose="020F0502020204030204"/>
            </a:endParaRPr>
          </a:p>
          <a:p>
            <a:r>
              <a:rPr lang="en-US"/>
              <a:t>Maritime </a:t>
            </a:r>
          </a:p>
          <a:p>
            <a:r>
              <a:rPr lang="en-US"/>
              <a:t> - Zeebrugge 1987 (193 lives lost)</a:t>
            </a:r>
            <a:endParaRPr lang="en-US">
              <a:ea typeface="Calibri"/>
              <a:cs typeface="Calibri"/>
            </a:endParaRPr>
          </a:p>
          <a:p>
            <a:endParaRPr lang="en-US"/>
          </a:p>
          <a:p>
            <a:r>
              <a:rPr lang="en-US"/>
              <a:t>Chemical processing</a:t>
            </a:r>
            <a:endParaRPr lang="en-US">
              <a:ea typeface="Calibri"/>
              <a:cs typeface="Calibri"/>
            </a:endParaRPr>
          </a:p>
          <a:p>
            <a:r>
              <a:rPr lang="en-US"/>
              <a:t> - Seveso – northern Italy 1976 – 80k animals culled, tens of thousands affected</a:t>
            </a:r>
            <a:endParaRPr lang="en-US">
              <a:ea typeface="Calibri" panose="020F0502020204030204"/>
              <a:cs typeface="Calibri" panose="020F0502020204030204"/>
            </a:endParaRPr>
          </a:p>
          <a:p>
            <a:r>
              <a:rPr lang="en-US"/>
              <a:t> - Bhopal 1984 – </a:t>
            </a:r>
            <a:r>
              <a:rPr lang="en-US" err="1"/>
              <a:t>approx</a:t>
            </a:r>
            <a:r>
              <a:rPr lang="en-US"/>
              <a:t> 2,259 deaths, 500k injured (and continuing disabilities)</a:t>
            </a:r>
          </a:p>
          <a:p>
            <a:r>
              <a:rPr lang="en-US"/>
              <a:t> - Beirut explosion 2020, at least 218 fatalities, 7,000 injuries, and approximately 300,000 displaced individuals</a:t>
            </a:r>
            <a:endParaRPr lang="en-US">
              <a:ea typeface="Calibri"/>
              <a:cs typeface="Calibri"/>
            </a:endParaRPr>
          </a:p>
          <a:p>
            <a:endParaRPr lang="en-US"/>
          </a:p>
          <a:p>
            <a:r>
              <a:rPr lang="en-US"/>
              <a:t>Nuclear</a:t>
            </a:r>
          </a:p>
          <a:p>
            <a:r>
              <a:rPr lang="en-US"/>
              <a:t> three mile island (US) 1979</a:t>
            </a:r>
            <a:endParaRPr lang="en-US">
              <a:ea typeface="Calibri" panose="020F0502020204030204"/>
              <a:cs typeface="Calibri" panose="020F0502020204030204"/>
            </a:endParaRPr>
          </a:p>
          <a:p>
            <a:r>
              <a:rPr lang="en-US"/>
              <a:t> </a:t>
            </a:r>
            <a:r>
              <a:rPr lang="en-US" err="1"/>
              <a:t>chernobyl</a:t>
            </a:r>
            <a:r>
              <a:rPr lang="en-US"/>
              <a:t> 1984</a:t>
            </a:r>
            <a:endParaRPr lang="en-US">
              <a:ea typeface="Calibri"/>
              <a:cs typeface="Calibri"/>
            </a:endParaRPr>
          </a:p>
          <a:p>
            <a:r>
              <a:rPr lang="en-US">
                <a:ea typeface="Calibri"/>
                <a:cs typeface="Calibri"/>
              </a:rPr>
              <a:t> </a:t>
            </a:r>
            <a:r>
              <a:rPr lang="en-US" err="1">
                <a:ea typeface="Calibri"/>
                <a:cs typeface="Calibri"/>
              </a:rPr>
              <a:t>fukushima</a:t>
            </a:r>
            <a:r>
              <a:rPr lang="en-US">
                <a:ea typeface="Calibri"/>
                <a:cs typeface="Calibri"/>
              </a:rPr>
              <a:t> 2011</a:t>
            </a:r>
            <a:endParaRPr lang="en-US"/>
          </a:p>
          <a:p>
            <a:endParaRPr lang="en-US"/>
          </a:p>
          <a:p>
            <a:r>
              <a:rPr lang="en-US"/>
              <a:t>Rail</a:t>
            </a:r>
            <a:endParaRPr lang="en-US">
              <a:ea typeface="Calibri"/>
              <a:cs typeface="Calibri"/>
            </a:endParaRPr>
          </a:p>
          <a:p>
            <a:r>
              <a:rPr lang="en-US"/>
              <a:t> Clapham junction 1988 (high speed train collided with an empty train, pushing wagons on to an adjacent track where another train is passing. 600 injured, 35 lives lost </a:t>
            </a:r>
            <a:endParaRPr lang="en-US" err="1"/>
          </a:p>
          <a:p>
            <a:r>
              <a:rPr lang="en-US"/>
              <a:t> Ladbroke Grove, 1999 – 31 killed, 417 injured  - criticisms of management, leadership, fragmented safety </a:t>
            </a:r>
            <a:r>
              <a:rPr lang="en-US" err="1"/>
              <a:t>etc</a:t>
            </a:r>
            <a:endParaRPr lang="en-US">
              <a:ea typeface="Calibri"/>
              <a:cs typeface="Calibri"/>
            </a:endParaRPr>
          </a:p>
          <a:p>
            <a:r>
              <a:rPr lang="en-US"/>
              <a:t>, </a:t>
            </a:r>
            <a:endParaRPr lang="en-US">
              <a:ea typeface="Calibri"/>
              <a:cs typeface="Calibri"/>
            </a:endParaRPr>
          </a:p>
          <a:p>
            <a:r>
              <a:rPr lang="en-US"/>
              <a:t>Oil and gas</a:t>
            </a:r>
            <a:endParaRPr lang="en-US">
              <a:ea typeface="Calibri"/>
              <a:cs typeface="Calibri"/>
            </a:endParaRPr>
          </a:p>
          <a:p>
            <a:r>
              <a:rPr lang="en-US"/>
              <a:t> piper alpha 1988, 165 lives lost</a:t>
            </a:r>
            <a:endParaRPr lang="en-US">
              <a:ea typeface="Calibri"/>
              <a:cs typeface="Calibri"/>
            </a:endParaRPr>
          </a:p>
          <a:p>
            <a:r>
              <a:rPr lang="en-US"/>
              <a:t> deepwater horizon 2010 - 11 lives lost, huge environmental impact</a:t>
            </a:r>
            <a:endParaRPr lang="en-US">
              <a:ea typeface="Calibri"/>
              <a:cs typeface="Calibri"/>
            </a:endParaRPr>
          </a:p>
          <a:p>
            <a:endParaRPr lang="en-US">
              <a:ea typeface="Calibri"/>
              <a:cs typeface="Calibri"/>
            </a:endParaRPr>
          </a:p>
          <a:p>
            <a:r>
              <a:rPr lang="en-US">
                <a:ea typeface="Calibri"/>
                <a:cs typeface="Calibri"/>
              </a:rPr>
              <a:t>Aviation – </a:t>
            </a:r>
            <a:r>
              <a:rPr lang="en-US"/>
              <a:t>Tenerife airport collision 1977 – 583 fatalities</a:t>
            </a:r>
          </a:p>
          <a:p>
            <a:r>
              <a:rPr lang="en-US">
                <a:ea typeface="Calibri"/>
                <a:cs typeface="Calibri"/>
              </a:rPr>
              <a:t> </a:t>
            </a:r>
            <a:r>
              <a:rPr lang="en-US" err="1">
                <a:ea typeface="Calibri"/>
                <a:cs typeface="Calibri"/>
              </a:rPr>
              <a:t>Uberlingen</a:t>
            </a:r>
            <a:r>
              <a:rPr lang="en-US">
                <a:ea typeface="Calibri"/>
                <a:cs typeface="Calibri"/>
              </a:rPr>
              <a:t> (midair collision between a passenger jet and a freight carrier in 2002,</a:t>
            </a:r>
            <a:r>
              <a:rPr lang="en-US"/>
              <a:t> 71 fatalities</a:t>
            </a: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CDAAE46D-7588-42F2-B5D3-681FCF29F4AF}" type="slidenum">
              <a:rPr lang="en-US"/>
              <a:t>16</a:t>
            </a:fld>
            <a:endParaRPr lang="en-US"/>
          </a:p>
        </p:txBody>
      </p:sp>
    </p:spTree>
    <p:extLst>
      <p:ext uri="{BB962C8B-B14F-4D97-AF65-F5344CB8AC3E}">
        <p14:creationId xmlns:p14="http://schemas.microsoft.com/office/powerpoint/2010/main" val="33356591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7965" indent="-227965">
              <a:lnSpc>
                <a:spcPct val="90000"/>
              </a:lnSpc>
              <a:spcBef>
                <a:spcPts val="1000"/>
              </a:spcBef>
              <a:buFont typeface="Arial"/>
              <a:buChar char="•"/>
            </a:pPr>
            <a:r>
              <a:rPr lang="en-US"/>
              <a:t>Recursive systems – at what level does the SMS apply?  - National, regional, provider level … directorate level? </a:t>
            </a:r>
          </a:p>
          <a:p>
            <a:pPr>
              <a:lnSpc>
                <a:spcPct val="90000"/>
              </a:lnSpc>
              <a:spcBef>
                <a:spcPts val="1000"/>
              </a:spcBef>
            </a:pPr>
            <a:endParaRPr lang="en-US"/>
          </a:p>
          <a:p>
            <a:pPr marL="227965" indent="-227965">
              <a:lnSpc>
                <a:spcPct val="90000"/>
              </a:lnSpc>
              <a:spcBef>
                <a:spcPts val="1000"/>
              </a:spcBef>
              <a:buFont typeface="Arial"/>
              <a:buChar char="•"/>
            </a:pPr>
            <a:r>
              <a:rPr lang="en-US"/>
              <a:t>What sort of safety are we managing? - In healthcare staff health and safety is separate from patient or customer safety, in other industries they are one and the same (although there may be different incidents to worry about </a:t>
            </a:r>
            <a:r>
              <a:rPr lang="en-US" err="1"/>
              <a:t>eg</a:t>
            </a:r>
            <a:r>
              <a:rPr lang="en-US"/>
              <a:t> in rail there are major crashes vs slips, trips and falls on stations</a:t>
            </a:r>
          </a:p>
          <a:p>
            <a:pPr marL="227965" indent="-227965">
              <a:lnSpc>
                <a:spcPct val="90000"/>
              </a:lnSpc>
              <a:spcBef>
                <a:spcPts val="1000"/>
              </a:spcBef>
              <a:buFont typeface="Arial"/>
              <a:buChar char="•"/>
            </a:pPr>
            <a:endParaRPr lang="en-US"/>
          </a:p>
          <a:p>
            <a:pPr marL="227965" indent="-227965">
              <a:lnSpc>
                <a:spcPct val="90000"/>
              </a:lnSpc>
              <a:spcBef>
                <a:spcPts val="1000"/>
              </a:spcBef>
              <a:buFont typeface="Arial"/>
              <a:buChar char="•"/>
            </a:pPr>
            <a:r>
              <a:rPr lang="en-US"/>
              <a:t>How do we define and manage uncertainty? - do we want to </a:t>
            </a:r>
            <a:r>
              <a:rPr lang="en-US" err="1"/>
              <a:t>minimise</a:t>
            </a:r>
            <a:r>
              <a:rPr lang="en-US"/>
              <a:t> risk, in which case what is our "acceptable tolerable risk"? Or do we want to manage to cope with uncertainty and have resilience (in my view we need both but need to be considerate of which applies where)</a:t>
            </a:r>
          </a:p>
          <a:p>
            <a:pPr>
              <a:lnSpc>
                <a:spcPct val="90000"/>
              </a:lnSpc>
              <a:spcBef>
                <a:spcPts val="1000"/>
              </a:spcBef>
            </a:pPr>
            <a:endParaRPr lang="en-US"/>
          </a:p>
          <a:p>
            <a:pPr marL="227965" indent="-227965">
              <a:lnSpc>
                <a:spcPct val="90000"/>
              </a:lnSpc>
              <a:spcBef>
                <a:spcPts val="1000"/>
              </a:spcBef>
              <a:buFont typeface="Arial"/>
              <a:buChar char="•"/>
            </a:pPr>
            <a:r>
              <a:rPr lang="en-US"/>
              <a:t>What regulatory regime are we operating within?</a:t>
            </a:r>
            <a:endParaRPr lang="en-US">
              <a:ea typeface="Calibri"/>
              <a:cs typeface="Calibri"/>
            </a:endParaRPr>
          </a:p>
          <a:p>
            <a:pPr marL="685165" lvl="1" indent="-227965">
              <a:lnSpc>
                <a:spcPct val="90000"/>
              </a:lnSpc>
              <a:spcBef>
                <a:spcPts val="1000"/>
              </a:spcBef>
              <a:buFont typeface="Courier New"/>
              <a:buChar char="o"/>
            </a:pPr>
            <a:r>
              <a:rPr lang="en-US">
                <a:ea typeface="Calibri"/>
                <a:cs typeface="Calibri"/>
              </a:rPr>
              <a:t>Prescriptive regulation to demonstrate </a:t>
            </a:r>
            <a:r>
              <a:rPr lang="en-US" err="1">
                <a:ea typeface="Calibri"/>
                <a:cs typeface="Calibri"/>
              </a:rPr>
              <a:t>achieveing</a:t>
            </a:r>
            <a:r>
              <a:rPr lang="en-US">
                <a:ea typeface="Calibri"/>
                <a:cs typeface="Calibri"/>
              </a:rPr>
              <a:t> rules, or flexible regulation to demonstrate self-managed safety? Rely on others to tell us what the risks are and how we mitigate them, or find out for ourselves?</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CDAAE46D-7588-42F2-B5D3-681FCF29F4AF}" type="slidenum">
              <a:rPr lang="en-US"/>
              <a:t>22</a:t>
            </a:fld>
            <a:endParaRPr lang="en-US"/>
          </a:p>
        </p:txBody>
      </p:sp>
    </p:spTree>
    <p:extLst>
      <p:ext uri="{BB962C8B-B14F-4D97-AF65-F5344CB8AC3E}">
        <p14:creationId xmlns:p14="http://schemas.microsoft.com/office/powerpoint/2010/main" val="33096348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304F81-FA72-43CF-9870-4CB9896589C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89674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304F81-FA72-43CF-9870-4CB9896589C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64842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2304F81-FA72-43CF-9870-4CB9896589C2}" type="slidenum">
              <a:rPr lang="en-GB" smtClean="0"/>
              <a:t>4</a:t>
            </a:fld>
            <a:endParaRPr lang="en-GB"/>
          </a:p>
        </p:txBody>
      </p:sp>
    </p:spTree>
    <p:extLst>
      <p:ext uri="{BB962C8B-B14F-4D97-AF65-F5344CB8AC3E}">
        <p14:creationId xmlns:p14="http://schemas.microsoft.com/office/powerpoint/2010/main" val="23428053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GB" b="0" i="0">
                <a:solidFill>
                  <a:srgbClr val="003087"/>
                </a:solidFill>
                <a:effectLst/>
                <a:latin typeface="-apple-system"/>
              </a:rPr>
              <a:t>Todays event is the last in a series for my East Midlands PSIRF colleagues, however we decided that this speaker was too good not to share and we have opened up invitations to all those interested in understanding Safety Management Systems and their potential application in healthcare</a:t>
            </a:r>
          </a:p>
          <a:p>
            <a:pPr lvl="1"/>
            <a:endParaRPr lang="en-GB" b="0" i="0">
              <a:solidFill>
                <a:srgbClr val="003087"/>
              </a:solidFill>
              <a:effectLst/>
              <a:latin typeface="-apple-system"/>
            </a:endParaRPr>
          </a:p>
          <a:p>
            <a:pPr lvl="1"/>
            <a:r>
              <a:rPr lang="en-GB" b="0">
                <a:solidFill>
                  <a:srgbClr val="003087"/>
                </a:solidFill>
                <a:latin typeface="-apple-system"/>
              </a:rPr>
              <a:t>In the last year colleagues have shared their learning of PSIRF in practice: we have a better understanding of how to implement and invest in Patient Safety Partners, Measuring impacts of Improvement, to working towards PSIRF sustainability and finally the importance of supportive oversight. This would not have been possible without those people from providers and ICBs eager to share both failures and successes and I want to take the opportunity to thank everyone involved.</a:t>
            </a:r>
          </a:p>
          <a:p>
            <a:pPr lvl="1"/>
            <a:endParaRPr lang="en-GB" b="0">
              <a:solidFill>
                <a:srgbClr val="003087"/>
              </a:solidFill>
              <a:latin typeface="-apple-system"/>
            </a:endParaRPr>
          </a:p>
          <a:p>
            <a:pPr lvl="1"/>
            <a:r>
              <a:rPr lang="en-GB" b="0" i="0">
                <a:solidFill>
                  <a:srgbClr val="003087"/>
                </a:solidFill>
                <a:effectLst/>
                <a:latin typeface="-apple-system"/>
              </a:rPr>
              <a:t>We wanted to continue the theme of shared learning and end o</a:t>
            </a:r>
            <a:r>
              <a:rPr lang="en-GB" b="0">
                <a:solidFill>
                  <a:srgbClr val="003087"/>
                </a:solidFill>
                <a:latin typeface="-apple-system"/>
              </a:rPr>
              <a:t>n something a little aspirational so today we will be hearing from the fabulous Brook Howells and maybe it will plant a few seeds of inspiration for our ongoing PSIRF practice!</a:t>
            </a:r>
            <a:endParaRPr lang="en-GB" b="0" i="0">
              <a:solidFill>
                <a:srgbClr val="003087"/>
              </a:solidFill>
              <a:effectLst/>
              <a:latin typeface="-apple-system"/>
            </a:endParaRPr>
          </a:p>
          <a:p>
            <a:endParaRPr lang="en-GB"/>
          </a:p>
        </p:txBody>
      </p:sp>
      <p:sp>
        <p:nvSpPr>
          <p:cNvPr id="4" name="Slide Number Placeholder 3"/>
          <p:cNvSpPr>
            <a:spLocks noGrp="1"/>
          </p:cNvSpPr>
          <p:nvPr>
            <p:ph type="sldNum" sz="quarter" idx="5"/>
          </p:nvPr>
        </p:nvSpPr>
        <p:spPr/>
        <p:txBody>
          <a:bodyPr/>
          <a:lstStyle/>
          <a:p>
            <a:fld id="{92304F81-FA72-43CF-9870-4CB9896589C2}" type="slidenum">
              <a:rPr lang="en-GB" smtClean="0"/>
              <a:t>7</a:t>
            </a:fld>
            <a:endParaRPr lang="en-GB"/>
          </a:p>
        </p:txBody>
      </p:sp>
    </p:spTree>
    <p:extLst>
      <p:ext uri="{BB962C8B-B14F-4D97-AF65-F5344CB8AC3E}">
        <p14:creationId xmlns:p14="http://schemas.microsoft.com/office/powerpoint/2010/main" val="31906558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DAAE46D-7588-42F2-B5D3-681FCF29F4AF}" type="slidenum">
              <a:rPr lang="en-GB" smtClean="0"/>
              <a:t>8</a:t>
            </a:fld>
            <a:endParaRPr lang="en-GB"/>
          </a:p>
        </p:txBody>
      </p:sp>
    </p:spTree>
    <p:extLst>
      <p:ext uri="{BB962C8B-B14F-4D97-AF65-F5344CB8AC3E}">
        <p14:creationId xmlns:p14="http://schemas.microsoft.com/office/powerpoint/2010/main" val="10904746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NHS roles including quality improvement, personalised care and tackling safety challenges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Many different healthcare settings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Explain what NIHR is / the PSRC</a:t>
            </a:r>
          </a:p>
          <a:p>
            <a:endParaRPr lang="en-GB"/>
          </a:p>
        </p:txBody>
      </p:sp>
      <p:sp>
        <p:nvSpPr>
          <p:cNvPr id="4" name="Slide Number Placeholder 3"/>
          <p:cNvSpPr>
            <a:spLocks noGrp="1"/>
          </p:cNvSpPr>
          <p:nvPr>
            <p:ph type="sldNum" sz="quarter" idx="5"/>
          </p:nvPr>
        </p:nvSpPr>
        <p:spPr/>
        <p:txBody>
          <a:bodyPr/>
          <a:lstStyle/>
          <a:p>
            <a:fld id="{CDAAE46D-7588-42F2-B5D3-681FCF29F4AF}" type="slidenum">
              <a:rPr lang="en-GB" smtClean="0"/>
              <a:t>10</a:t>
            </a:fld>
            <a:endParaRPr lang="en-GB"/>
          </a:p>
        </p:txBody>
      </p:sp>
    </p:spTree>
    <p:extLst>
      <p:ext uri="{BB962C8B-B14F-4D97-AF65-F5344CB8AC3E}">
        <p14:creationId xmlns:p14="http://schemas.microsoft.com/office/powerpoint/2010/main" val="42216583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Arial"/>
              </a:rPr>
              <a:t>These SMSs are not foolproof, but the industries that do have them are considered very safe</a:t>
            </a:r>
          </a:p>
          <a:p>
            <a:endParaRPr lang="en-GB"/>
          </a:p>
        </p:txBody>
      </p:sp>
      <p:sp>
        <p:nvSpPr>
          <p:cNvPr id="4" name="Slide Number Placeholder 3"/>
          <p:cNvSpPr>
            <a:spLocks noGrp="1"/>
          </p:cNvSpPr>
          <p:nvPr>
            <p:ph type="sldNum" sz="quarter" idx="5"/>
          </p:nvPr>
        </p:nvSpPr>
        <p:spPr/>
        <p:txBody>
          <a:bodyPr/>
          <a:lstStyle/>
          <a:p>
            <a:fld id="{CDAAE46D-7588-42F2-B5D3-681FCF29F4AF}" type="slidenum">
              <a:rPr lang="en-GB" smtClean="0"/>
              <a:t>11</a:t>
            </a:fld>
            <a:endParaRPr lang="en-GB"/>
          </a:p>
        </p:txBody>
      </p:sp>
    </p:spTree>
    <p:extLst>
      <p:ext uri="{BB962C8B-B14F-4D97-AF65-F5344CB8AC3E}">
        <p14:creationId xmlns:p14="http://schemas.microsoft.com/office/powerpoint/2010/main" val="15954889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Growing interest and calls for SMS in healthcare – ongoing research to understand their implications for healthcare</a:t>
            </a:r>
          </a:p>
        </p:txBody>
      </p:sp>
      <p:sp>
        <p:nvSpPr>
          <p:cNvPr id="4" name="Slide Number Placeholder 3"/>
          <p:cNvSpPr>
            <a:spLocks noGrp="1"/>
          </p:cNvSpPr>
          <p:nvPr>
            <p:ph type="sldNum" sz="quarter" idx="5"/>
          </p:nvPr>
        </p:nvSpPr>
        <p:spPr/>
        <p:txBody>
          <a:bodyPr/>
          <a:lstStyle/>
          <a:p>
            <a:fld id="{CDAAE46D-7588-42F2-B5D3-681FCF29F4AF}" type="slidenum">
              <a:rPr lang="en-GB" smtClean="0"/>
              <a:t>12</a:t>
            </a:fld>
            <a:endParaRPr lang="en-GB"/>
          </a:p>
        </p:txBody>
      </p:sp>
    </p:spTree>
    <p:extLst>
      <p:ext uri="{BB962C8B-B14F-4D97-AF65-F5344CB8AC3E}">
        <p14:creationId xmlns:p14="http://schemas.microsoft.com/office/powerpoint/2010/main" val="19901473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6.jpeg"/><Relationship Id="rId1" Type="http://schemas.openxmlformats.org/officeDocument/2006/relationships/slideMaster" Target="../slideMasters/slideMaster3.xml"/><Relationship Id="rId4" Type="http://schemas.openxmlformats.org/officeDocument/2006/relationships/image" Target="../media/image11.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jpeg"/><Relationship Id="rId1" Type="http://schemas.openxmlformats.org/officeDocument/2006/relationships/slideMaster" Target="../slideMasters/slideMaster3.xml"/><Relationship Id="rId4" Type="http://schemas.openxmlformats.org/officeDocument/2006/relationships/image" Target="../media/image11.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jpeg"/><Relationship Id="rId1" Type="http://schemas.openxmlformats.org/officeDocument/2006/relationships/slideMaster" Target="../slideMasters/slideMaster3.xml"/><Relationship Id="rId4" Type="http://schemas.openxmlformats.org/officeDocument/2006/relationships/image" Target="../media/image11.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9.jpeg"/><Relationship Id="rId1" Type="http://schemas.openxmlformats.org/officeDocument/2006/relationships/slideMaster" Target="../slideMasters/slideMaster3.xml"/><Relationship Id="rId4" Type="http://schemas.openxmlformats.org/officeDocument/2006/relationships/image" Target="../media/image11.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0.jpeg"/><Relationship Id="rId1" Type="http://schemas.openxmlformats.org/officeDocument/2006/relationships/slideMaster" Target="../slideMasters/slideMaster3.xml"/><Relationship Id="rId4" Type="http://schemas.openxmlformats.org/officeDocument/2006/relationships/image" Target="../media/image11.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Master" Target="../slideMasters/slideMaster4.xml"/><Relationship Id="rId6" Type="http://schemas.openxmlformats.org/officeDocument/2006/relationships/image" Target="../media/image25.png"/><Relationship Id="rId5" Type="http://schemas.openxmlformats.org/officeDocument/2006/relationships/image" Target="../media/image24.emf"/><Relationship Id="rId4" Type="http://schemas.openxmlformats.org/officeDocument/2006/relationships/image" Target="../media/image23.emf"/></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emf"/><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emf"/><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1.emf"/><Relationship Id="rId1" Type="http://schemas.openxmlformats.org/officeDocument/2006/relationships/slideMaster" Target="../slideMasters/slideMaster4.xml"/><Relationship Id="rId4" Type="http://schemas.openxmlformats.org/officeDocument/2006/relationships/image" Target="../media/image25.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emf"/><Relationship Id="rId1" Type="http://schemas.openxmlformats.org/officeDocument/2006/relationships/slideMaster" Target="../slideMasters/slideMaster4.xml"/><Relationship Id="rId6" Type="http://schemas.openxmlformats.org/officeDocument/2006/relationships/image" Target="../media/image27.jpeg"/><Relationship Id="rId5" Type="http://schemas.openxmlformats.org/officeDocument/2006/relationships/image" Target="../media/image24.emf"/><Relationship Id="rId4" Type="http://schemas.openxmlformats.org/officeDocument/2006/relationships/image" Target="../media/image30.emf"/></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31.emf"/><Relationship Id="rId1" Type="http://schemas.openxmlformats.org/officeDocument/2006/relationships/slideMaster" Target="../slideMasters/slideMaster4.xml"/><Relationship Id="rId6" Type="http://schemas.openxmlformats.org/officeDocument/2006/relationships/image" Target="../media/image34.png"/><Relationship Id="rId5" Type="http://schemas.openxmlformats.org/officeDocument/2006/relationships/image" Target="../media/image33.emf"/><Relationship Id="rId4" Type="http://schemas.openxmlformats.org/officeDocument/2006/relationships/image" Target="../media/image32.emf"/></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emf"/><Relationship Id="rId1" Type="http://schemas.openxmlformats.org/officeDocument/2006/relationships/slideMaster" Target="../slideMasters/slideMaster4.xml"/><Relationship Id="rId6" Type="http://schemas.openxmlformats.org/officeDocument/2006/relationships/image" Target="../media/image25.png"/><Relationship Id="rId5" Type="http://schemas.openxmlformats.org/officeDocument/2006/relationships/image" Target="../media/image24.emf"/><Relationship Id="rId4" Type="http://schemas.openxmlformats.org/officeDocument/2006/relationships/image" Target="../media/image33.emf"/></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Master" Target="../slideMasters/slideMaster4.xml"/><Relationship Id="rId6" Type="http://schemas.openxmlformats.org/officeDocument/2006/relationships/image" Target="../media/image25.png"/><Relationship Id="rId5" Type="http://schemas.openxmlformats.org/officeDocument/2006/relationships/image" Target="../media/image24.emf"/><Relationship Id="rId4" Type="http://schemas.openxmlformats.org/officeDocument/2006/relationships/image" Target="../media/image37.emf"/></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28.emf"/><Relationship Id="rId1" Type="http://schemas.openxmlformats.org/officeDocument/2006/relationships/slideMaster" Target="../slideMasters/slideMaster4.xml"/><Relationship Id="rId6" Type="http://schemas.openxmlformats.org/officeDocument/2006/relationships/image" Target="../media/image25.png"/><Relationship Id="rId5" Type="http://schemas.openxmlformats.org/officeDocument/2006/relationships/image" Target="../media/image24.emf"/><Relationship Id="rId4" Type="http://schemas.openxmlformats.org/officeDocument/2006/relationships/image" Target="../media/image39.emf"/></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40.emf"/><Relationship Id="rId1" Type="http://schemas.openxmlformats.org/officeDocument/2006/relationships/slideMaster" Target="../slideMasters/slideMaster4.xml"/><Relationship Id="rId6" Type="http://schemas.openxmlformats.org/officeDocument/2006/relationships/image" Target="../media/image25.png"/><Relationship Id="rId5" Type="http://schemas.openxmlformats.org/officeDocument/2006/relationships/image" Target="../media/image24.emf"/><Relationship Id="rId4" Type="http://schemas.openxmlformats.org/officeDocument/2006/relationships/image" Target="../media/image29.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Master" Target="../slideMasters/slideMaster4.xml"/><Relationship Id="rId6" Type="http://schemas.openxmlformats.org/officeDocument/2006/relationships/image" Target="../media/image25.png"/><Relationship Id="rId5" Type="http://schemas.openxmlformats.org/officeDocument/2006/relationships/image" Target="../media/image24.emf"/><Relationship Id="rId4" Type="http://schemas.openxmlformats.org/officeDocument/2006/relationships/image" Target="../media/image23.emf"/></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42.jpeg"/><Relationship Id="rId1" Type="http://schemas.openxmlformats.org/officeDocument/2006/relationships/slideMaster" Target="../slideMasters/slideMaster4.xml"/><Relationship Id="rId4" Type="http://schemas.openxmlformats.org/officeDocument/2006/relationships/image" Target="../media/image25.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43.jpe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44.jpeg"/><Relationship Id="rId1" Type="http://schemas.openxmlformats.org/officeDocument/2006/relationships/slideMaster" Target="../slideMasters/slideMaster4.xml"/><Relationship Id="rId6" Type="http://schemas.openxmlformats.org/officeDocument/2006/relationships/image" Target="../media/image25.png"/><Relationship Id="rId5" Type="http://schemas.openxmlformats.org/officeDocument/2006/relationships/image" Target="../media/image41.emf"/><Relationship Id="rId4" Type="http://schemas.openxmlformats.org/officeDocument/2006/relationships/image" Target="../media/image24.e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7820C01-E8F6-0049-B111-72B1FBAFF28F}"/>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99682D3-738D-C742-8BB2-B3B4E3D2B746}"/>
              </a:ext>
            </a:extLst>
          </p:cNvPr>
          <p:cNvSpPr>
            <a:spLocks noGrp="1"/>
          </p:cNvSpPr>
          <p:nvPr>
            <p:ph type="ctrTitle"/>
          </p:nvPr>
        </p:nvSpPr>
        <p:spPr>
          <a:xfrm>
            <a:off x="858979" y="1940534"/>
            <a:ext cx="6317071" cy="2387600"/>
          </a:xfrm>
          <a:ln>
            <a:noFill/>
          </a:ln>
        </p:spPr>
        <p:txBody>
          <a:bodyPr lIns="0" tIns="0" rIns="0" bIns="144000" anchor="b"/>
          <a:lstStyle>
            <a:lvl1pPr algn="l">
              <a:defRPr sz="5400" b="1" i="0" spc="-120" baseline="0">
                <a:solidFill>
                  <a:schemeClr val="bg1"/>
                </a:solidFill>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C3ACCBBB-BBC0-F84E-8AE6-F18688449B7B}"/>
              </a:ext>
            </a:extLst>
          </p:cNvPr>
          <p:cNvSpPr>
            <a:spLocks noGrp="1"/>
          </p:cNvSpPr>
          <p:nvPr>
            <p:ph type="subTitle" idx="1"/>
          </p:nvPr>
        </p:nvSpPr>
        <p:spPr>
          <a:xfrm>
            <a:off x="858979" y="4751879"/>
            <a:ext cx="6317071" cy="536809"/>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cxnSp>
        <p:nvCxnSpPr>
          <p:cNvPr id="5" name="Straight Connector 4">
            <a:extLst>
              <a:ext uri="{FF2B5EF4-FFF2-40B4-BE49-F238E27FC236}">
                <a16:creationId xmlns:a16="http://schemas.microsoft.com/office/drawing/2014/main" id="{296DCF8E-1BCF-3546-B2F2-4E9E3F13FBC1}"/>
              </a:ext>
            </a:extLst>
          </p:cNvPr>
          <p:cNvCxnSpPr/>
          <p:nvPr userDrawn="1"/>
        </p:nvCxnSpPr>
        <p:spPr>
          <a:xfrm>
            <a:off x="858978" y="4454783"/>
            <a:ext cx="6317071" cy="0"/>
          </a:xfrm>
          <a:prstGeom prst="line">
            <a:avLst/>
          </a:prstGeom>
          <a:ln w="158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8602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203BE-A9EF-3E4C-ACF5-85D615CCF13B}"/>
              </a:ext>
            </a:extLst>
          </p:cNvPr>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1125540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22834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29C94BD-EB84-254D-A29A-532AB99DB4D7}"/>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9EA7F9A-C226-AF4B-BFB8-624D71295E66}"/>
              </a:ext>
            </a:extLst>
          </p:cNvPr>
          <p:cNvSpPr>
            <a:spLocks noGrp="1"/>
          </p:cNvSpPr>
          <p:nvPr>
            <p:ph type="title"/>
          </p:nvPr>
        </p:nvSpPr>
        <p:spPr>
          <a:xfrm>
            <a:off x="838200" y="1756807"/>
            <a:ext cx="8984530" cy="1009651"/>
          </a:xfrm>
        </p:spPr>
        <p:txBody>
          <a:bodyPr/>
          <a:lstStyle>
            <a:lvl1pPr>
              <a:defRPr>
                <a:solidFill>
                  <a:schemeClr val="bg1"/>
                </a:solidFill>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E45C7AA-5974-D043-8D03-3587E1A575A4}"/>
              </a:ext>
            </a:extLst>
          </p:cNvPr>
          <p:cNvSpPr>
            <a:spLocks noGrp="1"/>
          </p:cNvSpPr>
          <p:nvPr>
            <p:ph idx="1"/>
          </p:nvPr>
        </p:nvSpPr>
        <p:spPr>
          <a:xfrm>
            <a:off x="838200" y="2988298"/>
            <a:ext cx="10515600" cy="2271859"/>
          </a:xfrm>
        </p:spPr>
        <p:txBody>
          <a:bodyPr/>
          <a:lstStyle>
            <a:lvl1pPr>
              <a:lnSpc>
                <a:spcPct val="110000"/>
              </a:lnSpc>
              <a:defRPr>
                <a:solidFill>
                  <a:schemeClr val="bg1"/>
                </a:solidFill>
              </a:defRPr>
            </a:lvl1pPr>
            <a:lvl2pPr>
              <a:lnSpc>
                <a:spcPct val="110000"/>
              </a:lnSpc>
              <a:defRPr>
                <a:solidFill>
                  <a:schemeClr val="bg1"/>
                </a:solidFill>
              </a:defRPr>
            </a:lvl2pPr>
            <a:lvl3pPr>
              <a:lnSpc>
                <a:spcPct val="110000"/>
              </a:lnSpc>
              <a:defRPr>
                <a:solidFill>
                  <a:schemeClr val="bg1"/>
                </a:solidFill>
              </a:defRPr>
            </a:lvl3pPr>
            <a:lvl4pPr>
              <a:lnSpc>
                <a:spcPct val="110000"/>
              </a:lnSpc>
              <a:defRPr>
                <a:solidFill>
                  <a:schemeClr val="bg1"/>
                </a:solidFill>
              </a:defRPr>
            </a:lvl4pPr>
            <a:lvl5pPr>
              <a:lnSpc>
                <a:spcPct val="110000"/>
              </a:lnSpc>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0106646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Divider slide">
    <p:spTree>
      <p:nvGrpSpPr>
        <p:cNvPr id="1" name=""/>
        <p:cNvGrpSpPr/>
        <p:nvPr/>
      </p:nvGrpSpPr>
      <p:grpSpPr>
        <a:xfrm>
          <a:off x="0" y="0"/>
          <a:ext cx="0" cy="0"/>
          <a:chOff x="0" y="0"/>
          <a:chExt cx="0" cy="0"/>
        </a:xfrm>
      </p:grpSpPr>
      <p:pic>
        <p:nvPicPr>
          <p:cNvPr id="4" name="Picture 3" descr="A black and blue logo&#10;&#10;Description automatically generated">
            <a:extLst>
              <a:ext uri="{FF2B5EF4-FFF2-40B4-BE49-F238E27FC236}">
                <a16:creationId xmlns:a16="http://schemas.microsoft.com/office/drawing/2014/main" id="{3FF87A42-B6A4-0BD3-BED1-0B4B32CFE16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053926" y="284114"/>
            <a:ext cx="1813687" cy="852355"/>
          </a:xfrm>
          <a:prstGeom prst="rect">
            <a:avLst/>
          </a:prstGeom>
        </p:spPr>
      </p:pic>
      <p:pic>
        <p:nvPicPr>
          <p:cNvPr id="10" name="Picture 9" descr="A blue curved object with black background&#10;&#10;Description automatically generated">
            <a:extLst>
              <a:ext uri="{FF2B5EF4-FFF2-40B4-BE49-F238E27FC236}">
                <a16:creationId xmlns:a16="http://schemas.microsoft.com/office/drawing/2014/main" id="{13372017-CB68-EA4F-A8BD-7D35EF15A0E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t="-19742"/>
          <a:stretch/>
        </p:blipFill>
        <p:spPr>
          <a:xfrm>
            <a:off x="2" y="3735421"/>
            <a:ext cx="12192000" cy="3122578"/>
          </a:xfrm>
          <a:prstGeom prst="rect">
            <a:avLst/>
          </a:prstGeom>
        </p:spPr>
      </p:pic>
      <p:sp>
        <p:nvSpPr>
          <p:cNvPr id="6" name="Text Placeholder 6">
            <a:extLst>
              <a:ext uri="{FF2B5EF4-FFF2-40B4-BE49-F238E27FC236}">
                <a16:creationId xmlns:a16="http://schemas.microsoft.com/office/drawing/2014/main" id="{650238C0-39D6-4E22-725D-F2335363304F}"/>
              </a:ext>
            </a:extLst>
          </p:cNvPr>
          <p:cNvSpPr>
            <a:spLocks noGrp="1"/>
          </p:cNvSpPr>
          <p:nvPr>
            <p:ph type="body" sz="quarter" idx="10" hasCustomPrompt="1"/>
          </p:nvPr>
        </p:nvSpPr>
        <p:spPr>
          <a:xfrm>
            <a:off x="447727" y="2082819"/>
            <a:ext cx="6119092" cy="479651"/>
          </a:xfrm>
          <a:prstGeom prst="rect">
            <a:avLst/>
          </a:prstGeom>
        </p:spPr>
        <p:txBody>
          <a:bodyPr/>
          <a:lstStyle>
            <a:lvl1pPr marL="0" indent="0">
              <a:buNone/>
              <a:defRPr b="1">
                <a:solidFill>
                  <a:srgbClr val="005EB8"/>
                </a:solidFill>
              </a:defRPr>
            </a:lvl1pPr>
          </a:lstStyle>
          <a:p>
            <a:pPr lvl="0"/>
            <a:r>
              <a:rPr lang="en-US"/>
              <a:t>Slide title here</a:t>
            </a:r>
            <a:endParaRPr lang="en-GB"/>
          </a:p>
        </p:txBody>
      </p:sp>
      <p:sp>
        <p:nvSpPr>
          <p:cNvPr id="7" name="Text Placeholder 6">
            <a:extLst>
              <a:ext uri="{FF2B5EF4-FFF2-40B4-BE49-F238E27FC236}">
                <a16:creationId xmlns:a16="http://schemas.microsoft.com/office/drawing/2014/main" id="{8F174E00-AB2C-8D33-F606-5D4655DAEA33}"/>
              </a:ext>
            </a:extLst>
          </p:cNvPr>
          <p:cNvSpPr>
            <a:spLocks noGrp="1"/>
          </p:cNvSpPr>
          <p:nvPr>
            <p:ph type="body" sz="quarter" idx="11" hasCustomPrompt="1"/>
          </p:nvPr>
        </p:nvSpPr>
        <p:spPr>
          <a:xfrm>
            <a:off x="447727" y="2853520"/>
            <a:ext cx="6119092" cy="479651"/>
          </a:xfrm>
          <a:prstGeom prst="rect">
            <a:avLst/>
          </a:prstGeom>
        </p:spPr>
        <p:txBody>
          <a:bodyPr/>
          <a:lstStyle>
            <a:lvl1pPr marL="0" indent="0">
              <a:buNone/>
              <a:defRPr sz="1800" b="0">
                <a:solidFill>
                  <a:srgbClr val="363636"/>
                </a:solidFill>
              </a:defRPr>
            </a:lvl1pPr>
          </a:lstStyle>
          <a:p>
            <a:pPr lvl="0"/>
            <a:r>
              <a:rPr lang="en-US"/>
              <a:t>Subtitle</a:t>
            </a:r>
            <a:endParaRPr lang="en-GB"/>
          </a:p>
        </p:txBody>
      </p:sp>
      <p:cxnSp>
        <p:nvCxnSpPr>
          <p:cNvPr id="8" name="Straight Connector 7">
            <a:extLst>
              <a:ext uri="{FF2B5EF4-FFF2-40B4-BE49-F238E27FC236}">
                <a16:creationId xmlns:a16="http://schemas.microsoft.com/office/drawing/2014/main" id="{7EA4422C-16CC-65CE-EFF4-2F37FE945D09}"/>
              </a:ext>
            </a:extLst>
          </p:cNvPr>
          <p:cNvCxnSpPr/>
          <p:nvPr userDrawn="1"/>
        </p:nvCxnSpPr>
        <p:spPr>
          <a:xfrm>
            <a:off x="447727" y="2708702"/>
            <a:ext cx="6119092" cy="0"/>
          </a:xfrm>
          <a:prstGeom prst="line">
            <a:avLst/>
          </a:prstGeom>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 y="-268055"/>
            <a:ext cx="2541198" cy="2033246"/>
          </a:xfrm>
          <a:prstGeom prst="rect">
            <a:avLst/>
          </a:prstGeom>
        </p:spPr>
      </p:pic>
    </p:spTree>
    <p:extLst>
      <p:ext uri="{BB962C8B-B14F-4D97-AF65-F5344CB8AC3E}">
        <p14:creationId xmlns:p14="http://schemas.microsoft.com/office/powerpoint/2010/main" val="11328043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Single content with title">
    <p:spTree>
      <p:nvGrpSpPr>
        <p:cNvPr id="1" name=""/>
        <p:cNvGrpSpPr/>
        <p:nvPr/>
      </p:nvGrpSpPr>
      <p:grpSpPr>
        <a:xfrm>
          <a:off x="0" y="0"/>
          <a:ext cx="0" cy="0"/>
          <a:chOff x="0" y="0"/>
          <a:chExt cx="0" cy="0"/>
        </a:xfrm>
      </p:grpSpPr>
      <p:sp>
        <p:nvSpPr>
          <p:cNvPr id="3" name="Text Placeholder 6">
            <a:extLst>
              <a:ext uri="{FF2B5EF4-FFF2-40B4-BE49-F238E27FC236}">
                <a16:creationId xmlns:a16="http://schemas.microsoft.com/office/drawing/2014/main" id="{450E7931-480B-7932-7CBB-37E937EDE7F7}"/>
              </a:ext>
            </a:extLst>
          </p:cNvPr>
          <p:cNvSpPr>
            <a:spLocks noGrp="1"/>
          </p:cNvSpPr>
          <p:nvPr>
            <p:ph type="body" sz="quarter" idx="10" hasCustomPrompt="1"/>
          </p:nvPr>
        </p:nvSpPr>
        <p:spPr>
          <a:xfrm>
            <a:off x="754065" y="855664"/>
            <a:ext cx="11154228" cy="479651"/>
          </a:xfrm>
          <a:prstGeom prst="rect">
            <a:avLst/>
          </a:prstGeom>
        </p:spPr>
        <p:txBody>
          <a:bodyPr/>
          <a:lstStyle>
            <a:lvl1pPr marL="0" indent="0">
              <a:buNone/>
              <a:defRPr b="1">
                <a:solidFill>
                  <a:srgbClr val="005EB8"/>
                </a:solidFill>
              </a:defRPr>
            </a:lvl1pPr>
          </a:lstStyle>
          <a:p>
            <a:pPr lvl="0"/>
            <a:r>
              <a:rPr lang="en-US"/>
              <a:t>Slide title here</a:t>
            </a:r>
            <a:endParaRPr lang="en-GB"/>
          </a:p>
        </p:txBody>
      </p:sp>
      <p:sp>
        <p:nvSpPr>
          <p:cNvPr id="6" name="Content Placeholder 5">
            <a:extLst>
              <a:ext uri="{FF2B5EF4-FFF2-40B4-BE49-F238E27FC236}">
                <a16:creationId xmlns:a16="http://schemas.microsoft.com/office/drawing/2014/main" id="{A0BDE13A-3328-6F36-661B-CF18BB8126A3}"/>
              </a:ext>
            </a:extLst>
          </p:cNvPr>
          <p:cNvSpPr>
            <a:spLocks noGrp="1"/>
          </p:cNvSpPr>
          <p:nvPr>
            <p:ph sz="quarter" idx="11" hasCustomPrompt="1"/>
          </p:nvPr>
        </p:nvSpPr>
        <p:spPr>
          <a:xfrm>
            <a:off x="754063" y="1611313"/>
            <a:ext cx="11113851" cy="3995857"/>
          </a:xfrm>
          <a:prstGeom prst="rect">
            <a:avLst/>
          </a:prstGeom>
        </p:spPr>
        <p:txBody>
          <a:bodyPr/>
          <a:lstStyle>
            <a:lvl1pPr marL="0" indent="0">
              <a:buNone/>
              <a:defRPr sz="2000">
                <a:solidFill>
                  <a:srgbClr val="363636"/>
                </a:solidFill>
              </a:defRPr>
            </a:lvl1pPr>
            <a:lvl3pPr marL="914347" indent="0">
              <a:buNone/>
              <a:defRPr/>
            </a:lvl3pPr>
          </a:lstStyle>
          <a:p>
            <a:pPr lvl="0"/>
            <a:r>
              <a:rPr lang="en-US"/>
              <a:t>Add content here</a:t>
            </a:r>
            <a:endParaRPr lang="en-GB"/>
          </a:p>
        </p:txBody>
      </p:sp>
      <p:pic>
        <p:nvPicPr>
          <p:cNvPr id="4" name="Picture 3">
            <a:extLst>
              <a:ext uri="{FF2B5EF4-FFF2-40B4-BE49-F238E27FC236}">
                <a16:creationId xmlns:a16="http://schemas.microsoft.com/office/drawing/2014/main" id="{28BADEF0-7F75-CF43-3562-67143099DBA6}"/>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rcRect/>
          <a:stretch/>
        </p:blipFill>
        <p:spPr>
          <a:xfrm>
            <a:off x="0" y="5802284"/>
            <a:ext cx="12192000" cy="1055716"/>
          </a:xfrm>
          <a:prstGeom prst="rect">
            <a:avLst/>
          </a:prstGeom>
        </p:spPr>
      </p:pic>
    </p:spTree>
    <p:extLst>
      <p:ext uri="{BB962C8B-B14F-4D97-AF65-F5344CB8AC3E}">
        <p14:creationId xmlns:p14="http://schemas.microsoft.com/office/powerpoint/2010/main" val="30898391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4C98BB6-5CE5-447B-A122-66FB9363F3A0}"/>
              </a:ext>
            </a:extLst>
          </p:cNvPr>
          <p:cNvSpPr>
            <a:spLocks noGrp="1"/>
          </p:cNvSpPr>
          <p:nvPr>
            <p:ph type="dt" sz="half" idx="10"/>
          </p:nvPr>
        </p:nvSpPr>
        <p:spPr/>
        <p:txBody>
          <a:bodyPr/>
          <a:lstStyle>
            <a:lvl1pPr>
              <a:defRPr/>
            </a:lvl1pPr>
          </a:lstStyle>
          <a:p>
            <a:pPr>
              <a:defRPr/>
            </a:pPr>
            <a:fld id="{D843D45E-A7BE-486F-8CA3-E77957E8C2CC}" type="datetime1">
              <a:rPr lang="en-GB"/>
              <a:pPr>
                <a:defRPr/>
              </a:pPr>
              <a:t>26/03/2025</a:t>
            </a:fld>
            <a:endParaRPr lang="en-GB"/>
          </a:p>
        </p:txBody>
      </p:sp>
      <p:sp>
        <p:nvSpPr>
          <p:cNvPr id="5" name="Footer Placeholder 4">
            <a:extLst>
              <a:ext uri="{FF2B5EF4-FFF2-40B4-BE49-F238E27FC236}">
                <a16:creationId xmlns:a16="http://schemas.microsoft.com/office/drawing/2014/main" id="{4EB780FA-35CA-492B-A6C0-2DADBDA1E3AF}"/>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183C396B-7711-469F-B67D-C316BC5BE83C}"/>
              </a:ext>
            </a:extLst>
          </p:cNvPr>
          <p:cNvSpPr>
            <a:spLocks noGrp="1"/>
          </p:cNvSpPr>
          <p:nvPr>
            <p:ph type="sldNum" sz="quarter" idx="12"/>
          </p:nvPr>
        </p:nvSpPr>
        <p:spPr/>
        <p:txBody>
          <a:bodyPr/>
          <a:lstStyle>
            <a:lvl1pPr>
              <a:defRPr/>
            </a:lvl1pPr>
          </a:lstStyle>
          <a:p>
            <a:pPr>
              <a:defRPr/>
            </a:pPr>
            <a:fld id="{A434A411-7AC3-450D-AC5C-A3375D876D72}" type="slidenum">
              <a:rPr lang="en-GB"/>
              <a:pPr>
                <a:defRPr/>
              </a:pPr>
              <a:t>‹#›</a:t>
            </a:fld>
            <a:endParaRPr lang="en-GB"/>
          </a:p>
        </p:txBody>
      </p:sp>
    </p:spTree>
    <p:extLst>
      <p:ext uri="{BB962C8B-B14F-4D97-AF65-F5344CB8AC3E}">
        <p14:creationId xmlns:p14="http://schemas.microsoft.com/office/powerpoint/2010/main" val="5423840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A004E1D-B162-4B0D-AA80-D6DFE7B61C50}"/>
              </a:ext>
            </a:extLst>
          </p:cNvPr>
          <p:cNvSpPr>
            <a:spLocks noGrp="1"/>
          </p:cNvSpPr>
          <p:nvPr>
            <p:ph type="dt" sz="half" idx="10"/>
          </p:nvPr>
        </p:nvSpPr>
        <p:spPr/>
        <p:txBody>
          <a:bodyPr/>
          <a:lstStyle>
            <a:lvl1pPr>
              <a:defRPr/>
            </a:lvl1pPr>
          </a:lstStyle>
          <a:p>
            <a:pPr>
              <a:defRPr/>
            </a:pPr>
            <a:fld id="{0273825F-32A0-4B39-8BAF-77257AA18848}" type="datetime1">
              <a:rPr lang="en-GB"/>
              <a:pPr>
                <a:defRPr/>
              </a:pPr>
              <a:t>26/03/2025</a:t>
            </a:fld>
            <a:endParaRPr lang="en-GB"/>
          </a:p>
        </p:txBody>
      </p:sp>
      <p:sp>
        <p:nvSpPr>
          <p:cNvPr id="5" name="Footer Placeholder 4">
            <a:extLst>
              <a:ext uri="{FF2B5EF4-FFF2-40B4-BE49-F238E27FC236}">
                <a16:creationId xmlns:a16="http://schemas.microsoft.com/office/drawing/2014/main" id="{ED12F4D1-3BE3-4C3C-834E-1B3F5AAA584A}"/>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DCE3FAB7-EFD9-4625-8791-A1AD02981F60}"/>
              </a:ext>
            </a:extLst>
          </p:cNvPr>
          <p:cNvSpPr>
            <a:spLocks noGrp="1"/>
          </p:cNvSpPr>
          <p:nvPr>
            <p:ph type="sldNum" sz="quarter" idx="12"/>
          </p:nvPr>
        </p:nvSpPr>
        <p:spPr/>
        <p:txBody>
          <a:bodyPr/>
          <a:lstStyle>
            <a:lvl1pPr>
              <a:defRPr/>
            </a:lvl1pPr>
          </a:lstStyle>
          <a:p>
            <a:pPr>
              <a:defRPr/>
            </a:pPr>
            <a:fld id="{314B1E51-0606-47E9-83FC-8BFA5008BF31}" type="slidenum">
              <a:rPr lang="en-GB"/>
              <a:pPr>
                <a:defRPr/>
              </a:pPr>
              <a:t>‹#›</a:t>
            </a:fld>
            <a:endParaRPr lang="en-GB"/>
          </a:p>
        </p:txBody>
      </p:sp>
    </p:spTree>
    <p:extLst>
      <p:ext uri="{BB962C8B-B14F-4D97-AF65-F5344CB8AC3E}">
        <p14:creationId xmlns:p14="http://schemas.microsoft.com/office/powerpoint/2010/main" val="14418933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AECEA4C-3880-47B3-8922-6B5F0262E4C0}"/>
              </a:ext>
            </a:extLst>
          </p:cNvPr>
          <p:cNvSpPr>
            <a:spLocks noGrp="1"/>
          </p:cNvSpPr>
          <p:nvPr>
            <p:ph type="dt" sz="half" idx="10"/>
          </p:nvPr>
        </p:nvSpPr>
        <p:spPr/>
        <p:txBody>
          <a:bodyPr/>
          <a:lstStyle>
            <a:lvl1pPr>
              <a:defRPr/>
            </a:lvl1pPr>
          </a:lstStyle>
          <a:p>
            <a:pPr>
              <a:defRPr/>
            </a:pPr>
            <a:fld id="{44791117-2B02-4932-89F7-62AA11AE2B64}" type="datetime1">
              <a:rPr lang="en-GB"/>
              <a:pPr>
                <a:defRPr/>
              </a:pPr>
              <a:t>26/03/2025</a:t>
            </a:fld>
            <a:endParaRPr lang="en-GB"/>
          </a:p>
        </p:txBody>
      </p:sp>
      <p:sp>
        <p:nvSpPr>
          <p:cNvPr id="5" name="Footer Placeholder 4">
            <a:extLst>
              <a:ext uri="{FF2B5EF4-FFF2-40B4-BE49-F238E27FC236}">
                <a16:creationId xmlns:a16="http://schemas.microsoft.com/office/drawing/2014/main" id="{E7016408-465B-4DE3-924C-9A2CC87E3553}"/>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328A951-7787-489D-925A-4905E4C68CE3}"/>
              </a:ext>
            </a:extLst>
          </p:cNvPr>
          <p:cNvSpPr>
            <a:spLocks noGrp="1"/>
          </p:cNvSpPr>
          <p:nvPr>
            <p:ph type="sldNum" sz="quarter" idx="12"/>
          </p:nvPr>
        </p:nvSpPr>
        <p:spPr/>
        <p:txBody>
          <a:bodyPr/>
          <a:lstStyle>
            <a:lvl1pPr>
              <a:defRPr/>
            </a:lvl1pPr>
          </a:lstStyle>
          <a:p>
            <a:pPr>
              <a:defRPr/>
            </a:pPr>
            <a:fld id="{11C18660-06E2-44BF-8A6C-15E7A5BA186C}" type="slidenum">
              <a:rPr lang="en-GB"/>
              <a:pPr>
                <a:defRPr/>
              </a:pPr>
              <a:t>‹#›</a:t>
            </a:fld>
            <a:endParaRPr lang="en-GB"/>
          </a:p>
        </p:txBody>
      </p:sp>
    </p:spTree>
    <p:extLst>
      <p:ext uri="{BB962C8B-B14F-4D97-AF65-F5344CB8AC3E}">
        <p14:creationId xmlns:p14="http://schemas.microsoft.com/office/powerpoint/2010/main" val="32274523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69570C2B-A198-45F1-90A3-26DC481B7904}"/>
              </a:ext>
            </a:extLst>
          </p:cNvPr>
          <p:cNvSpPr>
            <a:spLocks noGrp="1"/>
          </p:cNvSpPr>
          <p:nvPr>
            <p:ph type="dt" sz="half" idx="10"/>
          </p:nvPr>
        </p:nvSpPr>
        <p:spPr/>
        <p:txBody>
          <a:bodyPr/>
          <a:lstStyle>
            <a:lvl1pPr>
              <a:defRPr/>
            </a:lvl1pPr>
          </a:lstStyle>
          <a:p>
            <a:pPr>
              <a:defRPr/>
            </a:pPr>
            <a:fld id="{28FC559D-3287-4B28-98B0-2613B17891EC}" type="datetime1">
              <a:rPr lang="en-GB"/>
              <a:pPr>
                <a:defRPr/>
              </a:pPr>
              <a:t>26/03/2025</a:t>
            </a:fld>
            <a:endParaRPr lang="en-GB"/>
          </a:p>
        </p:txBody>
      </p:sp>
      <p:sp>
        <p:nvSpPr>
          <p:cNvPr id="6" name="Footer Placeholder 4">
            <a:extLst>
              <a:ext uri="{FF2B5EF4-FFF2-40B4-BE49-F238E27FC236}">
                <a16:creationId xmlns:a16="http://schemas.microsoft.com/office/drawing/2014/main" id="{607CAA3C-5258-4C9B-86A9-56EB8170FE34}"/>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3DE6B962-72CE-401D-9B36-02D57C34471C}"/>
              </a:ext>
            </a:extLst>
          </p:cNvPr>
          <p:cNvSpPr>
            <a:spLocks noGrp="1"/>
          </p:cNvSpPr>
          <p:nvPr>
            <p:ph type="sldNum" sz="quarter" idx="12"/>
          </p:nvPr>
        </p:nvSpPr>
        <p:spPr/>
        <p:txBody>
          <a:bodyPr/>
          <a:lstStyle>
            <a:lvl1pPr>
              <a:defRPr/>
            </a:lvl1pPr>
          </a:lstStyle>
          <a:p>
            <a:pPr>
              <a:defRPr/>
            </a:pPr>
            <a:fld id="{972D863A-B28C-4478-8D39-18590061F02A}" type="slidenum">
              <a:rPr lang="en-GB"/>
              <a:pPr>
                <a:defRPr/>
              </a:pPr>
              <a:t>‹#›</a:t>
            </a:fld>
            <a:endParaRPr lang="en-GB"/>
          </a:p>
        </p:txBody>
      </p:sp>
    </p:spTree>
    <p:extLst>
      <p:ext uri="{BB962C8B-B14F-4D97-AF65-F5344CB8AC3E}">
        <p14:creationId xmlns:p14="http://schemas.microsoft.com/office/powerpoint/2010/main" val="3502489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58E215B2-4800-405F-8CE4-BA31354B39C1}"/>
              </a:ext>
            </a:extLst>
          </p:cNvPr>
          <p:cNvSpPr>
            <a:spLocks noGrp="1"/>
          </p:cNvSpPr>
          <p:nvPr>
            <p:ph type="dt" sz="half" idx="10"/>
          </p:nvPr>
        </p:nvSpPr>
        <p:spPr/>
        <p:txBody>
          <a:bodyPr/>
          <a:lstStyle>
            <a:lvl1pPr>
              <a:defRPr/>
            </a:lvl1pPr>
          </a:lstStyle>
          <a:p>
            <a:pPr>
              <a:defRPr/>
            </a:pPr>
            <a:fld id="{9D0B4F93-9375-4CFC-81A0-19705A53B46B}" type="datetime1">
              <a:rPr lang="en-GB"/>
              <a:pPr>
                <a:defRPr/>
              </a:pPr>
              <a:t>26/03/2025</a:t>
            </a:fld>
            <a:endParaRPr lang="en-GB"/>
          </a:p>
        </p:txBody>
      </p:sp>
      <p:sp>
        <p:nvSpPr>
          <p:cNvPr id="8" name="Footer Placeholder 4">
            <a:extLst>
              <a:ext uri="{FF2B5EF4-FFF2-40B4-BE49-F238E27FC236}">
                <a16:creationId xmlns:a16="http://schemas.microsoft.com/office/drawing/2014/main" id="{7536801C-3174-4C3E-B05B-7DA0711AAE61}"/>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46FD7ADA-3EB5-4CB1-9041-20EBC73EA494}"/>
              </a:ext>
            </a:extLst>
          </p:cNvPr>
          <p:cNvSpPr>
            <a:spLocks noGrp="1"/>
          </p:cNvSpPr>
          <p:nvPr>
            <p:ph type="sldNum" sz="quarter" idx="12"/>
          </p:nvPr>
        </p:nvSpPr>
        <p:spPr/>
        <p:txBody>
          <a:bodyPr/>
          <a:lstStyle>
            <a:lvl1pPr>
              <a:defRPr/>
            </a:lvl1pPr>
          </a:lstStyle>
          <a:p>
            <a:pPr>
              <a:defRPr/>
            </a:pPr>
            <a:fld id="{DC64CAD6-66D1-4DF9-862C-B49D54D8647F}" type="slidenum">
              <a:rPr lang="en-GB"/>
              <a:pPr>
                <a:defRPr/>
              </a:pPr>
              <a:t>‹#›</a:t>
            </a:fld>
            <a:endParaRPr lang="en-GB"/>
          </a:p>
        </p:txBody>
      </p:sp>
    </p:spTree>
    <p:extLst>
      <p:ext uri="{BB962C8B-B14F-4D97-AF65-F5344CB8AC3E}">
        <p14:creationId xmlns:p14="http://schemas.microsoft.com/office/powerpoint/2010/main" val="358480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A7F9A-C226-AF4B-BFB8-624D71295E6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E45C7AA-5974-D043-8D03-3587E1A575A4}"/>
              </a:ext>
            </a:extLst>
          </p:cNvPr>
          <p:cNvSpPr>
            <a:spLocks noGrp="1"/>
          </p:cNvSpPr>
          <p:nvPr>
            <p:ph idx="1"/>
          </p:nvPr>
        </p:nvSpPr>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2" name="Straight Connector 11">
            <a:extLst>
              <a:ext uri="{FF2B5EF4-FFF2-40B4-BE49-F238E27FC236}">
                <a16:creationId xmlns:a16="http://schemas.microsoft.com/office/drawing/2014/main" id="{D591F195-AA9B-044F-A40E-16D0E224C9C4}"/>
              </a:ext>
            </a:extLst>
          </p:cNvPr>
          <p:cNvCxnSpPr>
            <a:cxnSpLocks/>
          </p:cNvCxnSpPr>
          <p:nvPr userDrawn="1"/>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39127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A9F33C16-825E-432D-B913-98D5A5811E1E}"/>
              </a:ext>
            </a:extLst>
          </p:cNvPr>
          <p:cNvSpPr>
            <a:spLocks noGrp="1"/>
          </p:cNvSpPr>
          <p:nvPr>
            <p:ph type="dt" sz="half" idx="10"/>
          </p:nvPr>
        </p:nvSpPr>
        <p:spPr/>
        <p:txBody>
          <a:bodyPr/>
          <a:lstStyle>
            <a:lvl1pPr>
              <a:defRPr/>
            </a:lvl1pPr>
          </a:lstStyle>
          <a:p>
            <a:pPr>
              <a:defRPr/>
            </a:pPr>
            <a:fld id="{8F4FE61D-45DF-44FE-BD00-BB53F6AC8207}" type="datetime1">
              <a:rPr lang="en-GB"/>
              <a:pPr>
                <a:defRPr/>
              </a:pPr>
              <a:t>26/03/2025</a:t>
            </a:fld>
            <a:endParaRPr lang="en-GB"/>
          </a:p>
        </p:txBody>
      </p:sp>
      <p:sp>
        <p:nvSpPr>
          <p:cNvPr id="4" name="Footer Placeholder 4">
            <a:extLst>
              <a:ext uri="{FF2B5EF4-FFF2-40B4-BE49-F238E27FC236}">
                <a16:creationId xmlns:a16="http://schemas.microsoft.com/office/drawing/2014/main" id="{53294727-D11D-4DF5-9E5F-0E21A5FFE0B6}"/>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B5E81157-E8FF-4DB1-A441-E59113ABC7AA}"/>
              </a:ext>
            </a:extLst>
          </p:cNvPr>
          <p:cNvSpPr>
            <a:spLocks noGrp="1"/>
          </p:cNvSpPr>
          <p:nvPr>
            <p:ph type="sldNum" sz="quarter" idx="12"/>
          </p:nvPr>
        </p:nvSpPr>
        <p:spPr/>
        <p:txBody>
          <a:bodyPr/>
          <a:lstStyle>
            <a:lvl1pPr>
              <a:defRPr/>
            </a:lvl1pPr>
          </a:lstStyle>
          <a:p>
            <a:pPr>
              <a:defRPr/>
            </a:pPr>
            <a:fld id="{A504A6BA-5067-46A8-804C-58E6F95B4614}" type="slidenum">
              <a:rPr lang="en-GB"/>
              <a:pPr>
                <a:defRPr/>
              </a:pPr>
              <a:t>‹#›</a:t>
            </a:fld>
            <a:endParaRPr lang="en-GB"/>
          </a:p>
        </p:txBody>
      </p:sp>
    </p:spTree>
    <p:extLst>
      <p:ext uri="{BB962C8B-B14F-4D97-AF65-F5344CB8AC3E}">
        <p14:creationId xmlns:p14="http://schemas.microsoft.com/office/powerpoint/2010/main" val="33829068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76B2C976-A476-4E95-95FF-9E1765AF7EAB}"/>
              </a:ext>
            </a:extLst>
          </p:cNvPr>
          <p:cNvSpPr>
            <a:spLocks noGrp="1"/>
          </p:cNvSpPr>
          <p:nvPr>
            <p:ph type="dt" sz="half" idx="10"/>
          </p:nvPr>
        </p:nvSpPr>
        <p:spPr/>
        <p:txBody>
          <a:bodyPr/>
          <a:lstStyle>
            <a:lvl1pPr>
              <a:defRPr/>
            </a:lvl1pPr>
          </a:lstStyle>
          <a:p>
            <a:pPr>
              <a:defRPr/>
            </a:pPr>
            <a:fld id="{6EC37550-9B40-4D0E-9A44-B8562A062E31}" type="datetime1">
              <a:rPr lang="en-GB"/>
              <a:pPr>
                <a:defRPr/>
              </a:pPr>
              <a:t>26/03/2025</a:t>
            </a:fld>
            <a:endParaRPr lang="en-GB"/>
          </a:p>
        </p:txBody>
      </p:sp>
      <p:sp>
        <p:nvSpPr>
          <p:cNvPr id="3" name="Footer Placeholder 4">
            <a:extLst>
              <a:ext uri="{FF2B5EF4-FFF2-40B4-BE49-F238E27FC236}">
                <a16:creationId xmlns:a16="http://schemas.microsoft.com/office/drawing/2014/main" id="{5A362503-D0EF-4C6F-AB45-A52FF135FF88}"/>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5">
            <a:extLst>
              <a:ext uri="{FF2B5EF4-FFF2-40B4-BE49-F238E27FC236}">
                <a16:creationId xmlns:a16="http://schemas.microsoft.com/office/drawing/2014/main" id="{B15AD522-3FD8-4266-BFB6-B33F24D72BBD}"/>
              </a:ext>
            </a:extLst>
          </p:cNvPr>
          <p:cNvSpPr>
            <a:spLocks noGrp="1"/>
          </p:cNvSpPr>
          <p:nvPr>
            <p:ph type="sldNum" sz="quarter" idx="12"/>
          </p:nvPr>
        </p:nvSpPr>
        <p:spPr/>
        <p:txBody>
          <a:bodyPr/>
          <a:lstStyle>
            <a:lvl1pPr>
              <a:defRPr/>
            </a:lvl1pPr>
          </a:lstStyle>
          <a:p>
            <a:pPr>
              <a:defRPr/>
            </a:pPr>
            <a:fld id="{C93A9216-E2D7-4EBF-BF82-17A2892AED89}" type="slidenum">
              <a:rPr lang="en-GB"/>
              <a:pPr>
                <a:defRPr/>
              </a:pPr>
              <a:t>‹#›</a:t>
            </a:fld>
            <a:endParaRPr lang="en-GB"/>
          </a:p>
        </p:txBody>
      </p:sp>
    </p:spTree>
    <p:extLst>
      <p:ext uri="{BB962C8B-B14F-4D97-AF65-F5344CB8AC3E}">
        <p14:creationId xmlns:p14="http://schemas.microsoft.com/office/powerpoint/2010/main" val="16563668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719CC9F5-4921-4C0F-A81E-004B7F99B518}"/>
              </a:ext>
            </a:extLst>
          </p:cNvPr>
          <p:cNvSpPr>
            <a:spLocks noGrp="1"/>
          </p:cNvSpPr>
          <p:nvPr>
            <p:ph type="dt" sz="half" idx="10"/>
          </p:nvPr>
        </p:nvSpPr>
        <p:spPr/>
        <p:txBody>
          <a:bodyPr/>
          <a:lstStyle>
            <a:lvl1pPr>
              <a:defRPr/>
            </a:lvl1pPr>
          </a:lstStyle>
          <a:p>
            <a:pPr>
              <a:defRPr/>
            </a:pPr>
            <a:fld id="{963C0172-F41C-4AB8-ACF9-F8CCB3337C77}" type="datetime1">
              <a:rPr lang="en-GB"/>
              <a:pPr>
                <a:defRPr/>
              </a:pPr>
              <a:t>26/03/2025</a:t>
            </a:fld>
            <a:endParaRPr lang="en-GB"/>
          </a:p>
        </p:txBody>
      </p:sp>
      <p:sp>
        <p:nvSpPr>
          <p:cNvPr id="6" name="Footer Placeholder 4">
            <a:extLst>
              <a:ext uri="{FF2B5EF4-FFF2-40B4-BE49-F238E27FC236}">
                <a16:creationId xmlns:a16="http://schemas.microsoft.com/office/drawing/2014/main" id="{50F921FA-7AE6-42E8-B309-D471888F3CE9}"/>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B741BC9C-F6DD-44C8-9E60-90C0EAEAA12A}"/>
              </a:ext>
            </a:extLst>
          </p:cNvPr>
          <p:cNvSpPr>
            <a:spLocks noGrp="1"/>
          </p:cNvSpPr>
          <p:nvPr>
            <p:ph type="sldNum" sz="quarter" idx="12"/>
          </p:nvPr>
        </p:nvSpPr>
        <p:spPr/>
        <p:txBody>
          <a:bodyPr/>
          <a:lstStyle>
            <a:lvl1pPr>
              <a:defRPr/>
            </a:lvl1pPr>
          </a:lstStyle>
          <a:p>
            <a:pPr>
              <a:defRPr/>
            </a:pPr>
            <a:fld id="{5D0D4C2D-2E18-4CF4-A92A-0AC4405CFC80}" type="slidenum">
              <a:rPr lang="en-GB"/>
              <a:pPr>
                <a:defRPr/>
              </a:pPr>
              <a:t>‹#›</a:t>
            </a:fld>
            <a:endParaRPr lang="en-GB"/>
          </a:p>
        </p:txBody>
      </p:sp>
    </p:spTree>
    <p:extLst>
      <p:ext uri="{BB962C8B-B14F-4D97-AF65-F5344CB8AC3E}">
        <p14:creationId xmlns:p14="http://schemas.microsoft.com/office/powerpoint/2010/main" val="39827802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FDE1F9D5-F4D1-409C-81F1-8BD6A40FC516}"/>
              </a:ext>
            </a:extLst>
          </p:cNvPr>
          <p:cNvSpPr>
            <a:spLocks noGrp="1"/>
          </p:cNvSpPr>
          <p:nvPr>
            <p:ph type="dt" sz="half" idx="10"/>
          </p:nvPr>
        </p:nvSpPr>
        <p:spPr/>
        <p:txBody>
          <a:bodyPr/>
          <a:lstStyle>
            <a:lvl1pPr>
              <a:defRPr/>
            </a:lvl1pPr>
          </a:lstStyle>
          <a:p>
            <a:pPr>
              <a:defRPr/>
            </a:pPr>
            <a:fld id="{3FCEB902-BD01-443C-991D-7835BAE6B065}" type="datetime1">
              <a:rPr lang="en-GB"/>
              <a:pPr>
                <a:defRPr/>
              </a:pPr>
              <a:t>26/03/2025</a:t>
            </a:fld>
            <a:endParaRPr lang="en-GB"/>
          </a:p>
        </p:txBody>
      </p:sp>
      <p:sp>
        <p:nvSpPr>
          <p:cNvPr id="6" name="Footer Placeholder 4">
            <a:extLst>
              <a:ext uri="{FF2B5EF4-FFF2-40B4-BE49-F238E27FC236}">
                <a16:creationId xmlns:a16="http://schemas.microsoft.com/office/drawing/2014/main" id="{F0140EE5-9102-4388-958C-607D38572352}"/>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03003FA5-1F23-430C-A28E-68510357BB12}"/>
              </a:ext>
            </a:extLst>
          </p:cNvPr>
          <p:cNvSpPr>
            <a:spLocks noGrp="1"/>
          </p:cNvSpPr>
          <p:nvPr>
            <p:ph type="sldNum" sz="quarter" idx="12"/>
          </p:nvPr>
        </p:nvSpPr>
        <p:spPr/>
        <p:txBody>
          <a:bodyPr/>
          <a:lstStyle>
            <a:lvl1pPr>
              <a:defRPr/>
            </a:lvl1pPr>
          </a:lstStyle>
          <a:p>
            <a:pPr>
              <a:defRPr/>
            </a:pPr>
            <a:fld id="{F0C7DCCD-1CC3-4C2C-81F3-6E69601D6DFB}" type="slidenum">
              <a:rPr lang="en-GB"/>
              <a:pPr>
                <a:defRPr/>
              </a:pPr>
              <a:t>‹#›</a:t>
            </a:fld>
            <a:endParaRPr lang="en-GB"/>
          </a:p>
        </p:txBody>
      </p:sp>
    </p:spTree>
    <p:extLst>
      <p:ext uri="{BB962C8B-B14F-4D97-AF65-F5344CB8AC3E}">
        <p14:creationId xmlns:p14="http://schemas.microsoft.com/office/powerpoint/2010/main" val="13614981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E814945-DB0A-41ED-82F5-A311E543BB6B}"/>
              </a:ext>
            </a:extLst>
          </p:cNvPr>
          <p:cNvSpPr>
            <a:spLocks noGrp="1"/>
          </p:cNvSpPr>
          <p:nvPr>
            <p:ph type="dt" sz="half" idx="10"/>
          </p:nvPr>
        </p:nvSpPr>
        <p:spPr/>
        <p:txBody>
          <a:bodyPr/>
          <a:lstStyle>
            <a:lvl1pPr>
              <a:defRPr/>
            </a:lvl1pPr>
          </a:lstStyle>
          <a:p>
            <a:pPr>
              <a:defRPr/>
            </a:pPr>
            <a:fld id="{F79D13B8-924C-4A39-BDE9-185DC21C76B0}" type="datetime1">
              <a:rPr lang="en-GB"/>
              <a:pPr>
                <a:defRPr/>
              </a:pPr>
              <a:t>26/03/2025</a:t>
            </a:fld>
            <a:endParaRPr lang="en-GB"/>
          </a:p>
        </p:txBody>
      </p:sp>
      <p:sp>
        <p:nvSpPr>
          <p:cNvPr id="5" name="Footer Placeholder 4">
            <a:extLst>
              <a:ext uri="{FF2B5EF4-FFF2-40B4-BE49-F238E27FC236}">
                <a16:creationId xmlns:a16="http://schemas.microsoft.com/office/drawing/2014/main" id="{D958D429-DD05-4F47-9121-54E85DF1D158}"/>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29F41FF8-02D9-485A-B23A-6B19D9146069}"/>
              </a:ext>
            </a:extLst>
          </p:cNvPr>
          <p:cNvSpPr>
            <a:spLocks noGrp="1"/>
          </p:cNvSpPr>
          <p:nvPr>
            <p:ph type="sldNum" sz="quarter" idx="12"/>
          </p:nvPr>
        </p:nvSpPr>
        <p:spPr/>
        <p:txBody>
          <a:bodyPr/>
          <a:lstStyle>
            <a:lvl1pPr>
              <a:defRPr/>
            </a:lvl1pPr>
          </a:lstStyle>
          <a:p>
            <a:pPr>
              <a:defRPr/>
            </a:pPr>
            <a:fld id="{BD17F74B-AFE7-4C1A-97C0-6CA5558167CF}" type="slidenum">
              <a:rPr lang="en-GB"/>
              <a:pPr>
                <a:defRPr/>
              </a:pPr>
              <a:t>‹#›</a:t>
            </a:fld>
            <a:endParaRPr lang="en-GB"/>
          </a:p>
        </p:txBody>
      </p:sp>
    </p:spTree>
    <p:extLst>
      <p:ext uri="{BB962C8B-B14F-4D97-AF65-F5344CB8AC3E}">
        <p14:creationId xmlns:p14="http://schemas.microsoft.com/office/powerpoint/2010/main" val="40631853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A0A90E9-1785-4F39-88E3-1399AE336AF1}"/>
              </a:ext>
            </a:extLst>
          </p:cNvPr>
          <p:cNvSpPr>
            <a:spLocks noGrp="1"/>
          </p:cNvSpPr>
          <p:nvPr>
            <p:ph type="dt" sz="half" idx="10"/>
          </p:nvPr>
        </p:nvSpPr>
        <p:spPr/>
        <p:txBody>
          <a:bodyPr/>
          <a:lstStyle>
            <a:lvl1pPr>
              <a:defRPr/>
            </a:lvl1pPr>
          </a:lstStyle>
          <a:p>
            <a:pPr>
              <a:defRPr/>
            </a:pPr>
            <a:fld id="{85CAE710-8740-4920-B1B5-947059D8DA26}" type="datetime1">
              <a:rPr lang="en-GB"/>
              <a:pPr>
                <a:defRPr/>
              </a:pPr>
              <a:t>26/03/2025</a:t>
            </a:fld>
            <a:endParaRPr lang="en-GB"/>
          </a:p>
        </p:txBody>
      </p:sp>
      <p:sp>
        <p:nvSpPr>
          <p:cNvPr id="5" name="Footer Placeholder 4">
            <a:extLst>
              <a:ext uri="{FF2B5EF4-FFF2-40B4-BE49-F238E27FC236}">
                <a16:creationId xmlns:a16="http://schemas.microsoft.com/office/drawing/2014/main" id="{F2FCEA55-0897-46B3-BD6E-8409AE14DF17}"/>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F725995-3E65-4808-9202-31344C6B1132}"/>
              </a:ext>
            </a:extLst>
          </p:cNvPr>
          <p:cNvSpPr>
            <a:spLocks noGrp="1"/>
          </p:cNvSpPr>
          <p:nvPr>
            <p:ph type="sldNum" sz="quarter" idx="12"/>
          </p:nvPr>
        </p:nvSpPr>
        <p:spPr/>
        <p:txBody>
          <a:bodyPr/>
          <a:lstStyle>
            <a:lvl1pPr>
              <a:defRPr/>
            </a:lvl1pPr>
          </a:lstStyle>
          <a:p>
            <a:pPr>
              <a:defRPr/>
            </a:pPr>
            <a:fld id="{6065387E-5B1F-490E-A53C-ECD3461769FB}" type="slidenum">
              <a:rPr lang="en-GB"/>
              <a:pPr>
                <a:defRPr/>
              </a:pPr>
              <a:t>‹#›</a:t>
            </a:fld>
            <a:endParaRPr lang="en-GB"/>
          </a:p>
        </p:txBody>
      </p:sp>
    </p:spTree>
    <p:extLst>
      <p:ext uri="{BB962C8B-B14F-4D97-AF65-F5344CB8AC3E}">
        <p14:creationId xmlns:p14="http://schemas.microsoft.com/office/powerpoint/2010/main" val="4030212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Single content with title">
    <p:spTree>
      <p:nvGrpSpPr>
        <p:cNvPr id="1" name=""/>
        <p:cNvGrpSpPr/>
        <p:nvPr/>
      </p:nvGrpSpPr>
      <p:grpSpPr>
        <a:xfrm>
          <a:off x="0" y="0"/>
          <a:ext cx="0" cy="0"/>
          <a:chOff x="0" y="0"/>
          <a:chExt cx="0" cy="0"/>
        </a:xfrm>
      </p:grpSpPr>
      <p:sp>
        <p:nvSpPr>
          <p:cNvPr id="3" name="Text Placeholder 6">
            <a:extLst>
              <a:ext uri="{FF2B5EF4-FFF2-40B4-BE49-F238E27FC236}">
                <a16:creationId xmlns:a16="http://schemas.microsoft.com/office/drawing/2014/main" id="{450E7931-480B-7932-7CBB-37E937EDE7F7}"/>
              </a:ext>
            </a:extLst>
          </p:cNvPr>
          <p:cNvSpPr>
            <a:spLocks noGrp="1"/>
          </p:cNvSpPr>
          <p:nvPr>
            <p:ph type="body" sz="quarter" idx="10" hasCustomPrompt="1"/>
          </p:nvPr>
        </p:nvSpPr>
        <p:spPr>
          <a:xfrm>
            <a:off x="754063" y="855665"/>
            <a:ext cx="11154228" cy="479651"/>
          </a:xfrm>
          <a:prstGeom prst="rect">
            <a:avLst/>
          </a:prstGeom>
        </p:spPr>
        <p:txBody>
          <a:bodyPr/>
          <a:lstStyle>
            <a:lvl1pPr marL="0" indent="0">
              <a:buNone/>
              <a:defRPr b="1">
                <a:solidFill>
                  <a:srgbClr val="005EB8"/>
                </a:solidFill>
              </a:defRPr>
            </a:lvl1pPr>
          </a:lstStyle>
          <a:p>
            <a:pPr lvl="0"/>
            <a:r>
              <a:rPr lang="en-US"/>
              <a:t>Slide title here</a:t>
            </a:r>
            <a:endParaRPr lang="en-GB"/>
          </a:p>
        </p:txBody>
      </p:sp>
      <p:sp>
        <p:nvSpPr>
          <p:cNvPr id="6" name="Content Placeholder 5">
            <a:extLst>
              <a:ext uri="{FF2B5EF4-FFF2-40B4-BE49-F238E27FC236}">
                <a16:creationId xmlns:a16="http://schemas.microsoft.com/office/drawing/2014/main" id="{A0BDE13A-3328-6F36-661B-CF18BB8126A3}"/>
              </a:ext>
            </a:extLst>
          </p:cNvPr>
          <p:cNvSpPr>
            <a:spLocks noGrp="1"/>
          </p:cNvSpPr>
          <p:nvPr>
            <p:ph sz="quarter" idx="11" hasCustomPrompt="1"/>
          </p:nvPr>
        </p:nvSpPr>
        <p:spPr>
          <a:xfrm>
            <a:off x="754063" y="1611313"/>
            <a:ext cx="11113851" cy="3995857"/>
          </a:xfrm>
          <a:prstGeom prst="rect">
            <a:avLst/>
          </a:prstGeom>
        </p:spPr>
        <p:txBody>
          <a:bodyPr/>
          <a:lstStyle>
            <a:lvl1pPr marL="0" indent="0">
              <a:buNone/>
              <a:defRPr sz="1500">
                <a:solidFill>
                  <a:srgbClr val="363636"/>
                </a:solidFill>
              </a:defRPr>
            </a:lvl1pPr>
            <a:lvl3pPr marL="685760" indent="0">
              <a:buNone/>
              <a:defRPr/>
            </a:lvl3pPr>
          </a:lstStyle>
          <a:p>
            <a:pPr lvl="0"/>
            <a:r>
              <a:rPr lang="en-US"/>
              <a:t>Add content here</a:t>
            </a:r>
            <a:endParaRPr lang="en-GB"/>
          </a:p>
        </p:txBody>
      </p:sp>
      <p:pic>
        <p:nvPicPr>
          <p:cNvPr id="4" name="Picture 3">
            <a:extLst>
              <a:ext uri="{FF2B5EF4-FFF2-40B4-BE49-F238E27FC236}">
                <a16:creationId xmlns:a16="http://schemas.microsoft.com/office/drawing/2014/main" id="{28BADEF0-7F75-CF43-3562-67143099DBA6}"/>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rcRect l="10761" r="10761"/>
          <a:stretch/>
        </p:blipFill>
        <p:spPr>
          <a:xfrm>
            <a:off x="0" y="5802284"/>
            <a:ext cx="12192000" cy="1055716"/>
          </a:xfrm>
          <a:prstGeom prst="rect">
            <a:avLst/>
          </a:prstGeom>
        </p:spPr>
      </p:pic>
    </p:spTree>
    <p:extLst>
      <p:ext uri="{BB962C8B-B14F-4D97-AF65-F5344CB8AC3E}">
        <p14:creationId xmlns:p14="http://schemas.microsoft.com/office/powerpoint/2010/main" val="9944591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Double content with title">
    <p:spTree>
      <p:nvGrpSpPr>
        <p:cNvPr id="1" name=""/>
        <p:cNvGrpSpPr/>
        <p:nvPr/>
      </p:nvGrpSpPr>
      <p:grpSpPr>
        <a:xfrm>
          <a:off x="0" y="0"/>
          <a:ext cx="0" cy="0"/>
          <a:chOff x="0" y="0"/>
          <a:chExt cx="0" cy="0"/>
        </a:xfrm>
      </p:grpSpPr>
      <p:sp>
        <p:nvSpPr>
          <p:cNvPr id="3" name="Text Placeholder 6">
            <a:extLst>
              <a:ext uri="{FF2B5EF4-FFF2-40B4-BE49-F238E27FC236}">
                <a16:creationId xmlns:a16="http://schemas.microsoft.com/office/drawing/2014/main" id="{450E7931-480B-7932-7CBB-37E937EDE7F7}"/>
              </a:ext>
            </a:extLst>
          </p:cNvPr>
          <p:cNvSpPr>
            <a:spLocks noGrp="1"/>
          </p:cNvSpPr>
          <p:nvPr>
            <p:ph type="body" sz="quarter" idx="10" hasCustomPrompt="1"/>
          </p:nvPr>
        </p:nvSpPr>
        <p:spPr>
          <a:xfrm>
            <a:off x="754063" y="855665"/>
            <a:ext cx="11154228" cy="479651"/>
          </a:xfrm>
          <a:prstGeom prst="rect">
            <a:avLst/>
          </a:prstGeom>
        </p:spPr>
        <p:txBody>
          <a:bodyPr/>
          <a:lstStyle>
            <a:lvl1pPr marL="0" indent="0">
              <a:buNone/>
              <a:defRPr b="1">
                <a:solidFill>
                  <a:srgbClr val="005EB8"/>
                </a:solidFill>
              </a:defRPr>
            </a:lvl1pPr>
          </a:lstStyle>
          <a:p>
            <a:pPr lvl="0"/>
            <a:r>
              <a:rPr lang="en-US"/>
              <a:t>Slide title here</a:t>
            </a:r>
            <a:endParaRPr lang="en-GB"/>
          </a:p>
        </p:txBody>
      </p:sp>
      <p:sp>
        <p:nvSpPr>
          <p:cNvPr id="6" name="Content Placeholder 5">
            <a:extLst>
              <a:ext uri="{FF2B5EF4-FFF2-40B4-BE49-F238E27FC236}">
                <a16:creationId xmlns:a16="http://schemas.microsoft.com/office/drawing/2014/main" id="{A0BDE13A-3328-6F36-661B-CF18BB8126A3}"/>
              </a:ext>
            </a:extLst>
          </p:cNvPr>
          <p:cNvSpPr>
            <a:spLocks noGrp="1"/>
          </p:cNvSpPr>
          <p:nvPr>
            <p:ph sz="quarter" idx="11" hasCustomPrompt="1"/>
          </p:nvPr>
        </p:nvSpPr>
        <p:spPr>
          <a:xfrm>
            <a:off x="754063" y="1611315"/>
            <a:ext cx="5486400" cy="2873375"/>
          </a:xfrm>
          <a:prstGeom prst="rect">
            <a:avLst/>
          </a:prstGeom>
        </p:spPr>
        <p:txBody>
          <a:bodyPr/>
          <a:lstStyle>
            <a:lvl1pPr marL="0" indent="0">
              <a:buNone/>
              <a:defRPr sz="1500">
                <a:solidFill>
                  <a:srgbClr val="363636"/>
                </a:solidFill>
              </a:defRPr>
            </a:lvl1pPr>
            <a:lvl3pPr marL="685760" indent="0">
              <a:buNone/>
              <a:defRPr/>
            </a:lvl3pPr>
          </a:lstStyle>
          <a:p>
            <a:pPr lvl="0"/>
            <a:r>
              <a:rPr lang="en-US"/>
              <a:t>Add content here</a:t>
            </a:r>
            <a:endParaRPr lang="en-GB"/>
          </a:p>
        </p:txBody>
      </p:sp>
      <p:sp>
        <p:nvSpPr>
          <p:cNvPr id="7" name="Content Placeholder 5">
            <a:extLst>
              <a:ext uri="{FF2B5EF4-FFF2-40B4-BE49-F238E27FC236}">
                <a16:creationId xmlns:a16="http://schemas.microsoft.com/office/drawing/2014/main" id="{1B89288B-4701-3F8E-8902-51A9797F75A7}"/>
              </a:ext>
            </a:extLst>
          </p:cNvPr>
          <p:cNvSpPr>
            <a:spLocks noGrp="1"/>
          </p:cNvSpPr>
          <p:nvPr>
            <p:ph sz="quarter" idx="12" hasCustomPrompt="1"/>
          </p:nvPr>
        </p:nvSpPr>
        <p:spPr>
          <a:xfrm>
            <a:off x="6421891" y="1611314"/>
            <a:ext cx="5486400" cy="2873375"/>
          </a:xfrm>
          <a:prstGeom prst="rect">
            <a:avLst/>
          </a:prstGeom>
        </p:spPr>
        <p:txBody>
          <a:bodyPr/>
          <a:lstStyle>
            <a:lvl1pPr marL="0" indent="0">
              <a:buNone/>
              <a:defRPr sz="1500">
                <a:solidFill>
                  <a:srgbClr val="363636"/>
                </a:solidFill>
              </a:defRPr>
            </a:lvl1pPr>
            <a:lvl3pPr marL="685760" indent="0">
              <a:buNone/>
              <a:defRPr/>
            </a:lvl3pPr>
          </a:lstStyle>
          <a:p>
            <a:pPr lvl="0"/>
            <a:r>
              <a:rPr lang="en-US"/>
              <a:t>Add content here</a:t>
            </a:r>
            <a:endParaRPr lang="en-GB"/>
          </a:p>
        </p:txBody>
      </p:sp>
      <p:pic>
        <p:nvPicPr>
          <p:cNvPr id="4" name="Picture 3">
            <a:extLst>
              <a:ext uri="{FF2B5EF4-FFF2-40B4-BE49-F238E27FC236}">
                <a16:creationId xmlns:a16="http://schemas.microsoft.com/office/drawing/2014/main" id="{28BADEF0-7F75-CF43-3562-67143099DBA6}"/>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rcRect l="10761" r="10761"/>
          <a:stretch/>
        </p:blipFill>
        <p:spPr>
          <a:xfrm>
            <a:off x="0" y="5802284"/>
            <a:ext cx="12192000" cy="1055716"/>
          </a:xfrm>
          <a:prstGeom prst="rect">
            <a:avLst/>
          </a:prstGeom>
        </p:spPr>
      </p:pic>
    </p:spTree>
    <p:extLst>
      <p:ext uri="{BB962C8B-B14F-4D97-AF65-F5344CB8AC3E}">
        <p14:creationId xmlns:p14="http://schemas.microsoft.com/office/powerpoint/2010/main" val="36654744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ext and picture with title">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9B8B826-228C-3A93-2D6A-FDA88479D6D0}"/>
              </a:ext>
            </a:extLst>
          </p:cNvPr>
          <p:cNvSpPr>
            <a:spLocks noGrp="1"/>
          </p:cNvSpPr>
          <p:nvPr>
            <p:ph type="body" sz="quarter" idx="10" hasCustomPrompt="1"/>
          </p:nvPr>
        </p:nvSpPr>
        <p:spPr>
          <a:xfrm>
            <a:off x="754063" y="855665"/>
            <a:ext cx="11202837" cy="479651"/>
          </a:xfrm>
          <a:prstGeom prst="rect">
            <a:avLst/>
          </a:prstGeom>
        </p:spPr>
        <p:txBody>
          <a:bodyPr/>
          <a:lstStyle>
            <a:lvl1pPr marL="0" indent="0">
              <a:buNone/>
              <a:defRPr b="1">
                <a:solidFill>
                  <a:srgbClr val="005EB8"/>
                </a:solidFill>
              </a:defRPr>
            </a:lvl1pPr>
          </a:lstStyle>
          <a:p>
            <a:pPr lvl="0"/>
            <a:r>
              <a:rPr lang="en-US"/>
              <a:t>Slide title here</a:t>
            </a:r>
            <a:endParaRPr lang="en-GB"/>
          </a:p>
        </p:txBody>
      </p:sp>
      <p:sp>
        <p:nvSpPr>
          <p:cNvPr id="13" name="Text Placeholder 12">
            <a:extLst>
              <a:ext uri="{FF2B5EF4-FFF2-40B4-BE49-F238E27FC236}">
                <a16:creationId xmlns:a16="http://schemas.microsoft.com/office/drawing/2014/main" id="{4E6DCF8F-96D2-C616-2D61-0502A92B519E}"/>
              </a:ext>
            </a:extLst>
          </p:cNvPr>
          <p:cNvSpPr>
            <a:spLocks noGrp="1"/>
          </p:cNvSpPr>
          <p:nvPr>
            <p:ph type="body" sz="quarter" idx="11" hasCustomPrompt="1"/>
          </p:nvPr>
        </p:nvSpPr>
        <p:spPr>
          <a:xfrm>
            <a:off x="754063" y="1684340"/>
            <a:ext cx="5486400" cy="4117945"/>
          </a:xfrm>
          <a:prstGeom prst="rect">
            <a:avLst/>
          </a:prstGeom>
        </p:spPr>
        <p:txBody>
          <a:bodyPr/>
          <a:lstStyle>
            <a:lvl1pPr marL="0" indent="0">
              <a:buNone/>
              <a:defRPr sz="1500">
                <a:solidFill>
                  <a:srgbClr val="363636"/>
                </a:solidFill>
              </a:defRPr>
            </a:lvl1pPr>
          </a:lstStyle>
          <a:p>
            <a:pPr lvl="0"/>
            <a:r>
              <a:rPr lang="en-US"/>
              <a:t>Add content here</a:t>
            </a:r>
            <a:endParaRPr lang="en-GB"/>
          </a:p>
        </p:txBody>
      </p:sp>
      <p:pic>
        <p:nvPicPr>
          <p:cNvPr id="2" name="Picture 1">
            <a:extLst>
              <a:ext uri="{FF2B5EF4-FFF2-40B4-BE49-F238E27FC236}">
                <a16:creationId xmlns:a16="http://schemas.microsoft.com/office/drawing/2014/main" id="{B450939B-F046-CEC6-CC29-03E69FF7CC06}"/>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rcRect l="10761" r="10761"/>
          <a:stretch/>
        </p:blipFill>
        <p:spPr>
          <a:xfrm>
            <a:off x="0" y="5802284"/>
            <a:ext cx="12192000" cy="1055716"/>
          </a:xfrm>
          <a:prstGeom prst="rect">
            <a:avLst/>
          </a:prstGeom>
        </p:spPr>
      </p:pic>
      <p:sp>
        <p:nvSpPr>
          <p:cNvPr id="11" name="Picture Placeholder 10">
            <a:extLst>
              <a:ext uri="{FF2B5EF4-FFF2-40B4-BE49-F238E27FC236}">
                <a16:creationId xmlns:a16="http://schemas.microsoft.com/office/drawing/2014/main" id="{F06AE999-3819-6052-3A93-3DE4555B95EA}"/>
              </a:ext>
            </a:extLst>
          </p:cNvPr>
          <p:cNvSpPr>
            <a:spLocks noGrp="1"/>
          </p:cNvSpPr>
          <p:nvPr>
            <p:ph type="pic" sz="quarter" idx="12"/>
          </p:nvPr>
        </p:nvSpPr>
        <p:spPr>
          <a:xfrm>
            <a:off x="6426200" y="1684339"/>
            <a:ext cx="5530851" cy="4117945"/>
          </a:xfrm>
          <a:prstGeom prst="rect">
            <a:avLst/>
          </a:prstGeom>
        </p:spPr>
        <p:txBody>
          <a:bodyPr/>
          <a:lstStyle>
            <a:lvl1pPr marL="0" indent="0">
              <a:buNone/>
              <a:defRPr lang="en-GB" sz="1500" kern="1200" dirty="0">
                <a:solidFill>
                  <a:srgbClr val="363636"/>
                </a:solidFill>
                <a:latin typeface="Arial" panose="020B0604020202020204" pitchFamily="34" charset="0"/>
                <a:ea typeface="+mn-ea"/>
                <a:cs typeface="Arial" panose="020B0604020202020204" pitchFamily="34" charset="0"/>
              </a:defRPr>
            </a:lvl1pPr>
          </a:lstStyle>
          <a:p>
            <a:r>
              <a:rPr lang="en-US"/>
              <a:t>Click icon to add picture</a:t>
            </a:r>
            <a:endParaRPr lang="en-GB"/>
          </a:p>
        </p:txBody>
      </p:sp>
    </p:spTree>
    <p:extLst>
      <p:ext uri="{BB962C8B-B14F-4D97-AF65-F5344CB8AC3E}">
        <p14:creationId xmlns:p14="http://schemas.microsoft.com/office/powerpoint/2010/main" val="8748742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wo images and title">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9B8B826-228C-3A93-2D6A-FDA88479D6D0}"/>
              </a:ext>
            </a:extLst>
          </p:cNvPr>
          <p:cNvSpPr>
            <a:spLocks noGrp="1"/>
          </p:cNvSpPr>
          <p:nvPr>
            <p:ph type="body" sz="quarter" idx="10" hasCustomPrompt="1"/>
          </p:nvPr>
        </p:nvSpPr>
        <p:spPr>
          <a:xfrm>
            <a:off x="705455" y="855665"/>
            <a:ext cx="11251445" cy="479651"/>
          </a:xfrm>
          <a:prstGeom prst="rect">
            <a:avLst/>
          </a:prstGeom>
        </p:spPr>
        <p:txBody>
          <a:bodyPr/>
          <a:lstStyle>
            <a:lvl1pPr marL="0" indent="0">
              <a:buNone/>
              <a:defRPr b="1">
                <a:solidFill>
                  <a:srgbClr val="005EB8"/>
                </a:solidFill>
              </a:defRPr>
            </a:lvl1pPr>
          </a:lstStyle>
          <a:p>
            <a:pPr lvl="0"/>
            <a:r>
              <a:rPr lang="en-US"/>
              <a:t>Slide title here</a:t>
            </a:r>
            <a:endParaRPr lang="en-GB"/>
          </a:p>
        </p:txBody>
      </p:sp>
      <p:pic>
        <p:nvPicPr>
          <p:cNvPr id="2" name="Picture 1">
            <a:extLst>
              <a:ext uri="{FF2B5EF4-FFF2-40B4-BE49-F238E27FC236}">
                <a16:creationId xmlns:a16="http://schemas.microsoft.com/office/drawing/2014/main" id="{B450939B-F046-CEC6-CC29-03E69FF7CC06}"/>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rcRect l="10761" r="10761"/>
          <a:stretch/>
        </p:blipFill>
        <p:spPr>
          <a:xfrm>
            <a:off x="0" y="5802284"/>
            <a:ext cx="12192000" cy="1055716"/>
          </a:xfrm>
          <a:prstGeom prst="rect">
            <a:avLst/>
          </a:prstGeom>
        </p:spPr>
      </p:pic>
      <p:sp>
        <p:nvSpPr>
          <p:cNvPr id="10" name="Picture Placeholder 9">
            <a:extLst>
              <a:ext uri="{FF2B5EF4-FFF2-40B4-BE49-F238E27FC236}">
                <a16:creationId xmlns:a16="http://schemas.microsoft.com/office/drawing/2014/main" id="{261CAC7D-FC3C-1115-D7C7-98EE724D354C}"/>
              </a:ext>
            </a:extLst>
          </p:cNvPr>
          <p:cNvSpPr>
            <a:spLocks noGrp="1"/>
          </p:cNvSpPr>
          <p:nvPr>
            <p:ph type="pic" sz="quarter" idx="14"/>
          </p:nvPr>
        </p:nvSpPr>
        <p:spPr>
          <a:xfrm>
            <a:off x="704852" y="1619250"/>
            <a:ext cx="5497513" cy="4191000"/>
          </a:xfrm>
          <a:prstGeom prst="rect">
            <a:avLst/>
          </a:prstGeom>
        </p:spPr>
        <p:txBody>
          <a:bodyPr/>
          <a:lstStyle>
            <a:lvl1pPr marL="0" indent="0">
              <a:buNone/>
              <a:defRPr lang="en-GB" sz="1350" kern="1200">
                <a:solidFill>
                  <a:srgbClr val="363636"/>
                </a:solidFill>
                <a:latin typeface="Arial" panose="020B0604020202020204" pitchFamily="34" charset="0"/>
                <a:ea typeface="+mn-ea"/>
                <a:cs typeface="Arial" panose="020B0604020202020204" pitchFamily="34" charset="0"/>
              </a:defRPr>
            </a:lvl1pPr>
          </a:lstStyle>
          <a:p>
            <a:r>
              <a:rPr lang="en-US"/>
              <a:t>Click icon to add picture</a:t>
            </a:r>
            <a:endParaRPr lang="en-GB"/>
          </a:p>
        </p:txBody>
      </p:sp>
      <p:sp>
        <p:nvSpPr>
          <p:cNvPr id="11" name="Picture Placeholder 9">
            <a:extLst>
              <a:ext uri="{FF2B5EF4-FFF2-40B4-BE49-F238E27FC236}">
                <a16:creationId xmlns:a16="http://schemas.microsoft.com/office/drawing/2014/main" id="{EF709F29-4638-4B93-0AB7-A6332DB2759E}"/>
              </a:ext>
            </a:extLst>
          </p:cNvPr>
          <p:cNvSpPr>
            <a:spLocks noGrp="1"/>
          </p:cNvSpPr>
          <p:nvPr>
            <p:ph type="pic" sz="quarter" idx="15"/>
          </p:nvPr>
        </p:nvSpPr>
        <p:spPr>
          <a:xfrm>
            <a:off x="6370401" y="1619250"/>
            <a:ext cx="5497513" cy="4191000"/>
          </a:xfrm>
          <a:prstGeom prst="rect">
            <a:avLst/>
          </a:prstGeom>
        </p:spPr>
        <p:txBody>
          <a:bodyPr/>
          <a:lstStyle>
            <a:lvl1pPr marL="0" indent="0">
              <a:buNone/>
              <a:defRPr lang="en-GB" sz="1350" kern="1200">
                <a:solidFill>
                  <a:srgbClr val="363636"/>
                </a:solidFill>
                <a:latin typeface="Arial" panose="020B0604020202020204" pitchFamily="34" charset="0"/>
                <a:ea typeface="+mn-ea"/>
                <a:cs typeface="Arial" panose="020B0604020202020204" pitchFamily="34" charset="0"/>
              </a:defRPr>
            </a:lvl1pPr>
          </a:lstStyle>
          <a:p>
            <a:r>
              <a:rPr lang="en-US"/>
              <a:t>Click icon to add picture</a:t>
            </a:r>
            <a:endParaRPr lang="en-GB"/>
          </a:p>
        </p:txBody>
      </p:sp>
    </p:spTree>
    <p:extLst>
      <p:ext uri="{BB962C8B-B14F-4D97-AF65-F5344CB8AC3E}">
        <p14:creationId xmlns:p14="http://schemas.microsoft.com/office/powerpoint/2010/main" val="1430192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162C62C-D3B8-A244-BDC0-300B674B3CB5}"/>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89884F6-FCEB-5740-A111-23E2F819C69A}"/>
              </a:ext>
            </a:extLst>
          </p:cNvPr>
          <p:cNvSpPr>
            <a:spLocks noGrp="1"/>
          </p:cNvSpPr>
          <p:nvPr>
            <p:ph type="title"/>
          </p:nvPr>
        </p:nvSpPr>
        <p:spPr>
          <a:xfrm>
            <a:off x="2331137" y="960370"/>
            <a:ext cx="7529726" cy="2852737"/>
          </a:xfrm>
        </p:spPr>
        <p:txBody>
          <a:bodyPr anchor="b"/>
          <a:lstStyle>
            <a:lvl1pPr algn="ctr">
              <a:defRPr sz="6000">
                <a:solidFill>
                  <a:schemeClr val="bg1"/>
                </a:solidFill>
              </a:defRPr>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25151750-80F4-B741-BD22-B02F68EF9576}"/>
              </a:ext>
            </a:extLst>
          </p:cNvPr>
          <p:cNvSpPr>
            <a:spLocks noGrp="1"/>
          </p:cNvSpPr>
          <p:nvPr>
            <p:ph type="body" idx="1"/>
          </p:nvPr>
        </p:nvSpPr>
        <p:spPr>
          <a:xfrm>
            <a:off x="1954065" y="4397443"/>
            <a:ext cx="8283870" cy="1500187"/>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cxnSp>
        <p:nvCxnSpPr>
          <p:cNvPr id="9" name="Straight Connector 8">
            <a:extLst>
              <a:ext uri="{FF2B5EF4-FFF2-40B4-BE49-F238E27FC236}">
                <a16:creationId xmlns:a16="http://schemas.microsoft.com/office/drawing/2014/main" id="{478692D4-6960-044A-B9AD-4D458B9822A5}"/>
              </a:ext>
            </a:extLst>
          </p:cNvPr>
          <p:cNvCxnSpPr>
            <a:cxnSpLocks/>
          </p:cNvCxnSpPr>
          <p:nvPr userDrawn="1"/>
        </p:nvCxnSpPr>
        <p:spPr>
          <a:xfrm>
            <a:off x="2656362" y="4087522"/>
            <a:ext cx="6879276" cy="0"/>
          </a:xfrm>
          <a:prstGeom prst="line">
            <a:avLst/>
          </a:prstGeom>
          <a:ln w="158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011605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Single chart with title">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9B8B826-228C-3A93-2D6A-FDA88479D6D0}"/>
              </a:ext>
            </a:extLst>
          </p:cNvPr>
          <p:cNvSpPr>
            <a:spLocks noGrp="1"/>
          </p:cNvSpPr>
          <p:nvPr>
            <p:ph type="body" sz="quarter" idx="10" hasCustomPrompt="1"/>
          </p:nvPr>
        </p:nvSpPr>
        <p:spPr>
          <a:xfrm>
            <a:off x="705455" y="855665"/>
            <a:ext cx="11251445" cy="479651"/>
          </a:xfrm>
          <a:prstGeom prst="rect">
            <a:avLst/>
          </a:prstGeom>
        </p:spPr>
        <p:txBody>
          <a:bodyPr/>
          <a:lstStyle>
            <a:lvl1pPr marL="0" indent="0">
              <a:buNone/>
              <a:defRPr b="1">
                <a:solidFill>
                  <a:srgbClr val="005EB8"/>
                </a:solidFill>
              </a:defRPr>
            </a:lvl1pPr>
          </a:lstStyle>
          <a:p>
            <a:pPr lvl="0"/>
            <a:r>
              <a:rPr lang="en-US"/>
              <a:t>Slide title here</a:t>
            </a:r>
            <a:endParaRPr lang="en-GB"/>
          </a:p>
        </p:txBody>
      </p:sp>
      <p:pic>
        <p:nvPicPr>
          <p:cNvPr id="2" name="Picture 1">
            <a:extLst>
              <a:ext uri="{FF2B5EF4-FFF2-40B4-BE49-F238E27FC236}">
                <a16:creationId xmlns:a16="http://schemas.microsoft.com/office/drawing/2014/main" id="{B450939B-F046-CEC6-CC29-03E69FF7CC06}"/>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rcRect l="10761" r="10761"/>
          <a:stretch/>
        </p:blipFill>
        <p:spPr>
          <a:xfrm>
            <a:off x="0" y="5802284"/>
            <a:ext cx="12192000" cy="1055716"/>
          </a:xfrm>
          <a:prstGeom prst="rect">
            <a:avLst/>
          </a:prstGeom>
        </p:spPr>
      </p:pic>
      <p:sp>
        <p:nvSpPr>
          <p:cNvPr id="5" name="Chart Placeholder 4">
            <a:extLst>
              <a:ext uri="{FF2B5EF4-FFF2-40B4-BE49-F238E27FC236}">
                <a16:creationId xmlns:a16="http://schemas.microsoft.com/office/drawing/2014/main" id="{AE5F5812-8517-0002-B73C-16DD7E2D084C}"/>
              </a:ext>
            </a:extLst>
          </p:cNvPr>
          <p:cNvSpPr>
            <a:spLocks noGrp="1"/>
          </p:cNvSpPr>
          <p:nvPr>
            <p:ph type="chart" sz="quarter" idx="11"/>
          </p:nvPr>
        </p:nvSpPr>
        <p:spPr>
          <a:xfrm>
            <a:off x="704851" y="1466852"/>
            <a:ext cx="11252200" cy="4335463"/>
          </a:xfrm>
          <a:prstGeom prst="rect">
            <a:avLst/>
          </a:prstGeom>
        </p:spPr>
        <p:txBody>
          <a:bodyPr/>
          <a:lstStyle>
            <a:lvl1pPr marL="0" indent="0">
              <a:buNone/>
              <a:defRPr sz="1350">
                <a:solidFill>
                  <a:srgbClr val="363636"/>
                </a:solidFill>
              </a:defRPr>
            </a:lvl1pPr>
          </a:lstStyle>
          <a:p>
            <a:r>
              <a:rPr lang="en-US"/>
              <a:t>Click icon to add chart</a:t>
            </a:r>
            <a:endParaRPr lang="en-GB"/>
          </a:p>
        </p:txBody>
      </p:sp>
    </p:spTree>
    <p:extLst>
      <p:ext uri="{BB962C8B-B14F-4D97-AF65-F5344CB8AC3E}">
        <p14:creationId xmlns:p14="http://schemas.microsoft.com/office/powerpoint/2010/main" val="58420771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ingle table with header">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9B8B826-228C-3A93-2D6A-FDA88479D6D0}"/>
              </a:ext>
            </a:extLst>
          </p:cNvPr>
          <p:cNvSpPr>
            <a:spLocks noGrp="1"/>
          </p:cNvSpPr>
          <p:nvPr>
            <p:ph type="body" sz="quarter" idx="10" hasCustomPrompt="1"/>
          </p:nvPr>
        </p:nvSpPr>
        <p:spPr>
          <a:xfrm>
            <a:off x="705455" y="855665"/>
            <a:ext cx="11251445" cy="479651"/>
          </a:xfrm>
          <a:prstGeom prst="rect">
            <a:avLst/>
          </a:prstGeom>
        </p:spPr>
        <p:txBody>
          <a:bodyPr/>
          <a:lstStyle>
            <a:lvl1pPr marL="0" indent="0">
              <a:buNone/>
              <a:defRPr b="1">
                <a:solidFill>
                  <a:srgbClr val="005EB8"/>
                </a:solidFill>
              </a:defRPr>
            </a:lvl1pPr>
          </a:lstStyle>
          <a:p>
            <a:pPr lvl="0"/>
            <a:r>
              <a:rPr lang="en-US"/>
              <a:t>Slide title here</a:t>
            </a:r>
            <a:endParaRPr lang="en-GB"/>
          </a:p>
        </p:txBody>
      </p:sp>
      <p:pic>
        <p:nvPicPr>
          <p:cNvPr id="2" name="Picture 1">
            <a:extLst>
              <a:ext uri="{FF2B5EF4-FFF2-40B4-BE49-F238E27FC236}">
                <a16:creationId xmlns:a16="http://schemas.microsoft.com/office/drawing/2014/main" id="{B450939B-F046-CEC6-CC29-03E69FF7CC06}"/>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rcRect l="10761" r="10761"/>
          <a:stretch/>
        </p:blipFill>
        <p:spPr>
          <a:xfrm>
            <a:off x="0" y="5802284"/>
            <a:ext cx="12192000" cy="1055716"/>
          </a:xfrm>
          <a:prstGeom prst="rect">
            <a:avLst/>
          </a:prstGeom>
        </p:spPr>
      </p:pic>
      <p:pic>
        <p:nvPicPr>
          <p:cNvPr id="4" name="Picture 3" descr="A black and blue logo&#10;&#10;Description automatically generated">
            <a:extLst>
              <a:ext uri="{FF2B5EF4-FFF2-40B4-BE49-F238E27FC236}">
                <a16:creationId xmlns:a16="http://schemas.microsoft.com/office/drawing/2014/main" id="{06D14FCC-2335-E2EE-17BB-0DD41013D879}"/>
              </a:ext>
            </a:extLst>
          </p:cNvPr>
          <p:cNvPicPr>
            <a:picLocks noGrp="1" noRot="1" noChangeAspec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10848215" y="288194"/>
            <a:ext cx="1019699" cy="479652"/>
          </a:xfrm>
          <a:prstGeom prst="rect">
            <a:avLst/>
          </a:prstGeom>
        </p:spPr>
      </p:pic>
      <p:sp>
        <p:nvSpPr>
          <p:cNvPr id="6" name="Table Placeholder 5">
            <a:extLst>
              <a:ext uri="{FF2B5EF4-FFF2-40B4-BE49-F238E27FC236}">
                <a16:creationId xmlns:a16="http://schemas.microsoft.com/office/drawing/2014/main" id="{363199B4-2A4B-016B-91DE-FBA255D98092}"/>
              </a:ext>
            </a:extLst>
          </p:cNvPr>
          <p:cNvSpPr>
            <a:spLocks noGrp="1"/>
          </p:cNvSpPr>
          <p:nvPr>
            <p:ph type="tbl" sz="quarter" idx="11"/>
          </p:nvPr>
        </p:nvSpPr>
        <p:spPr>
          <a:xfrm>
            <a:off x="704851" y="1466852"/>
            <a:ext cx="11252200" cy="4335463"/>
          </a:xfrm>
          <a:prstGeom prst="rect">
            <a:avLst/>
          </a:prstGeom>
        </p:spPr>
        <p:txBody>
          <a:bodyPr/>
          <a:lstStyle>
            <a:lvl1pPr marL="0" indent="0">
              <a:buNone/>
              <a:defRPr sz="1500">
                <a:solidFill>
                  <a:srgbClr val="363636"/>
                </a:solidFill>
              </a:defRPr>
            </a:lvl1pPr>
          </a:lstStyle>
          <a:p>
            <a:r>
              <a:rPr lang="en-US"/>
              <a:t>Click icon to add table</a:t>
            </a:r>
            <a:endParaRPr lang="en-GB"/>
          </a:p>
        </p:txBody>
      </p:sp>
    </p:spTree>
    <p:extLst>
      <p:ext uri="{BB962C8B-B14F-4D97-AF65-F5344CB8AC3E}">
        <p14:creationId xmlns:p14="http://schemas.microsoft.com/office/powerpoint/2010/main" val="333814443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Divider slide">
    <p:spTree>
      <p:nvGrpSpPr>
        <p:cNvPr id="1" name=""/>
        <p:cNvGrpSpPr/>
        <p:nvPr/>
      </p:nvGrpSpPr>
      <p:grpSpPr>
        <a:xfrm>
          <a:off x="0" y="0"/>
          <a:ext cx="0" cy="0"/>
          <a:chOff x="0" y="0"/>
          <a:chExt cx="0" cy="0"/>
        </a:xfrm>
      </p:grpSpPr>
      <p:pic>
        <p:nvPicPr>
          <p:cNvPr id="4" name="Picture 3" descr="A black and blue logo&#10;&#10;Description automatically generated">
            <a:extLst>
              <a:ext uri="{FF2B5EF4-FFF2-40B4-BE49-F238E27FC236}">
                <a16:creationId xmlns:a16="http://schemas.microsoft.com/office/drawing/2014/main" id="{3FF87A42-B6A4-0BD3-BED1-0B4B32CFE16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53926" y="284115"/>
            <a:ext cx="1813687" cy="852355"/>
          </a:xfrm>
          <a:prstGeom prst="rect">
            <a:avLst/>
          </a:prstGeom>
        </p:spPr>
      </p:pic>
      <p:pic>
        <p:nvPicPr>
          <p:cNvPr id="10" name="Picture 9" descr="A blue curved object with black background&#10;&#10;Description automatically generated">
            <a:extLst>
              <a:ext uri="{FF2B5EF4-FFF2-40B4-BE49-F238E27FC236}">
                <a16:creationId xmlns:a16="http://schemas.microsoft.com/office/drawing/2014/main" id="{13372017-CB68-EA4F-A8BD-7D35EF15A0E8}"/>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9603" t="-11570" r="51691" b="41395"/>
          <a:stretch/>
        </p:blipFill>
        <p:spPr>
          <a:xfrm>
            <a:off x="1" y="3735421"/>
            <a:ext cx="12192000" cy="3122578"/>
          </a:xfrm>
          <a:prstGeom prst="rect">
            <a:avLst/>
          </a:prstGeom>
        </p:spPr>
      </p:pic>
      <p:sp>
        <p:nvSpPr>
          <p:cNvPr id="11" name="Text Placeholder 6">
            <a:extLst>
              <a:ext uri="{FF2B5EF4-FFF2-40B4-BE49-F238E27FC236}">
                <a16:creationId xmlns:a16="http://schemas.microsoft.com/office/drawing/2014/main" id="{B34877FC-D703-B5D4-14DE-61ED2F406F68}"/>
              </a:ext>
            </a:extLst>
          </p:cNvPr>
          <p:cNvSpPr txBox="1">
            <a:spLocks/>
          </p:cNvSpPr>
          <p:nvPr userDrawn="1"/>
        </p:nvSpPr>
        <p:spPr>
          <a:xfrm>
            <a:off x="1010077" y="1818638"/>
            <a:ext cx="5486400" cy="479651"/>
          </a:xfrm>
          <a:prstGeom prst="rect">
            <a:avLst/>
          </a:prstGeom>
        </p:spPr>
        <p:txBody>
          <a:bodyPr/>
          <a:lstStyle>
            <a:lvl1pPr marL="0" indent="0" algn="l" defTabSz="914348" rtl="0" eaLnBrk="1" latinLnBrk="0" hangingPunct="1">
              <a:lnSpc>
                <a:spcPct val="90000"/>
              </a:lnSpc>
              <a:spcBef>
                <a:spcPts val="1000"/>
              </a:spcBef>
              <a:buFont typeface="Arial" panose="020B0604020202020204" pitchFamily="34" charset="0"/>
              <a:buNone/>
              <a:defRPr sz="2800" b="1" kern="1200">
                <a:solidFill>
                  <a:schemeClr val="tx1"/>
                </a:solidFill>
                <a:latin typeface="Arial" panose="020B0604020202020204" pitchFamily="34" charset="0"/>
                <a:ea typeface="+mn-ea"/>
                <a:cs typeface="Arial" panose="020B0604020202020204" pitchFamily="34" charset="0"/>
              </a:defRPr>
            </a:lvl1pPr>
            <a:lvl2pPr marL="685761" indent="-228587" algn="l" defTabSz="914348"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34" indent="-228587" algn="l" defTabSz="914348"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08"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282"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455"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29"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03"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77"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100">
                <a:solidFill>
                  <a:srgbClr val="005EB8"/>
                </a:solidFill>
              </a:rPr>
              <a:t>Slide title here</a:t>
            </a:r>
            <a:endParaRPr lang="en-GB" sz="2100">
              <a:solidFill>
                <a:srgbClr val="005EB8"/>
              </a:solidFill>
            </a:endParaRPr>
          </a:p>
        </p:txBody>
      </p:sp>
      <p:sp>
        <p:nvSpPr>
          <p:cNvPr id="12" name="Text Placeholder 6">
            <a:extLst>
              <a:ext uri="{FF2B5EF4-FFF2-40B4-BE49-F238E27FC236}">
                <a16:creationId xmlns:a16="http://schemas.microsoft.com/office/drawing/2014/main" id="{8BCCAD74-AB0F-B2D7-0E61-1D4AD52BAE2E}"/>
              </a:ext>
            </a:extLst>
          </p:cNvPr>
          <p:cNvSpPr txBox="1">
            <a:spLocks/>
          </p:cNvSpPr>
          <p:nvPr userDrawn="1"/>
        </p:nvSpPr>
        <p:spPr>
          <a:xfrm>
            <a:off x="1010077" y="2433785"/>
            <a:ext cx="5486400" cy="479651"/>
          </a:xfrm>
          <a:prstGeom prst="rect">
            <a:avLst/>
          </a:prstGeom>
        </p:spPr>
        <p:txBody>
          <a:bodyPr/>
          <a:lstStyle>
            <a:lvl1pPr marL="0" indent="0" algn="l" defTabSz="914348" rtl="0" eaLnBrk="1" latinLnBrk="0" hangingPunct="1">
              <a:lnSpc>
                <a:spcPct val="90000"/>
              </a:lnSpc>
              <a:spcBef>
                <a:spcPts val="1000"/>
              </a:spcBef>
              <a:buFont typeface="Arial" panose="020B0604020202020204" pitchFamily="34" charset="0"/>
              <a:buNone/>
              <a:defRPr sz="2800" b="1" kern="1200">
                <a:solidFill>
                  <a:schemeClr val="tx1"/>
                </a:solidFill>
                <a:latin typeface="Arial" panose="020B0604020202020204" pitchFamily="34" charset="0"/>
                <a:ea typeface="+mn-ea"/>
                <a:cs typeface="Arial" panose="020B0604020202020204" pitchFamily="34" charset="0"/>
              </a:defRPr>
            </a:lvl1pPr>
            <a:lvl2pPr marL="685761" indent="-228587" algn="l" defTabSz="914348"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34" indent="-228587" algn="l" defTabSz="914348"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08"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282"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455"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29"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03"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77"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500" b="0">
                <a:solidFill>
                  <a:srgbClr val="363636"/>
                </a:solidFill>
              </a:rPr>
              <a:t>Subtitle here</a:t>
            </a:r>
            <a:endParaRPr lang="en-GB" sz="1500" b="0">
              <a:solidFill>
                <a:srgbClr val="363636"/>
              </a:solidFill>
            </a:endParaRPr>
          </a:p>
        </p:txBody>
      </p:sp>
      <p:cxnSp>
        <p:nvCxnSpPr>
          <p:cNvPr id="13" name="Straight Connector 12">
            <a:extLst>
              <a:ext uri="{FF2B5EF4-FFF2-40B4-BE49-F238E27FC236}">
                <a16:creationId xmlns:a16="http://schemas.microsoft.com/office/drawing/2014/main" id="{3B824039-C1F0-9965-B0CE-1197B7AEEE69}"/>
              </a:ext>
            </a:extLst>
          </p:cNvPr>
          <p:cNvCxnSpPr/>
          <p:nvPr userDrawn="1"/>
        </p:nvCxnSpPr>
        <p:spPr>
          <a:xfrm>
            <a:off x="1091444" y="2373104"/>
            <a:ext cx="2801389"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199693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886718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itle slide 2">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CF07BCC-ABE7-85EF-90C0-36F461249B26}"/>
              </a:ext>
            </a:extLst>
          </p:cNvPr>
          <p:cNvPicPr>
            <a:picLocks/>
          </p:cNvPicPr>
          <p:nvPr userDrawn="1"/>
        </p:nvPicPr>
        <p:blipFill rotWithShape="1">
          <a:blip r:embed="rId2" cstate="print">
            <a:extLst>
              <a:ext uri="{28A0092B-C50C-407E-A947-70E740481C1C}">
                <a14:useLocalDpi xmlns:a14="http://schemas.microsoft.com/office/drawing/2010/main" val="0"/>
              </a:ext>
            </a:extLst>
          </a:blip>
          <a:srcRect l="3693" t="28991" r="10808" b="-13254"/>
          <a:stretch/>
        </p:blipFill>
        <p:spPr>
          <a:xfrm>
            <a:off x="-12998" y="3"/>
            <a:ext cx="12198500" cy="6857999"/>
          </a:xfrm>
          <a:prstGeom prst="rect">
            <a:avLst/>
          </a:prstGeom>
        </p:spPr>
      </p:pic>
      <p:pic>
        <p:nvPicPr>
          <p:cNvPr id="7" name="Picture 6">
            <a:extLst>
              <a:ext uri="{FF2B5EF4-FFF2-40B4-BE49-F238E27FC236}">
                <a16:creationId xmlns:a16="http://schemas.microsoft.com/office/drawing/2014/main" id="{11EA96DB-6520-2728-585D-C61639ACA8FA}"/>
              </a:ext>
            </a:extLst>
          </p:cNvPr>
          <p:cNvPicPr/>
          <p:nvPr userDrawn="1"/>
        </p:nvPicPr>
        <p:blipFill rotWithShape="1">
          <a:blip r:embed="rId3">
            <a:extLst>
              <a:ext uri="{28A0092B-C50C-407E-A947-70E740481C1C}">
                <a14:useLocalDpi xmlns:a14="http://schemas.microsoft.com/office/drawing/2010/main" val="0"/>
              </a:ext>
            </a:extLst>
          </a:blip>
          <a:srcRect l="7039" t="10000" r="25608" b="8715"/>
          <a:stretch/>
        </p:blipFill>
        <p:spPr>
          <a:xfrm>
            <a:off x="-6499" y="2478814"/>
            <a:ext cx="12198499" cy="4379186"/>
          </a:xfrm>
          <a:prstGeom prst="rect">
            <a:avLst/>
          </a:prstGeom>
        </p:spPr>
      </p:pic>
      <p:sp>
        <p:nvSpPr>
          <p:cNvPr id="9" name="Text Placeholder 6">
            <a:extLst>
              <a:ext uri="{FF2B5EF4-FFF2-40B4-BE49-F238E27FC236}">
                <a16:creationId xmlns:a16="http://schemas.microsoft.com/office/drawing/2014/main" id="{3B3F3BB4-5C15-3A06-D246-9C2322E73960}"/>
              </a:ext>
            </a:extLst>
          </p:cNvPr>
          <p:cNvSpPr txBox="1">
            <a:spLocks/>
          </p:cNvSpPr>
          <p:nvPr userDrawn="1"/>
        </p:nvSpPr>
        <p:spPr>
          <a:xfrm>
            <a:off x="1107355" y="4668409"/>
            <a:ext cx="5486400" cy="479651"/>
          </a:xfrm>
          <a:prstGeom prst="rect">
            <a:avLst/>
          </a:prstGeom>
        </p:spPr>
        <p:txBody>
          <a:bodyPr/>
          <a:lstStyle>
            <a:lvl1pPr marL="0" indent="0" algn="l" defTabSz="914348" rtl="0" eaLnBrk="1" latinLnBrk="0" hangingPunct="1">
              <a:lnSpc>
                <a:spcPct val="90000"/>
              </a:lnSpc>
              <a:spcBef>
                <a:spcPts val="1000"/>
              </a:spcBef>
              <a:buFont typeface="Arial" panose="020B0604020202020204" pitchFamily="34" charset="0"/>
              <a:buNone/>
              <a:defRPr sz="2800" b="1" kern="1200">
                <a:solidFill>
                  <a:schemeClr val="tx1"/>
                </a:solidFill>
                <a:latin typeface="Arial" panose="020B0604020202020204" pitchFamily="34" charset="0"/>
                <a:ea typeface="+mn-ea"/>
                <a:cs typeface="Arial" panose="020B0604020202020204" pitchFamily="34" charset="0"/>
              </a:defRPr>
            </a:lvl1pPr>
            <a:lvl2pPr marL="685761" indent="-228587" algn="l" defTabSz="914348"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34" indent="-228587" algn="l" defTabSz="914348"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08"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282"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455"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29"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03"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77"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100">
                <a:solidFill>
                  <a:srgbClr val="005EB8"/>
                </a:solidFill>
              </a:rPr>
              <a:t>Slide title here</a:t>
            </a:r>
            <a:endParaRPr lang="en-GB" sz="2100">
              <a:solidFill>
                <a:srgbClr val="005EB8"/>
              </a:solidFill>
            </a:endParaRPr>
          </a:p>
        </p:txBody>
      </p:sp>
      <p:sp>
        <p:nvSpPr>
          <p:cNvPr id="10" name="Text Placeholder 6">
            <a:extLst>
              <a:ext uri="{FF2B5EF4-FFF2-40B4-BE49-F238E27FC236}">
                <a16:creationId xmlns:a16="http://schemas.microsoft.com/office/drawing/2014/main" id="{88CFFCB0-5451-35D9-33DC-42965A643054}"/>
              </a:ext>
            </a:extLst>
          </p:cNvPr>
          <p:cNvSpPr txBox="1">
            <a:spLocks/>
          </p:cNvSpPr>
          <p:nvPr userDrawn="1"/>
        </p:nvSpPr>
        <p:spPr>
          <a:xfrm>
            <a:off x="1107355" y="5283554"/>
            <a:ext cx="5486400" cy="479651"/>
          </a:xfrm>
          <a:prstGeom prst="rect">
            <a:avLst/>
          </a:prstGeom>
        </p:spPr>
        <p:txBody>
          <a:bodyPr/>
          <a:lstStyle>
            <a:lvl1pPr marL="0" indent="0" algn="l" defTabSz="914348" rtl="0" eaLnBrk="1" latinLnBrk="0" hangingPunct="1">
              <a:lnSpc>
                <a:spcPct val="90000"/>
              </a:lnSpc>
              <a:spcBef>
                <a:spcPts val="1000"/>
              </a:spcBef>
              <a:buFont typeface="Arial" panose="020B0604020202020204" pitchFamily="34" charset="0"/>
              <a:buNone/>
              <a:defRPr sz="2800" b="1" kern="1200">
                <a:solidFill>
                  <a:schemeClr val="tx1"/>
                </a:solidFill>
                <a:latin typeface="Arial" panose="020B0604020202020204" pitchFamily="34" charset="0"/>
                <a:ea typeface="+mn-ea"/>
                <a:cs typeface="Arial" panose="020B0604020202020204" pitchFamily="34" charset="0"/>
              </a:defRPr>
            </a:lvl1pPr>
            <a:lvl2pPr marL="685761" indent="-228587" algn="l" defTabSz="914348"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34" indent="-228587" algn="l" defTabSz="914348"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08"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282"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455"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29"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03"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77"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500" b="0">
                <a:solidFill>
                  <a:srgbClr val="363636"/>
                </a:solidFill>
              </a:rPr>
              <a:t>Subtitle here</a:t>
            </a:r>
            <a:endParaRPr lang="en-GB" sz="1500" b="0">
              <a:solidFill>
                <a:srgbClr val="363636"/>
              </a:solidFill>
            </a:endParaRPr>
          </a:p>
        </p:txBody>
      </p:sp>
      <p:cxnSp>
        <p:nvCxnSpPr>
          <p:cNvPr id="11" name="Straight Connector 10">
            <a:extLst>
              <a:ext uri="{FF2B5EF4-FFF2-40B4-BE49-F238E27FC236}">
                <a16:creationId xmlns:a16="http://schemas.microsoft.com/office/drawing/2014/main" id="{84953658-FB06-386C-A11E-4D1B47A559C3}"/>
              </a:ext>
            </a:extLst>
          </p:cNvPr>
          <p:cNvCxnSpPr/>
          <p:nvPr userDrawn="1"/>
        </p:nvCxnSpPr>
        <p:spPr>
          <a:xfrm>
            <a:off x="1188720" y="5222873"/>
            <a:ext cx="2801389" cy="0"/>
          </a:xfrm>
          <a:prstGeom prst="line">
            <a:avLst/>
          </a:prstGeom>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5046B418-C115-5391-D5AD-A98687DC0EFD}"/>
              </a:ext>
            </a:extLst>
          </p:cNvPr>
          <p:cNvPicPr>
            <a:picLocks noChangeAspect="1"/>
          </p:cNvPicPr>
          <p:nvPr userDrawn="1"/>
        </p:nvPicPr>
        <p:blipFill>
          <a:blip r:embed="rId4" cstate="hqprint">
            <a:extLst>
              <a:ext uri="{28A0092B-C50C-407E-A947-70E740481C1C}">
                <a14:useLocalDpi xmlns:a14="http://schemas.microsoft.com/office/drawing/2010/main" val="0"/>
              </a:ext>
            </a:extLst>
          </a:blip>
          <a:srcRect/>
          <a:stretch/>
        </p:blipFill>
        <p:spPr>
          <a:xfrm>
            <a:off x="10256223" y="288195"/>
            <a:ext cx="1611691" cy="612138"/>
          </a:xfrm>
          <a:prstGeom prst="rect">
            <a:avLst/>
          </a:prstGeom>
        </p:spPr>
      </p:pic>
    </p:spTree>
    <p:extLst>
      <p:ext uri="{BB962C8B-B14F-4D97-AF65-F5344CB8AC3E}">
        <p14:creationId xmlns:p14="http://schemas.microsoft.com/office/powerpoint/2010/main" val="10951778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itle slide 3">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CF07BCC-ABE7-85EF-90C0-36F461249B26}"/>
              </a:ext>
            </a:extLst>
          </p:cNvPr>
          <p:cNvPicPr>
            <a:picLocks noGrp="1" noRot="1" noMove="1" noResize="1" noEditPoints="1" noAdjustHandles="1" noChangeArrowheads="1" noChangeShapeType="1" noCrop="1"/>
          </p:cNvPicPr>
          <p:nvPr userDrawn="1"/>
        </p:nvPicPr>
        <p:blipFill rotWithShape="1">
          <a:blip r:embed="rId2" cstate="print">
            <a:extLst>
              <a:ext uri="{28A0092B-C50C-407E-A947-70E740481C1C}">
                <a14:useLocalDpi xmlns:a14="http://schemas.microsoft.com/office/drawing/2010/main" val="0"/>
              </a:ext>
            </a:extLst>
          </a:blip>
          <a:srcRect l="7175" t="19070" r="10450" b="-3332"/>
          <a:stretch/>
        </p:blipFill>
        <p:spPr>
          <a:xfrm>
            <a:off x="0" y="3"/>
            <a:ext cx="12185501" cy="6857999"/>
          </a:xfrm>
          <a:prstGeom prst="rect">
            <a:avLst/>
          </a:prstGeom>
        </p:spPr>
      </p:pic>
      <p:pic>
        <p:nvPicPr>
          <p:cNvPr id="7" name="Picture 6">
            <a:extLst>
              <a:ext uri="{FF2B5EF4-FFF2-40B4-BE49-F238E27FC236}">
                <a16:creationId xmlns:a16="http://schemas.microsoft.com/office/drawing/2014/main" id="{11EA96DB-6520-2728-585D-C61639ACA8FA}"/>
              </a:ext>
            </a:extLst>
          </p:cNvPr>
          <p:cNvPicPr/>
          <p:nvPr userDrawn="1"/>
        </p:nvPicPr>
        <p:blipFill rotWithShape="1">
          <a:blip r:embed="rId3">
            <a:extLst>
              <a:ext uri="{28A0092B-C50C-407E-A947-70E740481C1C}">
                <a14:useLocalDpi xmlns:a14="http://schemas.microsoft.com/office/drawing/2010/main" val="0"/>
              </a:ext>
            </a:extLst>
          </a:blip>
          <a:srcRect l="7039" t="10000" r="25608" b="8715"/>
          <a:stretch/>
        </p:blipFill>
        <p:spPr>
          <a:xfrm>
            <a:off x="-6499" y="2820509"/>
            <a:ext cx="12198499" cy="4379186"/>
          </a:xfrm>
          <a:prstGeom prst="rect">
            <a:avLst/>
          </a:prstGeom>
        </p:spPr>
      </p:pic>
      <p:sp>
        <p:nvSpPr>
          <p:cNvPr id="9" name="Text Placeholder 6">
            <a:extLst>
              <a:ext uri="{FF2B5EF4-FFF2-40B4-BE49-F238E27FC236}">
                <a16:creationId xmlns:a16="http://schemas.microsoft.com/office/drawing/2014/main" id="{3B3F3BB4-5C15-3A06-D246-9C2322E73960}"/>
              </a:ext>
            </a:extLst>
          </p:cNvPr>
          <p:cNvSpPr txBox="1">
            <a:spLocks/>
          </p:cNvSpPr>
          <p:nvPr userDrawn="1"/>
        </p:nvSpPr>
        <p:spPr>
          <a:xfrm>
            <a:off x="1107355" y="4668409"/>
            <a:ext cx="5486400" cy="479651"/>
          </a:xfrm>
          <a:prstGeom prst="rect">
            <a:avLst/>
          </a:prstGeom>
        </p:spPr>
        <p:txBody>
          <a:bodyPr/>
          <a:lstStyle>
            <a:lvl1pPr marL="0" indent="0" algn="l" defTabSz="914348" rtl="0" eaLnBrk="1" latinLnBrk="0" hangingPunct="1">
              <a:lnSpc>
                <a:spcPct val="90000"/>
              </a:lnSpc>
              <a:spcBef>
                <a:spcPts val="1000"/>
              </a:spcBef>
              <a:buFont typeface="Arial" panose="020B0604020202020204" pitchFamily="34" charset="0"/>
              <a:buNone/>
              <a:defRPr sz="2800" b="1" kern="1200">
                <a:solidFill>
                  <a:schemeClr val="tx1"/>
                </a:solidFill>
                <a:latin typeface="Arial" panose="020B0604020202020204" pitchFamily="34" charset="0"/>
                <a:ea typeface="+mn-ea"/>
                <a:cs typeface="Arial" panose="020B0604020202020204" pitchFamily="34" charset="0"/>
              </a:defRPr>
            </a:lvl1pPr>
            <a:lvl2pPr marL="685761" indent="-228587" algn="l" defTabSz="914348"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34" indent="-228587" algn="l" defTabSz="914348"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08"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282"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455"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29"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03"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77"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100">
                <a:solidFill>
                  <a:srgbClr val="005EB8"/>
                </a:solidFill>
              </a:rPr>
              <a:t>Slide title here</a:t>
            </a:r>
            <a:endParaRPr lang="en-GB" sz="2100">
              <a:solidFill>
                <a:srgbClr val="005EB8"/>
              </a:solidFill>
            </a:endParaRPr>
          </a:p>
        </p:txBody>
      </p:sp>
      <p:sp>
        <p:nvSpPr>
          <p:cNvPr id="10" name="Text Placeholder 6">
            <a:extLst>
              <a:ext uri="{FF2B5EF4-FFF2-40B4-BE49-F238E27FC236}">
                <a16:creationId xmlns:a16="http://schemas.microsoft.com/office/drawing/2014/main" id="{88CFFCB0-5451-35D9-33DC-42965A643054}"/>
              </a:ext>
            </a:extLst>
          </p:cNvPr>
          <p:cNvSpPr txBox="1">
            <a:spLocks/>
          </p:cNvSpPr>
          <p:nvPr userDrawn="1"/>
        </p:nvSpPr>
        <p:spPr>
          <a:xfrm>
            <a:off x="1107355" y="5283554"/>
            <a:ext cx="5486400" cy="479651"/>
          </a:xfrm>
          <a:prstGeom prst="rect">
            <a:avLst/>
          </a:prstGeom>
        </p:spPr>
        <p:txBody>
          <a:bodyPr/>
          <a:lstStyle>
            <a:lvl1pPr marL="0" indent="0" algn="l" defTabSz="914348" rtl="0" eaLnBrk="1" latinLnBrk="0" hangingPunct="1">
              <a:lnSpc>
                <a:spcPct val="90000"/>
              </a:lnSpc>
              <a:spcBef>
                <a:spcPts val="1000"/>
              </a:spcBef>
              <a:buFont typeface="Arial" panose="020B0604020202020204" pitchFamily="34" charset="0"/>
              <a:buNone/>
              <a:defRPr sz="2800" b="1" kern="1200">
                <a:solidFill>
                  <a:schemeClr val="tx1"/>
                </a:solidFill>
                <a:latin typeface="Arial" panose="020B0604020202020204" pitchFamily="34" charset="0"/>
                <a:ea typeface="+mn-ea"/>
                <a:cs typeface="Arial" panose="020B0604020202020204" pitchFamily="34" charset="0"/>
              </a:defRPr>
            </a:lvl1pPr>
            <a:lvl2pPr marL="685761" indent="-228587" algn="l" defTabSz="914348"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34" indent="-228587" algn="l" defTabSz="914348"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08"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282"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455"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29"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03"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77"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500" b="0">
                <a:solidFill>
                  <a:srgbClr val="363636"/>
                </a:solidFill>
              </a:rPr>
              <a:t>Subtitle here</a:t>
            </a:r>
            <a:endParaRPr lang="en-GB" sz="1500" b="0">
              <a:solidFill>
                <a:srgbClr val="363636"/>
              </a:solidFill>
            </a:endParaRPr>
          </a:p>
        </p:txBody>
      </p:sp>
      <p:cxnSp>
        <p:nvCxnSpPr>
          <p:cNvPr id="11" name="Straight Connector 10">
            <a:extLst>
              <a:ext uri="{FF2B5EF4-FFF2-40B4-BE49-F238E27FC236}">
                <a16:creationId xmlns:a16="http://schemas.microsoft.com/office/drawing/2014/main" id="{84953658-FB06-386C-A11E-4D1B47A559C3}"/>
              </a:ext>
            </a:extLst>
          </p:cNvPr>
          <p:cNvCxnSpPr/>
          <p:nvPr userDrawn="1"/>
        </p:nvCxnSpPr>
        <p:spPr>
          <a:xfrm>
            <a:off x="1188720" y="5222873"/>
            <a:ext cx="2801389" cy="0"/>
          </a:xfrm>
          <a:prstGeom prst="line">
            <a:avLst/>
          </a:prstGeom>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C7FC247E-DE67-E44F-DB97-7E36E65B1EE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378463" y="288195"/>
            <a:ext cx="2489451" cy="945521"/>
          </a:xfrm>
          <a:prstGeom prst="rect">
            <a:avLst/>
          </a:prstGeom>
        </p:spPr>
      </p:pic>
    </p:spTree>
    <p:extLst>
      <p:ext uri="{BB962C8B-B14F-4D97-AF65-F5344CB8AC3E}">
        <p14:creationId xmlns:p14="http://schemas.microsoft.com/office/powerpoint/2010/main" val="22684473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slide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CF07BCC-ABE7-85EF-90C0-36F461249B26}"/>
              </a:ext>
            </a:extLst>
          </p:cNvPr>
          <p:cNvPicPr>
            <a:picLocks noGrp="1" noRot="1" noMove="1" noResize="1" noEditPoints="1" noAdjustHandles="1" noChangeArrowheads="1" noChangeShapeType="1" noCrop="1"/>
          </p:cNvPicPr>
          <p:nvPr userDrawn="1"/>
        </p:nvPicPr>
        <p:blipFill rotWithShape="1">
          <a:blip r:embed="rId2" cstate="print">
            <a:extLst>
              <a:ext uri="{28A0092B-C50C-407E-A947-70E740481C1C}">
                <a14:useLocalDpi xmlns:a14="http://schemas.microsoft.com/office/drawing/2010/main" val="0"/>
              </a:ext>
            </a:extLst>
          </a:blip>
          <a:srcRect l="16888" t="23412" r="3940" b="-4391"/>
          <a:stretch/>
        </p:blipFill>
        <p:spPr>
          <a:xfrm>
            <a:off x="-6497" y="14071"/>
            <a:ext cx="12191999" cy="6857999"/>
          </a:xfrm>
          <a:prstGeom prst="rect">
            <a:avLst/>
          </a:prstGeom>
        </p:spPr>
      </p:pic>
      <p:pic>
        <p:nvPicPr>
          <p:cNvPr id="7" name="Picture 6">
            <a:extLst>
              <a:ext uri="{FF2B5EF4-FFF2-40B4-BE49-F238E27FC236}">
                <a16:creationId xmlns:a16="http://schemas.microsoft.com/office/drawing/2014/main" id="{11EA96DB-6520-2728-585D-C61639ACA8FA}"/>
              </a:ext>
            </a:extLst>
          </p:cNvPr>
          <p:cNvPicPr/>
          <p:nvPr userDrawn="1"/>
        </p:nvPicPr>
        <p:blipFill rotWithShape="1">
          <a:blip r:embed="rId3">
            <a:extLst>
              <a:ext uri="{28A0092B-C50C-407E-A947-70E740481C1C}">
                <a14:useLocalDpi xmlns:a14="http://schemas.microsoft.com/office/drawing/2010/main" val="0"/>
              </a:ext>
            </a:extLst>
          </a:blip>
          <a:srcRect l="7039" t="10000" r="25608" b="8715"/>
          <a:stretch/>
        </p:blipFill>
        <p:spPr>
          <a:xfrm>
            <a:off x="-6499" y="2820509"/>
            <a:ext cx="12198499" cy="4379186"/>
          </a:xfrm>
          <a:prstGeom prst="rect">
            <a:avLst/>
          </a:prstGeom>
        </p:spPr>
      </p:pic>
      <p:sp>
        <p:nvSpPr>
          <p:cNvPr id="9" name="Text Placeholder 6">
            <a:extLst>
              <a:ext uri="{FF2B5EF4-FFF2-40B4-BE49-F238E27FC236}">
                <a16:creationId xmlns:a16="http://schemas.microsoft.com/office/drawing/2014/main" id="{3B3F3BB4-5C15-3A06-D246-9C2322E73960}"/>
              </a:ext>
            </a:extLst>
          </p:cNvPr>
          <p:cNvSpPr txBox="1">
            <a:spLocks/>
          </p:cNvSpPr>
          <p:nvPr userDrawn="1"/>
        </p:nvSpPr>
        <p:spPr>
          <a:xfrm>
            <a:off x="1107355" y="4668409"/>
            <a:ext cx="5486400" cy="479651"/>
          </a:xfrm>
          <a:prstGeom prst="rect">
            <a:avLst/>
          </a:prstGeom>
        </p:spPr>
        <p:txBody>
          <a:bodyPr/>
          <a:lstStyle>
            <a:lvl1pPr marL="0" indent="0" algn="l" defTabSz="914348" rtl="0" eaLnBrk="1" latinLnBrk="0" hangingPunct="1">
              <a:lnSpc>
                <a:spcPct val="90000"/>
              </a:lnSpc>
              <a:spcBef>
                <a:spcPts val="1000"/>
              </a:spcBef>
              <a:buFont typeface="Arial" panose="020B0604020202020204" pitchFamily="34" charset="0"/>
              <a:buNone/>
              <a:defRPr sz="2800" b="1" kern="1200">
                <a:solidFill>
                  <a:schemeClr val="tx1"/>
                </a:solidFill>
                <a:latin typeface="Arial" panose="020B0604020202020204" pitchFamily="34" charset="0"/>
                <a:ea typeface="+mn-ea"/>
                <a:cs typeface="Arial" panose="020B0604020202020204" pitchFamily="34" charset="0"/>
              </a:defRPr>
            </a:lvl1pPr>
            <a:lvl2pPr marL="685761" indent="-228587" algn="l" defTabSz="914348"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34" indent="-228587" algn="l" defTabSz="914348"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08"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282"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455"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29"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03"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77"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100">
                <a:solidFill>
                  <a:srgbClr val="005EB8"/>
                </a:solidFill>
              </a:rPr>
              <a:t>Slide title here</a:t>
            </a:r>
            <a:endParaRPr lang="en-GB" sz="2100">
              <a:solidFill>
                <a:srgbClr val="005EB8"/>
              </a:solidFill>
            </a:endParaRPr>
          </a:p>
        </p:txBody>
      </p:sp>
      <p:sp>
        <p:nvSpPr>
          <p:cNvPr id="10" name="Text Placeholder 6">
            <a:extLst>
              <a:ext uri="{FF2B5EF4-FFF2-40B4-BE49-F238E27FC236}">
                <a16:creationId xmlns:a16="http://schemas.microsoft.com/office/drawing/2014/main" id="{88CFFCB0-5451-35D9-33DC-42965A643054}"/>
              </a:ext>
            </a:extLst>
          </p:cNvPr>
          <p:cNvSpPr txBox="1">
            <a:spLocks/>
          </p:cNvSpPr>
          <p:nvPr userDrawn="1"/>
        </p:nvSpPr>
        <p:spPr>
          <a:xfrm>
            <a:off x="1107355" y="5283554"/>
            <a:ext cx="5486400" cy="479651"/>
          </a:xfrm>
          <a:prstGeom prst="rect">
            <a:avLst/>
          </a:prstGeom>
        </p:spPr>
        <p:txBody>
          <a:bodyPr/>
          <a:lstStyle>
            <a:lvl1pPr marL="0" indent="0" algn="l" defTabSz="914348" rtl="0" eaLnBrk="1" latinLnBrk="0" hangingPunct="1">
              <a:lnSpc>
                <a:spcPct val="90000"/>
              </a:lnSpc>
              <a:spcBef>
                <a:spcPts val="1000"/>
              </a:spcBef>
              <a:buFont typeface="Arial" panose="020B0604020202020204" pitchFamily="34" charset="0"/>
              <a:buNone/>
              <a:defRPr sz="2800" b="1" kern="1200">
                <a:solidFill>
                  <a:schemeClr val="tx1"/>
                </a:solidFill>
                <a:latin typeface="Arial" panose="020B0604020202020204" pitchFamily="34" charset="0"/>
                <a:ea typeface="+mn-ea"/>
                <a:cs typeface="Arial" panose="020B0604020202020204" pitchFamily="34" charset="0"/>
              </a:defRPr>
            </a:lvl1pPr>
            <a:lvl2pPr marL="685761" indent="-228587" algn="l" defTabSz="914348"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34" indent="-228587" algn="l" defTabSz="914348"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08"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282"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455"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29"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03"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77"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500" b="0">
                <a:solidFill>
                  <a:srgbClr val="363636"/>
                </a:solidFill>
              </a:rPr>
              <a:t>Subtitle here</a:t>
            </a:r>
            <a:endParaRPr lang="en-GB" sz="1500" b="0">
              <a:solidFill>
                <a:srgbClr val="363636"/>
              </a:solidFill>
            </a:endParaRPr>
          </a:p>
        </p:txBody>
      </p:sp>
      <p:cxnSp>
        <p:nvCxnSpPr>
          <p:cNvPr id="11" name="Straight Connector 10">
            <a:extLst>
              <a:ext uri="{FF2B5EF4-FFF2-40B4-BE49-F238E27FC236}">
                <a16:creationId xmlns:a16="http://schemas.microsoft.com/office/drawing/2014/main" id="{84953658-FB06-386C-A11E-4D1B47A559C3}"/>
              </a:ext>
            </a:extLst>
          </p:cNvPr>
          <p:cNvCxnSpPr/>
          <p:nvPr userDrawn="1"/>
        </p:nvCxnSpPr>
        <p:spPr>
          <a:xfrm>
            <a:off x="1188720" y="5222873"/>
            <a:ext cx="2801389" cy="0"/>
          </a:xfrm>
          <a:prstGeom prst="line">
            <a:avLst/>
          </a:prstGeom>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CFD5EB11-CA70-8D9C-C518-C60E26FCF290}"/>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378463" y="288195"/>
            <a:ext cx="2489451" cy="945521"/>
          </a:xfrm>
          <a:prstGeom prst="rect">
            <a:avLst/>
          </a:prstGeom>
        </p:spPr>
      </p:pic>
    </p:spTree>
    <p:extLst>
      <p:ext uri="{BB962C8B-B14F-4D97-AF65-F5344CB8AC3E}">
        <p14:creationId xmlns:p14="http://schemas.microsoft.com/office/powerpoint/2010/main" val="24551645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slide 5">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CF07BCC-ABE7-85EF-90C0-36F461249B26}"/>
              </a:ext>
            </a:extLst>
          </p:cNvPr>
          <p:cNvPicPr>
            <a:picLocks noGrp="1" noRot="1" noMove="1" noResize="1" noEditPoints="1" noAdjustHandles="1" noChangeArrowheads="1" noChangeShapeType="1" noCrop="1"/>
          </p:cNvPicPr>
          <p:nvPr userDrawn="1"/>
        </p:nvPicPr>
        <p:blipFill rotWithShape="1">
          <a:blip r:embed="rId2" cstate="print">
            <a:extLst>
              <a:ext uri="{28A0092B-C50C-407E-A947-70E740481C1C}">
                <a14:useLocalDpi xmlns:a14="http://schemas.microsoft.com/office/drawing/2010/main" val="0"/>
              </a:ext>
            </a:extLst>
          </a:blip>
          <a:srcRect l="13062" t="17194" r="18737" b="13802"/>
          <a:stretch/>
        </p:blipFill>
        <p:spPr>
          <a:xfrm>
            <a:off x="-12998" y="3"/>
            <a:ext cx="12198499" cy="6857999"/>
          </a:xfrm>
          <a:prstGeom prst="rect">
            <a:avLst/>
          </a:prstGeom>
        </p:spPr>
      </p:pic>
      <p:pic>
        <p:nvPicPr>
          <p:cNvPr id="7" name="Picture 6">
            <a:extLst>
              <a:ext uri="{FF2B5EF4-FFF2-40B4-BE49-F238E27FC236}">
                <a16:creationId xmlns:a16="http://schemas.microsoft.com/office/drawing/2014/main" id="{11EA96DB-6520-2728-585D-C61639ACA8FA}"/>
              </a:ext>
            </a:extLst>
          </p:cNvPr>
          <p:cNvPicPr/>
          <p:nvPr userDrawn="1"/>
        </p:nvPicPr>
        <p:blipFill rotWithShape="1">
          <a:blip r:embed="rId3">
            <a:extLst>
              <a:ext uri="{28A0092B-C50C-407E-A947-70E740481C1C}">
                <a14:useLocalDpi xmlns:a14="http://schemas.microsoft.com/office/drawing/2010/main" val="0"/>
              </a:ext>
            </a:extLst>
          </a:blip>
          <a:srcRect l="7039" t="10000" r="25608" b="8715"/>
          <a:stretch/>
        </p:blipFill>
        <p:spPr>
          <a:xfrm>
            <a:off x="-6499" y="2820509"/>
            <a:ext cx="12198499" cy="4379186"/>
          </a:xfrm>
          <a:prstGeom prst="rect">
            <a:avLst/>
          </a:prstGeom>
        </p:spPr>
      </p:pic>
      <p:sp>
        <p:nvSpPr>
          <p:cNvPr id="9" name="Text Placeholder 6">
            <a:extLst>
              <a:ext uri="{FF2B5EF4-FFF2-40B4-BE49-F238E27FC236}">
                <a16:creationId xmlns:a16="http://schemas.microsoft.com/office/drawing/2014/main" id="{3B3F3BB4-5C15-3A06-D246-9C2322E73960}"/>
              </a:ext>
            </a:extLst>
          </p:cNvPr>
          <p:cNvSpPr txBox="1">
            <a:spLocks/>
          </p:cNvSpPr>
          <p:nvPr userDrawn="1"/>
        </p:nvSpPr>
        <p:spPr>
          <a:xfrm>
            <a:off x="1107355" y="4668409"/>
            <a:ext cx="5486400" cy="479651"/>
          </a:xfrm>
          <a:prstGeom prst="rect">
            <a:avLst/>
          </a:prstGeom>
        </p:spPr>
        <p:txBody>
          <a:bodyPr/>
          <a:lstStyle>
            <a:lvl1pPr marL="0" indent="0" algn="l" defTabSz="914348" rtl="0" eaLnBrk="1" latinLnBrk="0" hangingPunct="1">
              <a:lnSpc>
                <a:spcPct val="90000"/>
              </a:lnSpc>
              <a:spcBef>
                <a:spcPts val="1000"/>
              </a:spcBef>
              <a:buFont typeface="Arial" panose="020B0604020202020204" pitchFamily="34" charset="0"/>
              <a:buNone/>
              <a:defRPr sz="2800" b="1" kern="1200">
                <a:solidFill>
                  <a:schemeClr val="tx1"/>
                </a:solidFill>
                <a:latin typeface="Arial" panose="020B0604020202020204" pitchFamily="34" charset="0"/>
                <a:ea typeface="+mn-ea"/>
                <a:cs typeface="Arial" panose="020B0604020202020204" pitchFamily="34" charset="0"/>
              </a:defRPr>
            </a:lvl1pPr>
            <a:lvl2pPr marL="685761" indent="-228587" algn="l" defTabSz="914348"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34" indent="-228587" algn="l" defTabSz="914348"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08"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282"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455"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29"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03"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77"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100">
                <a:solidFill>
                  <a:srgbClr val="005EB8"/>
                </a:solidFill>
              </a:rPr>
              <a:t>Slide title here</a:t>
            </a:r>
            <a:endParaRPr lang="en-GB" sz="2100">
              <a:solidFill>
                <a:srgbClr val="005EB8"/>
              </a:solidFill>
            </a:endParaRPr>
          </a:p>
        </p:txBody>
      </p:sp>
      <p:sp>
        <p:nvSpPr>
          <p:cNvPr id="10" name="Text Placeholder 6">
            <a:extLst>
              <a:ext uri="{FF2B5EF4-FFF2-40B4-BE49-F238E27FC236}">
                <a16:creationId xmlns:a16="http://schemas.microsoft.com/office/drawing/2014/main" id="{88CFFCB0-5451-35D9-33DC-42965A643054}"/>
              </a:ext>
            </a:extLst>
          </p:cNvPr>
          <p:cNvSpPr txBox="1">
            <a:spLocks/>
          </p:cNvSpPr>
          <p:nvPr userDrawn="1"/>
        </p:nvSpPr>
        <p:spPr>
          <a:xfrm>
            <a:off x="1107355" y="5283554"/>
            <a:ext cx="5486400" cy="479651"/>
          </a:xfrm>
          <a:prstGeom prst="rect">
            <a:avLst/>
          </a:prstGeom>
        </p:spPr>
        <p:txBody>
          <a:bodyPr/>
          <a:lstStyle>
            <a:lvl1pPr marL="0" indent="0" algn="l" defTabSz="914348" rtl="0" eaLnBrk="1" latinLnBrk="0" hangingPunct="1">
              <a:lnSpc>
                <a:spcPct val="90000"/>
              </a:lnSpc>
              <a:spcBef>
                <a:spcPts val="1000"/>
              </a:spcBef>
              <a:buFont typeface="Arial" panose="020B0604020202020204" pitchFamily="34" charset="0"/>
              <a:buNone/>
              <a:defRPr sz="2800" b="1" kern="1200">
                <a:solidFill>
                  <a:schemeClr val="tx1"/>
                </a:solidFill>
                <a:latin typeface="Arial" panose="020B0604020202020204" pitchFamily="34" charset="0"/>
                <a:ea typeface="+mn-ea"/>
                <a:cs typeface="Arial" panose="020B0604020202020204" pitchFamily="34" charset="0"/>
              </a:defRPr>
            </a:lvl1pPr>
            <a:lvl2pPr marL="685761" indent="-228587" algn="l" defTabSz="914348"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34" indent="-228587" algn="l" defTabSz="914348"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08"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282"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455"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29"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03"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77"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500" b="0">
                <a:solidFill>
                  <a:srgbClr val="363636"/>
                </a:solidFill>
              </a:rPr>
              <a:t>Subtitle here</a:t>
            </a:r>
            <a:endParaRPr lang="en-GB" sz="1500" b="0">
              <a:solidFill>
                <a:srgbClr val="363636"/>
              </a:solidFill>
            </a:endParaRPr>
          </a:p>
        </p:txBody>
      </p:sp>
      <p:cxnSp>
        <p:nvCxnSpPr>
          <p:cNvPr id="11" name="Straight Connector 10">
            <a:extLst>
              <a:ext uri="{FF2B5EF4-FFF2-40B4-BE49-F238E27FC236}">
                <a16:creationId xmlns:a16="http://schemas.microsoft.com/office/drawing/2014/main" id="{84953658-FB06-386C-A11E-4D1B47A559C3}"/>
              </a:ext>
            </a:extLst>
          </p:cNvPr>
          <p:cNvCxnSpPr/>
          <p:nvPr userDrawn="1"/>
        </p:nvCxnSpPr>
        <p:spPr>
          <a:xfrm>
            <a:off x="1188720" y="5222873"/>
            <a:ext cx="2801389" cy="0"/>
          </a:xfrm>
          <a:prstGeom prst="line">
            <a:avLst/>
          </a:prstGeom>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FD0F3389-421A-C8B7-265A-39F7031BE2A2}"/>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378463" y="288195"/>
            <a:ext cx="2489451" cy="945521"/>
          </a:xfrm>
          <a:prstGeom prst="rect">
            <a:avLst/>
          </a:prstGeom>
        </p:spPr>
      </p:pic>
    </p:spTree>
    <p:extLst>
      <p:ext uri="{BB962C8B-B14F-4D97-AF65-F5344CB8AC3E}">
        <p14:creationId xmlns:p14="http://schemas.microsoft.com/office/powerpoint/2010/main" val="2461615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itle slide 6">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CF07BCC-ABE7-85EF-90C0-36F461249B26}"/>
              </a:ext>
            </a:extLst>
          </p:cNvPr>
          <p:cNvPicPr>
            <a:picLocks noGrp="1" noRot="1" noMove="1" noResize="1" noEditPoints="1" noAdjustHandles="1" noChangeArrowheads="1" noChangeShapeType="1" noCrop="1"/>
          </p:cNvPicPr>
          <p:nvPr userDrawn="1"/>
        </p:nvPicPr>
        <p:blipFill rotWithShape="1">
          <a:blip r:embed="rId2" cstate="print">
            <a:extLst>
              <a:ext uri="{28A0092B-C50C-407E-A947-70E740481C1C}">
                <a14:useLocalDpi xmlns:a14="http://schemas.microsoft.com/office/drawing/2010/main" val="0"/>
              </a:ext>
            </a:extLst>
          </a:blip>
          <a:srcRect l="15208" t="12770" r="53" b="2968"/>
          <a:stretch/>
        </p:blipFill>
        <p:spPr>
          <a:xfrm>
            <a:off x="1" y="3"/>
            <a:ext cx="12185503" cy="6857999"/>
          </a:xfrm>
          <a:prstGeom prst="rect">
            <a:avLst/>
          </a:prstGeom>
        </p:spPr>
      </p:pic>
      <p:pic>
        <p:nvPicPr>
          <p:cNvPr id="7" name="Picture 6">
            <a:extLst>
              <a:ext uri="{FF2B5EF4-FFF2-40B4-BE49-F238E27FC236}">
                <a16:creationId xmlns:a16="http://schemas.microsoft.com/office/drawing/2014/main" id="{11EA96DB-6520-2728-585D-C61639ACA8FA}"/>
              </a:ext>
            </a:extLst>
          </p:cNvPr>
          <p:cNvPicPr/>
          <p:nvPr userDrawn="1"/>
        </p:nvPicPr>
        <p:blipFill rotWithShape="1">
          <a:blip r:embed="rId3">
            <a:extLst>
              <a:ext uri="{28A0092B-C50C-407E-A947-70E740481C1C}">
                <a14:useLocalDpi xmlns:a14="http://schemas.microsoft.com/office/drawing/2010/main" val="0"/>
              </a:ext>
            </a:extLst>
          </a:blip>
          <a:srcRect l="7039" t="10000" r="25608" b="8715"/>
          <a:stretch/>
        </p:blipFill>
        <p:spPr>
          <a:xfrm>
            <a:off x="-6499" y="2820509"/>
            <a:ext cx="12198499" cy="4379186"/>
          </a:xfrm>
          <a:prstGeom prst="rect">
            <a:avLst/>
          </a:prstGeom>
        </p:spPr>
      </p:pic>
      <p:sp>
        <p:nvSpPr>
          <p:cNvPr id="9" name="Text Placeholder 6">
            <a:extLst>
              <a:ext uri="{FF2B5EF4-FFF2-40B4-BE49-F238E27FC236}">
                <a16:creationId xmlns:a16="http://schemas.microsoft.com/office/drawing/2014/main" id="{3B3F3BB4-5C15-3A06-D246-9C2322E73960}"/>
              </a:ext>
            </a:extLst>
          </p:cNvPr>
          <p:cNvSpPr txBox="1">
            <a:spLocks/>
          </p:cNvSpPr>
          <p:nvPr userDrawn="1"/>
        </p:nvSpPr>
        <p:spPr>
          <a:xfrm>
            <a:off x="1107355" y="4668409"/>
            <a:ext cx="5486400" cy="479651"/>
          </a:xfrm>
          <a:prstGeom prst="rect">
            <a:avLst/>
          </a:prstGeom>
        </p:spPr>
        <p:txBody>
          <a:bodyPr/>
          <a:lstStyle>
            <a:lvl1pPr marL="0" indent="0" algn="l" defTabSz="914348" rtl="0" eaLnBrk="1" latinLnBrk="0" hangingPunct="1">
              <a:lnSpc>
                <a:spcPct val="90000"/>
              </a:lnSpc>
              <a:spcBef>
                <a:spcPts val="1000"/>
              </a:spcBef>
              <a:buFont typeface="Arial" panose="020B0604020202020204" pitchFamily="34" charset="0"/>
              <a:buNone/>
              <a:defRPr sz="2800" b="1" kern="1200">
                <a:solidFill>
                  <a:schemeClr val="tx1"/>
                </a:solidFill>
                <a:latin typeface="Arial" panose="020B0604020202020204" pitchFamily="34" charset="0"/>
                <a:ea typeface="+mn-ea"/>
                <a:cs typeface="Arial" panose="020B0604020202020204" pitchFamily="34" charset="0"/>
              </a:defRPr>
            </a:lvl1pPr>
            <a:lvl2pPr marL="685761" indent="-228587" algn="l" defTabSz="914348"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34" indent="-228587" algn="l" defTabSz="914348"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08"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282"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455"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29"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03"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77"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100">
                <a:solidFill>
                  <a:srgbClr val="005EB8"/>
                </a:solidFill>
              </a:rPr>
              <a:t>Slide title here</a:t>
            </a:r>
            <a:endParaRPr lang="en-GB" sz="2100">
              <a:solidFill>
                <a:srgbClr val="005EB8"/>
              </a:solidFill>
            </a:endParaRPr>
          </a:p>
        </p:txBody>
      </p:sp>
      <p:sp>
        <p:nvSpPr>
          <p:cNvPr id="10" name="Text Placeholder 6">
            <a:extLst>
              <a:ext uri="{FF2B5EF4-FFF2-40B4-BE49-F238E27FC236}">
                <a16:creationId xmlns:a16="http://schemas.microsoft.com/office/drawing/2014/main" id="{88CFFCB0-5451-35D9-33DC-42965A643054}"/>
              </a:ext>
            </a:extLst>
          </p:cNvPr>
          <p:cNvSpPr txBox="1">
            <a:spLocks/>
          </p:cNvSpPr>
          <p:nvPr userDrawn="1"/>
        </p:nvSpPr>
        <p:spPr>
          <a:xfrm>
            <a:off x="1107355" y="5283554"/>
            <a:ext cx="5486400" cy="479651"/>
          </a:xfrm>
          <a:prstGeom prst="rect">
            <a:avLst/>
          </a:prstGeom>
        </p:spPr>
        <p:txBody>
          <a:bodyPr/>
          <a:lstStyle>
            <a:lvl1pPr marL="0" indent="0" algn="l" defTabSz="914348" rtl="0" eaLnBrk="1" latinLnBrk="0" hangingPunct="1">
              <a:lnSpc>
                <a:spcPct val="90000"/>
              </a:lnSpc>
              <a:spcBef>
                <a:spcPts val="1000"/>
              </a:spcBef>
              <a:buFont typeface="Arial" panose="020B0604020202020204" pitchFamily="34" charset="0"/>
              <a:buNone/>
              <a:defRPr sz="2800" b="1" kern="1200">
                <a:solidFill>
                  <a:schemeClr val="tx1"/>
                </a:solidFill>
                <a:latin typeface="Arial" panose="020B0604020202020204" pitchFamily="34" charset="0"/>
                <a:ea typeface="+mn-ea"/>
                <a:cs typeface="Arial" panose="020B0604020202020204" pitchFamily="34" charset="0"/>
              </a:defRPr>
            </a:lvl1pPr>
            <a:lvl2pPr marL="685761" indent="-228587" algn="l" defTabSz="914348"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34" indent="-228587" algn="l" defTabSz="914348"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08"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282"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455"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29"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03"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77"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500" b="0">
                <a:solidFill>
                  <a:srgbClr val="363636"/>
                </a:solidFill>
              </a:rPr>
              <a:t>Subtitle here</a:t>
            </a:r>
            <a:endParaRPr lang="en-GB" sz="1500" b="0">
              <a:solidFill>
                <a:srgbClr val="363636"/>
              </a:solidFill>
            </a:endParaRPr>
          </a:p>
        </p:txBody>
      </p:sp>
      <p:cxnSp>
        <p:nvCxnSpPr>
          <p:cNvPr id="11" name="Straight Connector 10">
            <a:extLst>
              <a:ext uri="{FF2B5EF4-FFF2-40B4-BE49-F238E27FC236}">
                <a16:creationId xmlns:a16="http://schemas.microsoft.com/office/drawing/2014/main" id="{84953658-FB06-386C-A11E-4D1B47A559C3}"/>
              </a:ext>
            </a:extLst>
          </p:cNvPr>
          <p:cNvCxnSpPr/>
          <p:nvPr userDrawn="1"/>
        </p:nvCxnSpPr>
        <p:spPr>
          <a:xfrm>
            <a:off x="1188720" y="5222873"/>
            <a:ext cx="2801389" cy="0"/>
          </a:xfrm>
          <a:prstGeom prst="line">
            <a:avLst/>
          </a:prstGeom>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C1E1FBC1-5FE3-35EC-2796-3B747C68C21D}"/>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378463" y="288195"/>
            <a:ext cx="2489451" cy="945521"/>
          </a:xfrm>
          <a:prstGeom prst="rect">
            <a:avLst/>
          </a:prstGeom>
        </p:spPr>
      </p:pic>
    </p:spTree>
    <p:extLst>
      <p:ext uri="{BB962C8B-B14F-4D97-AF65-F5344CB8AC3E}">
        <p14:creationId xmlns:p14="http://schemas.microsoft.com/office/powerpoint/2010/main" val="82840408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userDrawn="1">
  <p:cSld name="1_Divider slide">
    <p:spTree>
      <p:nvGrpSpPr>
        <p:cNvPr id="1" name=""/>
        <p:cNvGrpSpPr/>
        <p:nvPr/>
      </p:nvGrpSpPr>
      <p:grpSpPr>
        <a:xfrm>
          <a:off x="0" y="0"/>
          <a:ext cx="0" cy="0"/>
          <a:chOff x="0" y="0"/>
          <a:chExt cx="0" cy="0"/>
        </a:xfrm>
      </p:grpSpPr>
      <p:pic>
        <p:nvPicPr>
          <p:cNvPr id="4" name="Picture 3" descr="A black and blue logo&#10;&#10;Description automatically generated">
            <a:extLst>
              <a:ext uri="{FF2B5EF4-FFF2-40B4-BE49-F238E27FC236}">
                <a16:creationId xmlns:a16="http://schemas.microsoft.com/office/drawing/2014/main" id="{3FF87A42-B6A4-0BD3-BED1-0B4B32CFE16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53926" y="284115"/>
            <a:ext cx="1813687" cy="852355"/>
          </a:xfrm>
          <a:prstGeom prst="rect">
            <a:avLst/>
          </a:prstGeom>
        </p:spPr>
      </p:pic>
      <p:pic>
        <p:nvPicPr>
          <p:cNvPr id="10" name="Picture 9" descr="A blue curved object with black background&#10;&#10;Description automatically generated">
            <a:extLst>
              <a:ext uri="{FF2B5EF4-FFF2-40B4-BE49-F238E27FC236}">
                <a16:creationId xmlns:a16="http://schemas.microsoft.com/office/drawing/2014/main" id="{13372017-CB68-EA4F-A8BD-7D35EF15A0E8}"/>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9603" t="-11570" r="51691" b="41395"/>
          <a:stretch/>
        </p:blipFill>
        <p:spPr>
          <a:xfrm>
            <a:off x="1" y="3735421"/>
            <a:ext cx="12192000" cy="3122578"/>
          </a:xfrm>
          <a:prstGeom prst="rect">
            <a:avLst/>
          </a:prstGeom>
        </p:spPr>
      </p:pic>
      <p:sp>
        <p:nvSpPr>
          <p:cNvPr id="6" name="Text Placeholder 6">
            <a:extLst>
              <a:ext uri="{FF2B5EF4-FFF2-40B4-BE49-F238E27FC236}">
                <a16:creationId xmlns:a16="http://schemas.microsoft.com/office/drawing/2014/main" id="{650238C0-39D6-4E22-725D-F2335363304F}"/>
              </a:ext>
            </a:extLst>
          </p:cNvPr>
          <p:cNvSpPr>
            <a:spLocks noGrp="1"/>
          </p:cNvSpPr>
          <p:nvPr>
            <p:ph type="body" sz="quarter" idx="10" hasCustomPrompt="1"/>
          </p:nvPr>
        </p:nvSpPr>
        <p:spPr>
          <a:xfrm>
            <a:off x="1028841" y="1535887"/>
            <a:ext cx="6119092" cy="479651"/>
          </a:xfrm>
          <a:prstGeom prst="rect">
            <a:avLst/>
          </a:prstGeom>
        </p:spPr>
        <p:txBody>
          <a:bodyPr/>
          <a:lstStyle>
            <a:lvl1pPr marL="0" indent="0">
              <a:buNone/>
              <a:defRPr b="1">
                <a:solidFill>
                  <a:srgbClr val="005EB8"/>
                </a:solidFill>
              </a:defRPr>
            </a:lvl1pPr>
          </a:lstStyle>
          <a:p>
            <a:pPr lvl="0"/>
            <a:r>
              <a:rPr lang="en-US"/>
              <a:t>Slide title here</a:t>
            </a:r>
            <a:endParaRPr lang="en-GB"/>
          </a:p>
        </p:txBody>
      </p:sp>
      <p:sp>
        <p:nvSpPr>
          <p:cNvPr id="7" name="Text Placeholder 6">
            <a:extLst>
              <a:ext uri="{FF2B5EF4-FFF2-40B4-BE49-F238E27FC236}">
                <a16:creationId xmlns:a16="http://schemas.microsoft.com/office/drawing/2014/main" id="{8F174E00-AB2C-8D33-F606-5D4655DAEA33}"/>
              </a:ext>
            </a:extLst>
          </p:cNvPr>
          <p:cNvSpPr>
            <a:spLocks noGrp="1"/>
          </p:cNvSpPr>
          <p:nvPr>
            <p:ph type="body" sz="quarter" idx="11" hasCustomPrompt="1"/>
          </p:nvPr>
        </p:nvSpPr>
        <p:spPr>
          <a:xfrm>
            <a:off x="1028841" y="2306590"/>
            <a:ext cx="6119092" cy="479651"/>
          </a:xfrm>
          <a:prstGeom prst="rect">
            <a:avLst/>
          </a:prstGeom>
        </p:spPr>
        <p:txBody>
          <a:bodyPr/>
          <a:lstStyle>
            <a:lvl1pPr marL="0" indent="0">
              <a:buNone/>
              <a:defRPr sz="1350" b="0">
                <a:solidFill>
                  <a:srgbClr val="363636"/>
                </a:solidFill>
              </a:defRPr>
            </a:lvl1pPr>
          </a:lstStyle>
          <a:p>
            <a:pPr lvl="0"/>
            <a:r>
              <a:rPr lang="en-US"/>
              <a:t>Subtitle</a:t>
            </a:r>
            <a:endParaRPr lang="en-GB"/>
          </a:p>
        </p:txBody>
      </p:sp>
      <p:cxnSp>
        <p:nvCxnSpPr>
          <p:cNvPr id="8" name="Straight Connector 7">
            <a:extLst>
              <a:ext uri="{FF2B5EF4-FFF2-40B4-BE49-F238E27FC236}">
                <a16:creationId xmlns:a16="http://schemas.microsoft.com/office/drawing/2014/main" id="{7EA4422C-16CC-65CE-EFF4-2F37FE945D09}"/>
              </a:ext>
            </a:extLst>
          </p:cNvPr>
          <p:cNvCxnSpPr/>
          <p:nvPr userDrawn="1"/>
        </p:nvCxnSpPr>
        <p:spPr>
          <a:xfrm>
            <a:off x="1028841" y="2161771"/>
            <a:ext cx="611909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8065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01135-3049-F64B-B9DD-3A94CFE37D9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38F6636-F209-A94B-8B7E-37A5C1CE4D3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1D96E876-94E4-874F-B401-A1EF460FBC22}"/>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8" name="Straight Connector 7">
            <a:extLst>
              <a:ext uri="{FF2B5EF4-FFF2-40B4-BE49-F238E27FC236}">
                <a16:creationId xmlns:a16="http://schemas.microsoft.com/office/drawing/2014/main" id="{4845833B-AF42-C848-A09F-56DAA5ED8EA1}"/>
              </a:ext>
            </a:extLst>
          </p:cNvPr>
          <p:cNvCxnSpPr/>
          <p:nvPr userDrawn="1"/>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11520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BC1C9C2-FB98-9449-B8F0-39AAEDD3EE42}"/>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EDC8F958-22FC-904F-8492-ECBB12608F6B}"/>
              </a:ext>
            </a:extLst>
          </p:cNvPr>
          <p:cNvPicPr>
            <a:picLocks noChangeAspect="1"/>
          </p:cNvPicPr>
          <p:nvPr userDrawn="1"/>
        </p:nvPicPr>
        <p:blipFill rotWithShape="1">
          <a:blip r:embed="rId3"/>
          <a:srcRect l="35446" b="23513"/>
          <a:stretch/>
        </p:blipFill>
        <p:spPr>
          <a:xfrm>
            <a:off x="0" y="4799507"/>
            <a:ext cx="1737360" cy="2058494"/>
          </a:xfrm>
          <a:prstGeom prst="rect">
            <a:avLst/>
          </a:prstGeom>
        </p:spPr>
      </p:pic>
      <p:pic>
        <p:nvPicPr>
          <p:cNvPr id="10" name="Picture 9">
            <a:extLst>
              <a:ext uri="{FF2B5EF4-FFF2-40B4-BE49-F238E27FC236}">
                <a16:creationId xmlns:a16="http://schemas.microsoft.com/office/drawing/2014/main" id="{5B304E4C-D148-DF45-B7F2-E70F5B2E2408}"/>
              </a:ext>
            </a:extLst>
          </p:cNvPr>
          <p:cNvPicPr>
            <a:picLocks noChangeAspect="1"/>
          </p:cNvPicPr>
          <p:nvPr userDrawn="1"/>
        </p:nvPicPr>
        <p:blipFill>
          <a:blip r:embed="rId4"/>
          <a:stretch>
            <a:fillRect/>
          </a:stretch>
        </p:blipFill>
        <p:spPr>
          <a:xfrm rot="16200000">
            <a:off x="10239223" y="1795994"/>
            <a:ext cx="1579199" cy="1184400"/>
          </a:xfrm>
          <a:prstGeom prst="rect">
            <a:avLst/>
          </a:prstGeom>
        </p:spPr>
      </p:pic>
      <p:sp>
        <p:nvSpPr>
          <p:cNvPr id="2" name="Title 1">
            <a:extLst>
              <a:ext uri="{FF2B5EF4-FFF2-40B4-BE49-F238E27FC236}">
                <a16:creationId xmlns:a16="http://schemas.microsoft.com/office/drawing/2014/main" id="{57422C64-CDB5-E34F-8C97-66C6D9D51E5F}"/>
              </a:ext>
            </a:extLst>
          </p:cNvPr>
          <p:cNvSpPr>
            <a:spLocks noGrp="1"/>
          </p:cNvSpPr>
          <p:nvPr>
            <p:ph type="ctrTitle"/>
          </p:nvPr>
        </p:nvSpPr>
        <p:spPr>
          <a:xfrm>
            <a:off x="1524000" y="1122363"/>
            <a:ext cx="9144000" cy="2387600"/>
          </a:xfrm>
          <a:noFill/>
        </p:spPr>
        <p:txBody>
          <a:bodyPr anchor="b"/>
          <a:lstStyle>
            <a:lvl1pPr algn="ctr">
              <a:defRPr sz="6000">
                <a:solidFill>
                  <a:schemeClr val="bg1"/>
                </a:solidFill>
              </a:defRPr>
            </a:lvl1pPr>
          </a:lstStyle>
          <a:p>
            <a:r>
              <a:rPr lang="en-US"/>
              <a:t>Click to edit Master title</a:t>
            </a:r>
          </a:p>
        </p:txBody>
      </p:sp>
      <p:sp>
        <p:nvSpPr>
          <p:cNvPr id="3" name="Subtitle 2">
            <a:extLst>
              <a:ext uri="{FF2B5EF4-FFF2-40B4-BE49-F238E27FC236}">
                <a16:creationId xmlns:a16="http://schemas.microsoft.com/office/drawing/2014/main" id="{6274537D-7872-3E4B-A3AB-665CBC6EA06A}"/>
              </a:ext>
            </a:extLst>
          </p:cNvPr>
          <p:cNvSpPr>
            <a:spLocks noGrp="1"/>
          </p:cNvSpPr>
          <p:nvPr>
            <p:ph type="subTitle" idx="1"/>
          </p:nvPr>
        </p:nvSpPr>
        <p:spPr>
          <a:xfrm>
            <a:off x="1524000" y="3986194"/>
            <a:ext cx="9144000" cy="1271606"/>
          </a:xfrm>
        </p:spPr>
        <p:txBody>
          <a:bodyPr/>
          <a:lstStyle>
            <a:lvl1pPr marL="0" indent="0" algn="ctr">
              <a:buNone/>
              <a:defRPr sz="240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a:t>
            </a:r>
          </a:p>
        </p:txBody>
      </p:sp>
      <p:sp>
        <p:nvSpPr>
          <p:cNvPr id="6" name="Slide Number Placeholder 5">
            <a:extLst>
              <a:ext uri="{FF2B5EF4-FFF2-40B4-BE49-F238E27FC236}">
                <a16:creationId xmlns:a16="http://schemas.microsoft.com/office/drawing/2014/main" id="{37DB257D-A0E0-EF48-ABA3-7782115D606E}"/>
              </a:ext>
            </a:extLst>
          </p:cNvPr>
          <p:cNvSpPr>
            <a:spLocks noGrp="1"/>
          </p:cNvSpPr>
          <p:nvPr>
            <p:ph type="sldNum" sz="quarter" idx="12"/>
          </p:nvPr>
        </p:nvSpPr>
        <p:spPr/>
        <p:txBody>
          <a:bodyPr/>
          <a:lstStyle>
            <a:lvl1pPr>
              <a:defRPr>
                <a:solidFill>
                  <a:schemeClr val="bg1"/>
                </a:solidFill>
              </a:defRPr>
            </a:lvl1pPr>
          </a:lstStyle>
          <a:p>
            <a:fld id="{EE1A55DE-D795-7B44-9085-719E51EC44B5}" type="slidenum">
              <a:rPr lang="en-US" smtClean="0"/>
              <a:pPr/>
              <a:t>‹#›</a:t>
            </a:fld>
            <a:endParaRPr lang="en-US"/>
          </a:p>
        </p:txBody>
      </p:sp>
      <p:sp>
        <p:nvSpPr>
          <p:cNvPr id="11" name="TextBox 10">
            <a:extLst>
              <a:ext uri="{FF2B5EF4-FFF2-40B4-BE49-F238E27FC236}">
                <a16:creationId xmlns:a16="http://schemas.microsoft.com/office/drawing/2014/main" id="{1D3C93AA-AEC1-E348-A455-2BBDEC699ED7}"/>
              </a:ext>
            </a:extLst>
          </p:cNvPr>
          <p:cNvSpPr txBox="1"/>
          <p:nvPr userDrawn="1"/>
        </p:nvSpPr>
        <p:spPr>
          <a:xfrm>
            <a:off x="873760" y="-538480"/>
            <a:ext cx="184731" cy="369332"/>
          </a:xfrm>
          <a:prstGeom prst="rect">
            <a:avLst/>
          </a:prstGeom>
          <a:noFill/>
        </p:spPr>
        <p:txBody>
          <a:bodyPr wrap="none" rtlCol="0">
            <a:spAutoFit/>
          </a:bodyPr>
          <a:lstStyle/>
          <a:p>
            <a:endParaRPr lang="en-US"/>
          </a:p>
        </p:txBody>
      </p:sp>
      <p:pic>
        <p:nvPicPr>
          <p:cNvPr id="14" name="Picture 13">
            <a:extLst>
              <a:ext uri="{FF2B5EF4-FFF2-40B4-BE49-F238E27FC236}">
                <a16:creationId xmlns:a16="http://schemas.microsoft.com/office/drawing/2014/main" id="{239D3C52-456B-CF49-8D86-ABB528E08D2A}"/>
              </a:ext>
            </a:extLst>
          </p:cNvPr>
          <p:cNvPicPr>
            <a:picLocks noChangeAspect="1"/>
          </p:cNvPicPr>
          <p:nvPr userDrawn="1"/>
        </p:nvPicPr>
        <p:blipFill rotWithShape="1">
          <a:blip r:embed="rId5"/>
          <a:srcRect t="3" r="6601" b="-36686"/>
          <a:stretch/>
        </p:blipFill>
        <p:spPr>
          <a:xfrm>
            <a:off x="436034" y="1131569"/>
            <a:ext cx="11387159" cy="45719"/>
          </a:xfrm>
          <a:prstGeom prst="rect">
            <a:avLst/>
          </a:prstGeom>
        </p:spPr>
      </p:pic>
      <p:pic>
        <p:nvPicPr>
          <p:cNvPr id="4" name="Picture 3"/>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32425" y="284472"/>
            <a:ext cx="4425705" cy="612649"/>
          </a:xfrm>
          <a:prstGeom prst="rect">
            <a:avLst/>
          </a:prstGeom>
        </p:spPr>
      </p:pic>
    </p:spTree>
    <p:extLst>
      <p:ext uri="{BB962C8B-B14F-4D97-AF65-F5344CB8AC3E}">
        <p14:creationId xmlns:p14="http://schemas.microsoft.com/office/powerpoint/2010/main" val="21766179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9AFDC-EFD0-1441-9AC7-904E0020301D}"/>
              </a:ext>
            </a:extLst>
          </p:cNvPr>
          <p:cNvSpPr>
            <a:spLocks noGrp="1"/>
          </p:cNvSpPr>
          <p:nvPr>
            <p:ph type="title"/>
          </p:nvPr>
        </p:nvSpPr>
        <p:spPr>
          <a:xfrm>
            <a:off x="838200" y="365127"/>
            <a:ext cx="10515600" cy="865467"/>
          </a:xfrm>
        </p:spPr>
        <p:txBody>
          <a:bodyPr>
            <a:normAutofit/>
          </a:bodyPr>
          <a:lstStyle>
            <a:lvl1pPr>
              <a:defRPr sz="3200">
                <a:solidFill>
                  <a:srgbClr val="193E7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137B93FD-A511-F946-93C8-9398D1A826E5}"/>
              </a:ext>
            </a:extLst>
          </p:cNvPr>
          <p:cNvSpPr>
            <a:spLocks noGrp="1"/>
          </p:cNvSpPr>
          <p:nvPr>
            <p:ph idx="1"/>
          </p:nvPr>
        </p:nvSpPr>
        <p:spPr>
          <a:xfrm>
            <a:off x="838200" y="1535065"/>
            <a:ext cx="10515600" cy="4141835"/>
          </a:xfrm>
        </p:spPr>
        <p:txBody>
          <a:bodyPr>
            <a:normAutofit/>
          </a:bodyPr>
          <a:lstStyle>
            <a:lvl1pPr>
              <a:defRPr sz="2400">
                <a:solidFill>
                  <a:srgbClr val="193E72"/>
                </a:solidFill>
              </a:defRPr>
            </a:lvl1pPr>
          </a:lstStyle>
          <a:p>
            <a:pPr lvl="0"/>
            <a:r>
              <a:rPr lang="en-US"/>
              <a:t>Edit Master text styles</a:t>
            </a:r>
          </a:p>
        </p:txBody>
      </p:sp>
      <p:sp>
        <p:nvSpPr>
          <p:cNvPr id="6" name="Slide Number Placeholder 5">
            <a:extLst>
              <a:ext uri="{FF2B5EF4-FFF2-40B4-BE49-F238E27FC236}">
                <a16:creationId xmlns:a16="http://schemas.microsoft.com/office/drawing/2014/main" id="{35E6DB81-3C1D-8A49-8C87-0F6BE5A9E9C0}"/>
              </a:ext>
            </a:extLst>
          </p:cNvPr>
          <p:cNvSpPr>
            <a:spLocks noGrp="1"/>
          </p:cNvSpPr>
          <p:nvPr>
            <p:ph type="sldNum" sz="quarter" idx="12"/>
          </p:nvPr>
        </p:nvSpPr>
        <p:spPr/>
        <p:txBody>
          <a:bodyPr/>
          <a:lstStyle/>
          <a:p>
            <a:fld id="{EE1A55DE-D795-7B44-9085-719E51EC44B5}" type="slidenum">
              <a:rPr lang="en-US" smtClean="0"/>
              <a:t>‹#›</a:t>
            </a:fld>
            <a:endParaRPr lang="en-US"/>
          </a:p>
        </p:txBody>
      </p:sp>
      <p:pic>
        <p:nvPicPr>
          <p:cNvPr id="11" name="Picture 10">
            <a:extLst>
              <a:ext uri="{FF2B5EF4-FFF2-40B4-BE49-F238E27FC236}">
                <a16:creationId xmlns:a16="http://schemas.microsoft.com/office/drawing/2014/main" id="{D3EA3455-F170-324C-88B5-287718264867}"/>
              </a:ext>
            </a:extLst>
          </p:cNvPr>
          <p:cNvPicPr>
            <a:picLocks noChangeAspect="1"/>
          </p:cNvPicPr>
          <p:nvPr userDrawn="1"/>
        </p:nvPicPr>
        <p:blipFill rotWithShape="1">
          <a:blip r:embed="rId2"/>
          <a:srcRect t="5" r="8043" b="-142998"/>
          <a:stretch/>
        </p:blipFill>
        <p:spPr>
          <a:xfrm>
            <a:off x="400051" y="5903697"/>
            <a:ext cx="11056823" cy="45719"/>
          </a:xfrm>
          <a:prstGeom prst="rect">
            <a:avLst/>
          </a:prstGeom>
        </p:spPr>
      </p:pic>
      <p:pic>
        <p:nvPicPr>
          <p:cNvPr id="2050" name="Picture 2" descr="C:\Users\ChapmanL\Desktop\PSRC Logo.jp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75447" y="6049964"/>
            <a:ext cx="4398963" cy="612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146905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9AFDC-EFD0-1441-9AC7-904E0020301D}"/>
              </a:ext>
            </a:extLst>
          </p:cNvPr>
          <p:cNvSpPr>
            <a:spLocks noGrp="1"/>
          </p:cNvSpPr>
          <p:nvPr>
            <p:ph type="title"/>
          </p:nvPr>
        </p:nvSpPr>
        <p:spPr>
          <a:xfrm>
            <a:off x="838200" y="365127"/>
            <a:ext cx="10515600" cy="865467"/>
          </a:xfrm>
        </p:spPr>
        <p:txBody>
          <a:bodyPr>
            <a:normAutofit/>
          </a:bodyPr>
          <a:lstStyle>
            <a:lvl1pPr>
              <a:defRPr sz="3200">
                <a:solidFill>
                  <a:srgbClr val="193E7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137B93FD-A511-F946-93C8-9398D1A826E5}"/>
              </a:ext>
            </a:extLst>
          </p:cNvPr>
          <p:cNvSpPr>
            <a:spLocks noGrp="1"/>
          </p:cNvSpPr>
          <p:nvPr>
            <p:ph idx="1"/>
          </p:nvPr>
        </p:nvSpPr>
        <p:spPr>
          <a:xfrm>
            <a:off x="838200" y="1535065"/>
            <a:ext cx="10515600" cy="4256453"/>
          </a:xfrm>
        </p:spPr>
        <p:txBody>
          <a:bodyPr>
            <a:normAutofit/>
          </a:bodyPr>
          <a:lstStyle>
            <a:lvl1pPr>
              <a:defRPr sz="2400">
                <a:solidFill>
                  <a:srgbClr val="193E72"/>
                </a:solidFill>
              </a:defRPr>
            </a:lvl1pPr>
          </a:lstStyle>
          <a:p>
            <a:pPr lvl="0"/>
            <a:r>
              <a:rPr lang="en-US"/>
              <a:t>Edit Master text styles</a:t>
            </a:r>
          </a:p>
        </p:txBody>
      </p:sp>
      <p:sp>
        <p:nvSpPr>
          <p:cNvPr id="6" name="Slide Number Placeholder 5">
            <a:extLst>
              <a:ext uri="{FF2B5EF4-FFF2-40B4-BE49-F238E27FC236}">
                <a16:creationId xmlns:a16="http://schemas.microsoft.com/office/drawing/2014/main" id="{35E6DB81-3C1D-8A49-8C87-0F6BE5A9E9C0}"/>
              </a:ext>
            </a:extLst>
          </p:cNvPr>
          <p:cNvSpPr>
            <a:spLocks noGrp="1"/>
          </p:cNvSpPr>
          <p:nvPr>
            <p:ph type="sldNum" sz="quarter" idx="12"/>
          </p:nvPr>
        </p:nvSpPr>
        <p:spPr/>
        <p:txBody>
          <a:bodyPr/>
          <a:lstStyle/>
          <a:p>
            <a:fld id="{EE1A55DE-D795-7B44-9085-719E51EC44B5}" type="slidenum">
              <a:rPr lang="en-US" smtClean="0"/>
              <a:t>‹#›</a:t>
            </a:fld>
            <a:endParaRPr lang="en-US"/>
          </a:p>
        </p:txBody>
      </p:sp>
      <p:pic>
        <p:nvPicPr>
          <p:cNvPr id="7" name="Picture 6">
            <a:extLst>
              <a:ext uri="{FF2B5EF4-FFF2-40B4-BE49-F238E27FC236}">
                <a16:creationId xmlns:a16="http://schemas.microsoft.com/office/drawing/2014/main" id="{D3EA3455-F170-324C-88B5-287718264867}"/>
              </a:ext>
            </a:extLst>
          </p:cNvPr>
          <p:cNvPicPr>
            <a:picLocks noChangeAspect="1"/>
          </p:cNvPicPr>
          <p:nvPr userDrawn="1"/>
        </p:nvPicPr>
        <p:blipFill rotWithShape="1">
          <a:blip r:embed="rId2"/>
          <a:srcRect t="5" r="8043" b="-142998"/>
          <a:stretch/>
        </p:blipFill>
        <p:spPr>
          <a:xfrm>
            <a:off x="400051" y="5903697"/>
            <a:ext cx="11056823" cy="45719"/>
          </a:xfrm>
          <a:prstGeom prst="rect">
            <a:avLst/>
          </a:prstGeom>
        </p:spPr>
      </p:pic>
      <p:pic>
        <p:nvPicPr>
          <p:cNvPr id="1026" name="Picture 2" descr="C:\Users\ChapmanL\Desktop\PSRC Logo.jp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41492" y="6049964"/>
            <a:ext cx="4398963" cy="612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695128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9D158A6-16D0-6D4E-9EF9-E79EBBCE06C2}"/>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3E9AFDC-EFD0-1441-9AC7-904E0020301D}"/>
              </a:ext>
            </a:extLst>
          </p:cNvPr>
          <p:cNvSpPr>
            <a:spLocks noGrp="1"/>
          </p:cNvSpPr>
          <p:nvPr>
            <p:ph type="title"/>
          </p:nvPr>
        </p:nvSpPr>
        <p:spPr>
          <a:xfrm>
            <a:off x="838200" y="365127"/>
            <a:ext cx="10515600" cy="865467"/>
          </a:xfrm>
        </p:spPr>
        <p:txBody>
          <a:bodyPr>
            <a:normAutofit/>
          </a:bodyPr>
          <a:lstStyle>
            <a:lvl1pPr>
              <a:defRPr sz="32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137B93FD-A511-F946-93C8-9398D1A826E5}"/>
              </a:ext>
            </a:extLst>
          </p:cNvPr>
          <p:cNvSpPr>
            <a:spLocks noGrp="1"/>
          </p:cNvSpPr>
          <p:nvPr>
            <p:ph idx="1"/>
          </p:nvPr>
        </p:nvSpPr>
        <p:spPr>
          <a:xfrm>
            <a:off x="838200" y="1535066"/>
            <a:ext cx="10515600" cy="4065634"/>
          </a:xfrm>
        </p:spPr>
        <p:txBody>
          <a:bodyPr>
            <a:normAutofit/>
          </a:bodyPr>
          <a:lstStyle>
            <a:lvl1pPr>
              <a:defRPr sz="2400">
                <a:solidFill>
                  <a:schemeClr val="bg1"/>
                </a:solidFill>
              </a:defRPr>
            </a:lvl1pPr>
          </a:lstStyle>
          <a:p>
            <a:pPr lvl="0"/>
            <a:r>
              <a:rPr lang="en-US"/>
              <a:t>Edit Master text styles</a:t>
            </a:r>
          </a:p>
        </p:txBody>
      </p:sp>
      <p:sp>
        <p:nvSpPr>
          <p:cNvPr id="6" name="Slide Number Placeholder 5">
            <a:extLst>
              <a:ext uri="{FF2B5EF4-FFF2-40B4-BE49-F238E27FC236}">
                <a16:creationId xmlns:a16="http://schemas.microsoft.com/office/drawing/2014/main" id="{35E6DB81-3C1D-8A49-8C87-0F6BE5A9E9C0}"/>
              </a:ext>
            </a:extLst>
          </p:cNvPr>
          <p:cNvSpPr>
            <a:spLocks noGrp="1"/>
          </p:cNvSpPr>
          <p:nvPr>
            <p:ph type="sldNum" sz="quarter" idx="12"/>
          </p:nvPr>
        </p:nvSpPr>
        <p:spPr/>
        <p:txBody>
          <a:bodyPr/>
          <a:lstStyle>
            <a:lvl1pPr>
              <a:defRPr>
                <a:solidFill>
                  <a:schemeClr val="bg1"/>
                </a:solidFill>
              </a:defRPr>
            </a:lvl1pPr>
          </a:lstStyle>
          <a:p>
            <a:fld id="{EE1A55DE-D795-7B44-9085-719E51EC44B5}" type="slidenum">
              <a:rPr lang="en-US" smtClean="0"/>
              <a:pPr/>
              <a:t>‹#›</a:t>
            </a:fld>
            <a:endParaRPr lang="en-US"/>
          </a:p>
        </p:txBody>
      </p:sp>
      <p:pic>
        <p:nvPicPr>
          <p:cNvPr id="11" name="Picture 10">
            <a:extLst>
              <a:ext uri="{FF2B5EF4-FFF2-40B4-BE49-F238E27FC236}">
                <a16:creationId xmlns:a16="http://schemas.microsoft.com/office/drawing/2014/main" id="{D3EA3455-F170-324C-88B5-287718264867}"/>
              </a:ext>
            </a:extLst>
          </p:cNvPr>
          <p:cNvPicPr>
            <a:picLocks noChangeAspect="1"/>
          </p:cNvPicPr>
          <p:nvPr userDrawn="1"/>
        </p:nvPicPr>
        <p:blipFill rotWithShape="1">
          <a:blip r:embed="rId3"/>
          <a:srcRect t="5" r="8043" b="-142998"/>
          <a:stretch/>
        </p:blipFill>
        <p:spPr>
          <a:xfrm>
            <a:off x="400051" y="5863397"/>
            <a:ext cx="11056823" cy="60118"/>
          </a:xfrm>
          <a:prstGeom prst="rect">
            <a:avLst/>
          </a:prstGeom>
        </p:spPr>
      </p:pic>
      <p:pic>
        <p:nvPicPr>
          <p:cNvPr id="1026" name="Picture 2"/>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400051" y="6049964"/>
            <a:ext cx="4425950" cy="61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282645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8_Section Head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52F2127-EBD7-8848-B8B4-DAD7CA931A58}"/>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10" name="Picture 9">
            <a:extLst>
              <a:ext uri="{FF2B5EF4-FFF2-40B4-BE49-F238E27FC236}">
                <a16:creationId xmlns:a16="http://schemas.microsoft.com/office/drawing/2014/main" id="{6CAAB2EA-8363-5F45-8970-190A7BD6C085}"/>
              </a:ext>
            </a:extLst>
          </p:cNvPr>
          <p:cNvPicPr>
            <a:picLocks noChangeAspect="1"/>
          </p:cNvPicPr>
          <p:nvPr userDrawn="1"/>
        </p:nvPicPr>
        <p:blipFill rotWithShape="1">
          <a:blip r:embed="rId3"/>
          <a:srcRect l="8151" b="33145"/>
          <a:stretch/>
        </p:blipFill>
        <p:spPr>
          <a:xfrm>
            <a:off x="1" y="4480660"/>
            <a:ext cx="3091180" cy="2377341"/>
          </a:xfrm>
          <a:prstGeom prst="rect">
            <a:avLst/>
          </a:prstGeom>
        </p:spPr>
      </p:pic>
      <p:pic>
        <p:nvPicPr>
          <p:cNvPr id="11" name="Picture 10">
            <a:extLst>
              <a:ext uri="{FF2B5EF4-FFF2-40B4-BE49-F238E27FC236}">
                <a16:creationId xmlns:a16="http://schemas.microsoft.com/office/drawing/2014/main" id="{0EE5CE05-CB7F-B34C-8754-EF71B55DB913}"/>
              </a:ext>
            </a:extLst>
          </p:cNvPr>
          <p:cNvPicPr>
            <a:picLocks noChangeAspect="1"/>
          </p:cNvPicPr>
          <p:nvPr userDrawn="1"/>
        </p:nvPicPr>
        <p:blipFill>
          <a:blip r:embed="rId4"/>
          <a:stretch>
            <a:fillRect/>
          </a:stretch>
        </p:blipFill>
        <p:spPr>
          <a:xfrm>
            <a:off x="10445751" y="1519647"/>
            <a:ext cx="1155700" cy="927100"/>
          </a:xfrm>
          <a:prstGeom prst="rect">
            <a:avLst/>
          </a:prstGeom>
        </p:spPr>
      </p:pic>
      <p:sp>
        <p:nvSpPr>
          <p:cNvPr id="2" name="Title 1">
            <a:extLst>
              <a:ext uri="{FF2B5EF4-FFF2-40B4-BE49-F238E27FC236}">
                <a16:creationId xmlns:a16="http://schemas.microsoft.com/office/drawing/2014/main" id="{02BF6DC9-37E3-D144-87B7-81B5E7C27BD8}"/>
              </a:ext>
            </a:extLst>
          </p:cNvPr>
          <p:cNvSpPr>
            <a:spLocks noGrp="1"/>
          </p:cNvSpPr>
          <p:nvPr>
            <p:ph type="title"/>
          </p:nvPr>
        </p:nvSpPr>
        <p:spPr>
          <a:xfrm>
            <a:off x="838200" y="2488688"/>
            <a:ext cx="9403080" cy="1133477"/>
          </a:xfrm>
        </p:spPr>
        <p:txBody>
          <a:bodyPr anchor="b">
            <a:noAutofit/>
          </a:bodyPr>
          <a:lstStyle>
            <a:lvl1pPr>
              <a:defRPr sz="4800">
                <a:solidFill>
                  <a:srgbClr val="193E72"/>
                </a:solidFill>
              </a:defRPr>
            </a:lvl1pPr>
          </a:lstStyle>
          <a:p>
            <a:r>
              <a:rPr lang="en-US"/>
              <a:t>Click to edit Master title</a:t>
            </a:r>
          </a:p>
        </p:txBody>
      </p:sp>
      <p:sp>
        <p:nvSpPr>
          <p:cNvPr id="6" name="Slide Number Placeholder 5">
            <a:extLst>
              <a:ext uri="{FF2B5EF4-FFF2-40B4-BE49-F238E27FC236}">
                <a16:creationId xmlns:a16="http://schemas.microsoft.com/office/drawing/2014/main" id="{35944CE4-06ED-E046-944B-D3D4DDDF1D04}"/>
              </a:ext>
            </a:extLst>
          </p:cNvPr>
          <p:cNvSpPr>
            <a:spLocks noGrp="1"/>
          </p:cNvSpPr>
          <p:nvPr>
            <p:ph type="sldNum" sz="quarter" idx="12"/>
          </p:nvPr>
        </p:nvSpPr>
        <p:spPr/>
        <p:txBody>
          <a:bodyPr/>
          <a:lstStyle>
            <a:lvl1pPr>
              <a:defRPr>
                <a:solidFill>
                  <a:srgbClr val="193E72"/>
                </a:solidFill>
              </a:defRPr>
            </a:lvl1pPr>
          </a:lstStyle>
          <a:p>
            <a:fld id="{EE1A55DE-D795-7B44-9085-719E51EC44B5}" type="slidenum">
              <a:rPr lang="en-US" smtClean="0"/>
              <a:pPr/>
              <a:t>‹#›</a:t>
            </a:fld>
            <a:endParaRPr lang="en-US"/>
          </a:p>
        </p:txBody>
      </p:sp>
      <p:pic>
        <p:nvPicPr>
          <p:cNvPr id="13" name="Picture 12">
            <a:extLst>
              <a:ext uri="{FF2B5EF4-FFF2-40B4-BE49-F238E27FC236}">
                <a16:creationId xmlns:a16="http://schemas.microsoft.com/office/drawing/2014/main" id="{239D3C52-456B-CF49-8D86-ABB528E08D2A}"/>
              </a:ext>
            </a:extLst>
          </p:cNvPr>
          <p:cNvPicPr>
            <a:picLocks noChangeAspect="1"/>
          </p:cNvPicPr>
          <p:nvPr userDrawn="1"/>
        </p:nvPicPr>
        <p:blipFill rotWithShape="1">
          <a:blip r:embed="rId5"/>
          <a:srcRect t="3" r="6601" b="-36686"/>
          <a:stretch/>
        </p:blipFill>
        <p:spPr>
          <a:xfrm>
            <a:off x="436034" y="1131569"/>
            <a:ext cx="11387159" cy="45719"/>
          </a:xfrm>
          <a:prstGeom prst="rect">
            <a:avLst/>
          </a:prstGeom>
        </p:spPr>
      </p:pic>
      <p:pic>
        <p:nvPicPr>
          <p:cNvPr id="3074" name="Picture 2" descr="C:\Users\ChapmanL\Desktop\PSRC Logo.jpg"/>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36034" y="291948"/>
            <a:ext cx="4398963" cy="612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526503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237E0DDE-BBC8-534D-8F87-23B9287D0922}"/>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FE396B99-1C3E-534F-B516-F100DE2F2778}"/>
              </a:ext>
            </a:extLst>
          </p:cNvPr>
          <p:cNvPicPr>
            <a:picLocks noChangeAspect="1"/>
          </p:cNvPicPr>
          <p:nvPr userDrawn="1"/>
        </p:nvPicPr>
        <p:blipFill rotWithShape="1">
          <a:blip r:embed="rId3"/>
          <a:srcRect t="3" r="6601" b="-36686"/>
          <a:stretch/>
        </p:blipFill>
        <p:spPr>
          <a:xfrm>
            <a:off x="402422" y="868933"/>
            <a:ext cx="11387159" cy="45719"/>
          </a:xfrm>
          <a:prstGeom prst="rect">
            <a:avLst/>
          </a:prstGeom>
        </p:spPr>
      </p:pic>
      <p:sp>
        <p:nvSpPr>
          <p:cNvPr id="2" name="Title 1">
            <a:extLst>
              <a:ext uri="{FF2B5EF4-FFF2-40B4-BE49-F238E27FC236}">
                <a16:creationId xmlns:a16="http://schemas.microsoft.com/office/drawing/2014/main" id="{02BF6DC9-37E3-D144-87B7-81B5E7C27BD8}"/>
              </a:ext>
            </a:extLst>
          </p:cNvPr>
          <p:cNvSpPr>
            <a:spLocks noGrp="1"/>
          </p:cNvSpPr>
          <p:nvPr>
            <p:ph type="title"/>
          </p:nvPr>
        </p:nvSpPr>
        <p:spPr>
          <a:xfrm>
            <a:off x="838200" y="2488688"/>
            <a:ext cx="9403080" cy="1133477"/>
          </a:xfrm>
        </p:spPr>
        <p:txBody>
          <a:bodyPr anchor="b">
            <a:noAutofit/>
          </a:bodyPr>
          <a:lstStyle>
            <a:lvl1pPr>
              <a:defRPr sz="4800">
                <a:solidFill>
                  <a:srgbClr val="193E72"/>
                </a:solidFill>
              </a:defRPr>
            </a:lvl1pPr>
          </a:lstStyle>
          <a:p>
            <a:r>
              <a:rPr lang="en-US"/>
              <a:t>Click to edit Master title</a:t>
            </a:r>
          </a:p>
        </p:txBody>
      </p:sp>
      <p:sp>
        <p:nvSpPr>
          <p:cNvPr id="6" name="Slide Number Placeholder 5">
            <a:extLst>
              <a:ext uri="{FF2B5EF4-FFF2-40B4-BE49-F238E27FC236}">
                <a16:creationId xmlns:a16="http://schemas.microsoft.com/office/drawing/2014/main" id="{35944CE4-06ED-E046-944B-D3D4DDDF1D04}"/>
              </a:ext>
            </a:extLst>
          </p:cNvPr>
          <p:cNvSpPr>
            <a:spLocks noGrp="1"/>
          </p:cNvSpPr>
          <p:nvPr>
            <p:ph type="sldNum" sz="quarter" idx="12"/>
          </p:nvPr>
        </p:nvSpPr>
        <p:spPr/>
        <p:txBody>
          <a:bodyPr/>
          <a:lstStyle>
            <a:lvl1pPr>
              <a:defRPr>
                <a:solidFill>
                  <a:srgbClr val="193E72"/>
                </a:solidFill>
              </a:defRPr>
            </a:lvl1pPr>
          </a:lstStyle>
          <a:p>
            <a:fld id="{EE1A55DE-D795-7B44-9085-719E51EC44B5}" type="slidenum">
              <a:rPr lang="en-US" smtClean="0"/>
              <a:pPr/>
              <a:t>‹#›</a:t>
            </a:fld>
            <a:endParaRPr lang="en-US"/>
          </a:p>
        </p:txBody>
      </p:sp>
      <p:pic>
        <p:nvPicPr>
          <p:cNvPr id="4" name="Picture 3">
            <a:extLst>
              <a:ext uri="{FF2B5EF4-FFF2-40B4-BE49-F238E27FC236}">
                <a16:creationId xmlns:a16="http://schemas.microsoft.com/office/drawing/2014/main" id="{61EBF669-8E10-C845-A121-DB25AD1063DC}"/>
              </a:ext>
            </a:extLst>
          </p:cNvPr>
          <p:cNvPicPr>
            <a:picLocks noChangeAspect="1"/>
          </p:cNvPicPr>
          <p:nvPr userDrawn="1"/>
        </p:nvPicPr>
        <p:blipFill rotWithShape="1">
          <a:blip r:embed="rId4"/>
          <a:srcRect l="34054" b="22345"/>
          <a:stretch/>
        </p:blipFill>
        <p:spPr>
          <a:xfrm>
            <a:off x="0" y="4812138"/>
            <a:ext cx="1737360" cy="2045862"/>
          </a:xfrm>
          <a:prstGeom prst="rect">
            <a:avLst/>
          </a:prstGeom>
        </p:spPr>
      </p:pic>
      <p:pic>
        <p:nvPicPr>
          <p:cNvPr id="12" name="Picture 11">
            <a:extLst>
              <a:ext uri="{FF2B5EF4-FFF2-40B4-BE49-F238E27FC236}">
                <a16:creationId xmlns:a16="http://schemas.microsoft.com/office/drawing/2014/main" id="{20B6504F-0738-AD4E-B37A-159E120E906C}"/>
              </a:ext>
            </a:extLst>
          </p:cNvPr>
          <p:cNvPicPr>
            <a:picLocks noChangeAspect="1"/>
          </p:cNvPicPr>
          <p:nvPr userDrawn="1"/>
        </p:nvPicPr>
        <p:blipFill>
          <a:blip r:embed="rId5"/>
          <a:stretch>
            <a:fillRect/>
          </a:stretch>
        </p:blipFill>
        <p:spPr>
          <a:xfrm rot="16200000">
            <a:off x="10129459" y="1714918"/>
            <a:ext cx="1579205" cy="1184404"/>
          </a:xfrm>
          <a:prstGeom prst="rect">
            <a:avLst/>
          </a:prstGeom>
        </p:spPr>
      </p:pic>
      <p:pic>
        <p:nvPicPr>
          <p:cNvPr id="16" name="Picture 15">
            <a:extLst>
              <a:ext uri="{FF2B5EF4-FFF2-40B4-BE49-F238E27FC236}">
                <a16:creationId xmlns:a16="http://schemas.microsoft.com/office/drawing/2014/main" id="{DF176EB0-C59A-D44C-9789-8AACE9AEFD6E}"/>
              </a:ext>
            </a:extLst>
          </p:cNvPr>
          <p:cNvPicPr>
            <a:picLocks noChangeAspect="1"/>
          </p:cNvPicPr>
          <p:nvPr userDrawn="1"/>
        </p:nvPicPr>
        <p:blipFill>
          <a:blip r:embed="rId6"/>
          <a:stretch>
            <a:fillRect/>
          </a:stretch>
        </p:blipFill>
        <p:spPr>
          <a:xfrm>
            <a:off x="402422" y="318527"/>
            <a:ext cx="3196167" cy="368789"/>
          </a:xfrm>
          <a:prstGeom prst="rect">
            <a:avLst/>
          </a:prstGeom>
        </p:spPr>
      </p:pic>
    </p:spTree>
    <p:extLst>
      <p:ext uri="{BB962C8B-B14F-4D97-AF65-F5344CB8AC3E}">
        <p14:creationId xmlns:p14="http://schemas.microsoft.com/office/powerpoint/2010/main" val="112484529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7_Section Header">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237E0DDE-BBC8-534D-8F87-23B9287D0922}"/>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2BF6DC9-37E3-D144-87B7-81B5E7C27BD8}"/>
              </a:ext>
            </a:extLst>
          </p:cNvPr>
          <p:cNvSpPr>
            <a:spLocks noGrp="1"/>
          </p:cNvSpPr>
          <p:nvPr>
            <p:ph type="title"/>
          </p:nvPr>
        </p:nvSpPr>
        <p:spPr>
          <a:xfrm>
            <a:off x="838200" y="2488688"/>
            <a:ext cx="9403080" cy="1133477"/>
          </a:xfrm>
        </p:spPr>
        <p:txBody>
          <a:bodyPr anchor="b">
            <a:noAutofit/>
          </a:bodyPr>
          <a:lstStyle>
            <a:lvl1pPr>
              <a:defRPr sz="4800">
                <a:solidFill>
                  <a:srgbClr val="193E72"/>
                </a:solidFill>
              </a:defRPr>
            </a:lvl1pPr>
          </a:lstStyle>
          <a:p>
            <a:r>
              <a:rPr lang="en-US"/>
              <a:t>Click to edit Master title</a:t>
            </a:r>
          </a:p>
        </p:txBody>
      </p:sp>
      <p:sp>
        <p:nvSpPr>
          <p:cNvPr id="6" name="Slide Number Placeholder 5">
            <a:extLst>
              <a:ext uri="{FF2B5EF4-FFF2-40B4-BE49-F238E27FC236}">
                <a16:creationId xmlns:a16="http://schemas.microsoft.com/office/drawing/2014/main" id="{35944CE4-06ED-E046-944B-D3D4DDDF1D04}"/>
              </a:ext>
            </a:extLst>
          </p:cNvPr>
          <p:cNvSpPr>
            <a:spLocks noGrp="1"/>
          </p:cNvSpPr>
          <p:nvPr>
            <p:ph type="sldNum" sz="quarter" idx="12"/>
          </p:nvPr>
        </p:nvSpPr>
        <p:spPr/>
        <p:txBody>
          <a:bodyPr/>
          <a:lstStyle>
            <a:lvl1pPr>
              <a:defRPr>
                <a:solidFill>
                  <a:srgbClr val="193E72"/>
                </a:solidFill>
              </a:defRPr>
            </a:lvl1pPr>
          </a:lstStyle>
          <a:p>
            <a:fld id="{EE1A55DE-D795-7B44-9085-719E51EC44B5}" type="slidenum">
              <a:rPr lang="en-US" smtClean="0"/>
              <a:pPr/>
              <a:t>‹#›</a:t>
            </a:fld>
            <a:endParaRPr lang="en-US"/>
          </a:p>
        </p:txBody>
      </p:sp>
      <p:pic>
        <p:nvPicPr>
          <p:cNvPr id="4" name="Picture 3">
            <a:extLst>
              <a:ext uri="{FF2B5EF4-FFF2-40B4-BE49-F238E27FC236}">
                <a16:creationId xmlns:a16="http://schemas.microsoft.com/office/drawing/2014/main" id="{61EBF669-8E10-C845-A121-DB25AD1063DC}"/>
              </a:ext>
            </a:extLst>
          </p:cNvPr>
          <p:cNvPicPr>
            <a:picLocks noChangeAspect="1"/>
          </p:cNvPicPr>
          <p:nvPr userDrawn="1"/>
        </p:nvPicPr>
        <p:blipFill rotWithShape="1">
          <a:blip r:embed="rId3"/>
          <a:srcRect l="34054" b="22345"/>
          <a:stretch/>
        </p:blipFill>
        <p:spPr>
          <a:xfrm>
            <a:off x="0" y="4812138"/>
            <a:ext cx="1737360" cy="2045862"/>
          </a:xfrm>
          <a:prstGeom prst="rect">
            <a:avLst/>
          </a:prstGeom>
        </p:spPr>
      </p:pic>
      <p:pic>
        <p:nvPicPr>
          <p:cNvPr id="12" name="Picture 11">
            <a:extLst>
              <a:ext uri="{FF2B5EF4-FFF2-40B4-BE49-F238E27FC236}">
                <a16:creationId xmlns:a16="http://schemas.microsoft.com/office/drawing/2014/main" id="{20B6504F-0738-AD4E-B37A-159E120E906C}"/>
              </a:ext>
            </a:extLst>
          </p:cNvPr>
          <p:cNvPicPr>
            <a:picLocks noChangeAspect="1"/>
          </p:cNvPicPr>
          <p:nvPr userDrawn="1"/>
        </p:nvPicPr>
        <p:blipFill>
          <a:blip r:embed="rId4"/>
          <a:stretch>
            <a:fillRect/>
          </a:stretch>
        </p:blipFill>
        <p:spPr>
          <a:xfrm rot="16200000">
            <a:off x="10129459" y="1714918"/>
            <a:ext cx="1579205" cy="1184404"/>
          </a:xfrm>
          <a:prstGeom prst="rect">
            <a:avLst/>
          </a:prstGeom>
        </p:spPr>
      </p:pic>
      <p:pic>
        <p:nvPicPr>
          <p:cNvPr id="10" name="Picture 9">
            <a:extLst>
              <a:ext uri="{FF2B5EF4-FFF2-40B4-BE49-F238E27FC236}">
                <a16:creationId xmlns:a16="http://schemas.microsoft.com/office/drawing/2014/main" id="{239D3C52-456B-CF49-8D86-ABB528E08D2A}"/>
              </a:ext>
            </a:extLst>
          </p:cNvPr>
          <p:cNvPicPr>
            <a:picLocks noChangeAspect="1"/>
          </p:cNvPicPr>
          <p:nvPr userDrawn="1"/>
        </p:nvPicPr>
        <p:blipFill rotWithShape="1">
          <a:blip r:embed="rId5"/>
          <a:srcRect t="3" r="6601" b="-36686"/>
          <a:stretch/>
        </p:blipFill>
        <p:spPr>
          <a:xfrm>
            <a:off x="436034" y="1131569"/>
            <a:ext cx="11387159" cy="45719"/>
          </a:xfrm>
          <a:prstGeom prst="rect">
            <a:avLst/>
          </a:prstGeom>
        </p:spPr>
      </p:pic>
      <p:pic>
        <p:nvPicPr>
          <p:cNvPr id="2050" name="Picture 2"/>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36034" y="144463"/>
            <a:ext cx="4425950" cy="61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3223869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5_Two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6B69119-1B1B-404C-BA90-94A99EE4013C}"/>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90ED9402-3D88-6049-B554-357C36611E7D}"/>
              </a:ext>
            </a:extLst>
          </p:cNvPr>
          <p:cNvPicPr>
            <a:picLocks noChangeAspect="1"/>
          </p:cNvPicPr>
          <p:nvPr userDrawn="1"/>
        </p:nvPicPr>
        <p:blipFill rotWithShape="1">
          <a:blip r:embed="rId3"/>
          <a:srcRect l="24256" b="21461"/>
          <a:stretch/>
        </p:blipFill>
        <p:spPr>
          <a:xfrm>
            <a:off x="0" y="4015298"/>
            <a:ext cx="2780030" cy="2842702"/>
          </a:xfrm>
          <a:prstGeom prst="rect">
            <a:avLst/>
          </a:prstGeom>
        </p:spPr>
      </p:pic>
      <p:pic>
        <p:nvPicPr>
          <p:cNvPr id="12" name="Picture 11">
            <a:extLst>
              <a:ext uri="{FF2B5EF4-FFF2-40B4-BE49-F238E27FC236}">
                <a16:creationId xmlns:a16="http://schemas.microsoft.com/office/drawing/2014/main" id="{4AF6015D-0869-6549-8C39-D73FF762841D}"/>
              </a:ext>
            </a:extLst>
          </p:cNvPr>
          <p:cNvPicPr>
            <a:picLocks noChangeAspect="1"/>
          </p:cNvPicPr>
          <p:nvPr userDrawn="1"/>
        </p:nvPicPr>
        <p:blipFill>
          <a:blip r:embed="rId4"/>
          <a:stretch>
            <a:fillRect/>
          </a:stretch>
        </p:blipFill>
        <p:spPr>
          <a:xfrm rot="1782855">
            <a:off x="10190480" y="1733267"/>
            <a:ext cx="1351280" cy="675640"/>
          </a:xfrm>
          <a:prstGeom prst="rect">
            <a:avLst/>
          </a:prstGeom>
        </p:spPr>
      </p:pic>
      <p:sp>
        <p:nvSpPr>
          <p:cNvPr id="2" name="Title 1">
            <a:extLst>
              <a:ext uri="{FF2B5EF4-FFF2-40B4-BE49-F238E27FC236}">
                <a16:creationId xmlns:a16="http://schemas.microsoft.com/office/drawing/2014/main" id="{DAA4281D-3412-5E48-9A52-70612FA4E1AE}"/>
              </a:ext>
            </a:extLst>
          </p:cNvPr>
          <p:cNvSpPr>
            <a:spLocks noGrp="1"/>
          </p:cNvSpPr>
          <p:nvPr>
            <p:ph type="title"/>
          </p:nvPr>
        </p:nvSpPr>
        <p:spPr>
          <a:xfrm>
            <a:off x="838200" y="2555273"/>
            <a:ext cx="9159240" cy="1325563"/>
          </a:xfrm>
        </p:spPr>
        <p:txBody>
          <a:bodyPr>
            <a:normAutofit/>
          </a:bodyPr>
          <a:lstStyle>
            <a:lvl1pPr>
              <a:defRPr sz="4800">
                <a:solidFill>
                  <a:srgbClr val="193E72"/>
                </a:solidFill>
              </a:defRPr>
            </a:lvl1pPr>
          </a:lstStyle>
          <a:p>
            <a:r>
              <a:rPr lang="en-US"/>
              <a:t>Click to edit Master title</a:t>
            </a:r>
          </a:p>
        </p:txBody>
      </p:sp>
      <p:sp>
        <p:nvSpPr>
          <p:cNvPr id="7" name="Slide Number Placeholder 6">
            <a:extLst>
              <a:ext uri="{FF2B5EF4-FFF2-40B4-BE49-F238E27FC236}">
                <a16:creationId xmlns:a16="http://schemas.microsoft.com/office/drawing/2014/main" id="{419B6C91-4419-6945-B1FB-13E02AAEB7DA}"/>
              </a:ext>
            </a:extLst>
          </p:cNvPr>
          <p:cNvSpPr>
            <a:spLocks noGrp="1"/>
          </p:cNvSpPr>
          <p:nvPr>
            <p:ph type="sldNum" sz="quarter" idx="12"/>
          </p:nvPr>
        </p:nvSpPr>
        <p:spPr/>
        <p:txBody>
          <a:bodyPr/>
          <a:lstStyle/>
          <a:p>
            <a:fld id="{EE1A55DE-D795-7B44-9085-719E51EC44B5}" type="slidenum">
              <a:rPr lang="en-US" smtClean="0"/>
              <a:t>‹#›</a:t>
            </a:fld>
            <a:endParaRPr lang="en-US"/>
          </a:p>
        </p:txBody>
      </p:sp>
      <p:pic>
        <p:nvPicPr>
          <p:cNvPr id="14" name="Picture 13">
            <a:extLst>
              <a:ext uri="{FF2B5EF4-FFF2-40B4-BE49-F238E27FC236}">
                <a16:creationId xmlns:a16="http://schemas.microsoft.com/office/drawing/2014/main" id="{239D3C52-456B-CF49-8D86-ABB528E08D2A}"/>
              </a:ext>
            </a:extLst>
          </p:cNvPr>
          <p:cNvPicPr>
            <a:picLocks noChangeAspect="1"/>
          </p:cNvPicPr>
          <p:nvPr userDrawn="1"/>
        </p:nvPicPr>
        <p:blipFill rotWithShape="1">
          <a:blip r:embed="rId5"/>
          <a:srcRect t="3" r="6601" b="-36686"/>
          <a:stretch/>
        </p:blipFill>
        <p:spPr>
          <a:xfrm>
            <a:off x="436034" y="1131569"/>
            <a:ext cx="11387159" cy="45719"/>
          </a:xfrm>
          <a:prstGeom prst="rect">
            <a:avLst/>
          </a:prstGeom>
        </p:spPr>
      </p:pic>
      <p:pic>
        <p:nvPicPr>
          <p:cNvPr id="3074" name="Picture 2"/>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13487" y="144462"/>
            <a:ext cx="4425950" cy="61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3264289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Section Header">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3200FBBD-6CC4-A349-B70B-313BAD04B61C}"/>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2BF6DC9-37E3-D144-87B7-81B5E7C27BD8}"/>
              </a:ext>
            </a:extLst>
          </p:cNvPr>
          <p:cNvSpPr>
            <a:spLocks noGrp="1"/>
          </p:cNvSpPr>
          <p:nvPr>
            <p:ph type="title"/>
          </p:nvPr>
        </p:nvSpPr>
        <p:spPr>
          <a:xfrm>
            <a:off x="838200" y="2488688"/>
            <a:ext cx="9403080" cy="1133477"/>
          </a:xfrm>
        </p:spPr>
        <p:txBody>
          <a:bodyPr anchor="b">
            <a:noAutofit/>
          </a:bodyPr>
          <a:lstStyle>
            <a:lvl1pPr>
              <a:defRPr sz="4800">
                <a:solidFill>
                  <a:srgbClr val="193E72"/>
                </a:solidFill>
              </a:defRPr>
            </a:lvl1pPr>
          </a:lstStyle>
          <a:p>
            <a:r>
              <a:rPr lang="en-US"/>
              <a:t>Click to edit Master title</a:t>
            </a:r>
          </a:p>
        </p:txBody>
      </p:sp>
      <p:sp>
        <p:nvSpPr>
          <p:cNvPr id="6" name="Slide Number Placeholder 5">
            <a:extLst>
              <a:ext uri="{FF2B5EF4-FFF2-40B4-BE49-F238E27FC236}">
                <a16:creationId xmlns:a16="http://schemas.microsoft.com/office/drawing/2014/main" id="{35944CE4-06ED-E046-944B-D3D4DDDF1D04}"/>
              </a:ext>
            </a:extLst>
          </p:cNvPr>
          <p:cNvSpPr>
            <a:spLocks noGrp="1"/>
          </p:cNvSpPr>
          <p:nvPr>
            <p:ph type="sldNum" sz="quarter" idx="12"/>
          </p:nvPr>
        </p:nvSpPr>
        <p:spPr/>
        <p:txBody>
          <a:bodyPr/>
          <a:lstStyle>
            <a:lvl1pPr>
              <a:defRPr>
                <a:solidFill>
                  <a:srgbClr val="193E72"/>
                </a:solidFill>
              </a:defRPr>
            </a:lvl1pPr>
          </a:lstStyle>
          <a:p>
            <a:fld id="{EE1A55DE-D795-7B44-9085-719E51EC44B5}" type="slidenum">
              <a:rPr lang="en-US" smtClean="0"/>
              <a:pPr/>
              <a:t>‹#›</a:t>
            </a:fld>
            <a:endParaRPr lang="en-US"/>
          </a:p>
        </p:txBody>
      </p:sp>
      <p:pic>
        <p:nvPicPr>
          <p:cNvPr id="21" name="Picture 20">
            <a:extLst>
              <a:ext uri="{FF2B5EF4-FFF2-40B4-BE49-F238E27FC236}">
                <a16:creationId xmlns:a16="http://schemas.microsoft.com/office/drawing/2014/main" id="{1B3F5BD8-0C81-4A4E-A8A7-821DBE909558}"/>
              </a:ext>
            </a:extLst>
          </p:cNvPr>
          <p:cNvPicPr>
            <a:picLocks noChangeAspect="1"/>
          </p:cNvPicPr>
          <p:nvPr userDrawn="1"/>
        </p:nvPicPr>
        <p:blipFill>
          <a:blip r:embed="rId3"/>
          <a:stretch>
            <a:fillRect/>
          </a:stretch>
        </p:blipFill>
        <p:spPr>
          <a:xfrm rot="1927307">
            <a:off x="10464018" y="1820219"/>
            <a:ext cx="1081455" cy="540728"/>
          </a:xfrm>
          <a:prstGeom prst="rect">
            <a:avLst/>
          </a:prstGeom>
        </p:spPr>
      </p:pic>
      <p:pic>
        <p:nvPicPr>
          <p:cNvPr id="22" name="Picture 21">
            <a:extLst>
              <a:ext uri="{FF2B5EF4-FFF2-40B4-BE49-F238E27FC236}">
                <a16:creationId xmlns:a16="http://schemas.microsoft.com/office/drawing/2014/main" id="{580507CF-0871-4D45-B2B1-43EE3CCCD78D}"/>
              </a:ext>
            </a:extLst>
          </p:cNvPr>
          <p:cNvPicPr>
            <a:picLocks noChangeAspect="1"/>
          </p:cNvPicPr>
          <p:nvPr userDrawn="1"/>
        </p:nvPicPr>
        <p:blipFill>
          <a:blip r:embed="rId4"/>
          <a:stretch>
            <a:fillRect/>
          </a:stretch>
        </p:blipFill>
        <p:spPr>
          <a:xfrm>
            <a:off x="0" y="5141460"/>
            <a:ext cx="2582984" cy="1716540"/>
          </a:xfrm>
          <a:prstGeom prst="rect">
            <a:avLst/>
          </a:prstGeom>
        </p:spPr>
      </p:pic>
      <p:pic>
        <p:nvPicPr>
          <p:cNvPr id="10" name="Picture 9">
            <a:extLst>
              <a:ext uri="{FF2B5EF4-FFF2-40B4-BE49-F238E27FC236}">
                <a16:creationId xmlns:a16="http://schemas.microsoft.com/office/drawing/2014/main" id="{239D3C52-456B-CF49-8D86-ABB528E08D2A}"/>
              </a:ext>
            </a:extLst>
          </p:cNvPr>
          <p:cNvPicPr>
            <a:picLocks noChangeAspect="1"/>
          </p:cNvPicPr>
          <p:nvPr userDrawn="1"/>
        </p:nvPicPr>
        <p:blipFill rotWithShape="1">
          <a:blip r:embed="rId5"/>
          <a:srcRect t="3" r="6601" b="-36686"/>
          <a:stretch/>
        </p:blipFill>
        <p:spPr>
          <a:xfrm>
            <a:off x="436034" y="1131569"/>
            <a:ext cx="11387159" cy="45719"/>
          </a:xfrm>
          <a:prstGeom prst="rect">
            <a:avLst/>
          </a:prstGeom>
        </p:spPr>
      </p:pic>
      <p:pic>
        <p:nvPicPr>
          <p:cNvPr id="4098" name="Picture 2"/>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70009" y="144463"/>
            <a:ext cx="4425950" cy="61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4594965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C3FA3C1-F34D-4D4A-A999-6BD04B870E4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AA4281D-3412-5E48-9A52-70612FA4E1AE}"/>
              </a:ext>
            </a:extLst>
          </p:cNvPr>
          <p:cNvSpPr>
            <a:spLocks noGrp="1"/>
          </p:cNvSpPr>
          <p:nvPr>
            <p:ph type="title"/>
          </p:nvPr>
        </p:nvSpPr>
        <p:spPr>
          <a:xfrm>
            <a:off x="838200" y="2562303"/>
            <a:ext cx="9159240" cy="1325563"/>
          </a:xfrm>
        </p:spPr>
        <p:txBody>
          <a:bodyPr>
            <a:normAutofit/>
          </a:bodyPr>
          <a:lstStyle>
            <a:lvl1pPr>
              <a:defRPr sz="4800">
                <a:solidFill>
                  <a:srgbClr val="193E72"/>
                </a:solidFill>
              </a:defRPr>
            </a:lvl1pPr>
          </a:lstStyle>
          <a:p>
            <a:r>
              <a:rPr lang="en-US"/>
              <a:t>Click to edit Master title</a:t>
            </a:r>
          </a:p>
        </p:txBody>
      </p:sp>
      <p:sp>
        <p:nvSpPr>
          <p:cNvPr id="7" name="Slide Number Placeholder 6">
            <a:extLst>
              <a:ext uri="{FF2B5EF4-FFF2-40B4-BE49-F238E27FC236}">
                <a16:creationId xmlns:a16="http://schemas.microsoft.com/office/drawing/2014/main" id="{419B6C91-4419-6945-B1FB-13E02AAEB7DA}"/>
              </a:ext>
            </a:extLst>
          </p:cNvPr>
          <p:cNvSpPr>
            <a:spLocks noGrp="1"/>
          </p:cNvSpPr>
          <p:nvPr>
            <p:ph type="sldNum" sz="quarter" idx="12"/>
          </p:nvPr>
        </p:nvSpPr>
        <p:spPr/>
        <p:txBody>
          <a:bodyPr/>
          <a:lstStyle/>
          <a:p>
            <a:fld id="{EE1A55DE-D795-7B44-9085-719E51EC44B5}" type="slidenum">
              <a:rPr lang="en-US" smtClean="0"/>
              <a:t>‹#›</a:t>
            </a:fld>
            <a:endParaRPr lang="en-US"/>
          </a:p>
        </p:txBody>
      </p:sp>
      <p:pic>
        <p:nvPicPr>
          <p:cNvPr id="15" name="Picture 14">
            <a:extLst>
              <a:ext uri="{FF2B5EF4-FFF2-40B4-BE49-F238E27FC236}">
                <a16:creationId xmlns:a16="http://schemas.microsoft.com/office/drawing/2014/main" id="{F9D905AD-F873-2A44-82D4-3A8989E2B37C}"/>
              </a:ext>
            </a:extLst>
          </p:cNvPr>
          <p:cNvPicPr>
            <a:picLocks noChangeAspect="1"/>
          </p:cNvPicPr>
          <p:nvPr userDrawn="1"/>
        </p:nvPicPr>
        <p:blipFill>
          <a:blip r:embed="rId3"/>
          <a:stretch>
            <a:fillRect/>
          </a:stretch>
        </p:blipFill>
        <p:spPr>
          <a:xfrm rot="12288281">
            <a:off x="10164502" y="1399542"/>
            <a:ext cx="1342276" cy="1285674"/>
          </a:xfrm>
          <a:prstGeom prst="rect">
            <a:avLst/>
          </a:prstGeom>
        </p:spPr>
      </p:pic>
      <p:pic>
        <p:nvPicPr>
          <p:cNvPr id="18" name="Picture 17">
            <a:extLst>
              <a:ext uri="{FF2B5EF4-FFF2-40B4-BE49-F238E27FC236}">
                <a16:creationId xmlns:a16="http://schemas.microsoft.com/office/drawing/2014/main" id="{21FD4E0F-C273-6D40-A933-CEE0CA6AA3E0}"/>
              </a:ext>
            </a:extLst>
          </p:cNvPr>
          <p:cNvPicPr>
            <a:picLocks noChangeAspect="1"/>
          </p:cNvPicPr>
          <p:nvPr userDrawn="1"/>
        </p:nvPicPr>
        <p:blipFill rotWithShape="1">
          <a:blip r:embed="rId4"/>
          <a:srcRect l="8151" b="33145"/>
          <a:stretch/>
        </p:blipFill>
        <p:spPr>
          <a:xfrm>
            <a:off x="1" y="4480660"/>
            <a:ext cx="3091180" cy="2377341"/>
          </a:xfrm>
          <a:prstGeom prst="rect">
            <a:avLst/>
          </a:prstGeom>
        </p:spPr>
      </p:pic>
      <p:pic>
        <p:nvPicPr>
          <p:cNvPr id="11" name="Picture 10">
            <a:extLst>
              <a:ext uri="{FF2B5EF4-FFF2-40B4-BE49-F238E27FC236}">
                <a16:creationId xmlns:a16="http://schemas.microsoft.com/office/drawing/2014/main" id="{239D3C52-456B-CF49-8D86-ABB528E08D2A}"/>
              </a:ext>
            </a:extLst>
          </p:cNvPr>
          <p:cNvPicPr>
            <a:picLocks noChangeAspect="1"/>
          </p:cNvPicPr>
          <p:nvPr userDrawn="1"/>
        </p:nvPicPr>
        <p:blipFill rotWithShape="1">
          <a:blip r:embed="rId5"/>
          <a:srcRect t="3" r="6601" b="-36686"/>
          <a:stretch/>
        </p:blipFill>
        <p:spPr>
          <a:xfrm>
            <a:off x="436034" y="1131569"/>
            <a:ext cx="11387159" cy="45719"/>
          </a:xfrm>
          <a:prstGeom prst="rect">
            <a:avLst/>
          </a:prstGeom>
        </p:spPr>
      </p:pic>
      <p:pic>
        <p:nvPicPr>
          <p:cNvPr id="5122" name="Picture 2"/>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36034" y="167801"/>
            <a:ext cx="4425950" cy="61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82850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ight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01135-3049-F64B-B9DD-3A94CFE37D9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38F6636-F209-A94B-8B7E-37A5C1CE4D3A}"/>
              </a:ext>
            </a:extLst>
          </p:cNvPr>
          <p:cNvSpPr>
            <a:spLocks noGrp="1"/>
          </p:cNvSpPr>
          <p:nvPr>
            <p:ph sz="half" idx="1"/>
          </p:nvPr>
        </p:nvSpPr>
        <p:spPr>
          <a:xfrm>
            <a:off x="838200" y="1825625"/>
            <a:ext cx="6227618"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8" name="Straight Connector 7">
            <a:extLst>
              <a:ext uri="{FF2B5EF4-FFF2-40B4-BE49-F238E27FC236}">
                <a16:creationId xmlns:a16="http://schemas.microsoft.com/office/drawing/2014/main" id="{4845833B-AF42-C848-A09F-56DAA5ED8EA1}"/>
              </a:ext>
            </a:extLst>
          </p:cNvPr>
          <p:cNvCxnSpPr/>
          <p:nvPr userDrawn="1"/>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6" name="Picture Placeholder 2">
            <a:extLst>
              <a:ext uri="{FF2B5EF4-FFF2-40B4-BE49-F238E27FC236}">
                <a16:creationId xmlns:a16="http://schemas.microsoft.com/office/drawing/2014/main" id="{E380E9DA-076B-A641-9820-4ED1C4D8515C}"/>
              </a:ext>
            </a:extLst>
          </p:cNvPr>
          <p:cNvSpPr>
            <a:spLocks noGrp="1"/>
          </p:cNvSpPr>
          <p:nvPr>
            <p:ph type="pic" idx="10" hasCustomPrompt="1"/>
          </p:nvPr>
        </p:nvSpPr>
        <p:spPr>
          <a:xfrm>
            <a:off x="7515493" y="1825625"/>
            <a:ext cx="3838307" cy="3767652"/>
          </a:xfrm>
        </p:spPr>
        <p:txBody>
          <a:bodyP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br>
              <a:rPr lang="en-US"/>
            </a:br>
            <a:br>
              <a:rPr lang="en-US"/>
            </a:br>
            <a:br>
              <a:rPr lang="en-US"/>
            </a:br>
            <a:r>
              <a:rPr lang="en-US"/>
              <a:t>Click icon to add image</a:t>
            </a:r>
          </a:p>
        </p:txBody>
      </p:sp>
    </p:spTree>
    <p:extLst>
      <p:ext uri="{BB962C8B-B14F-4D97-AF65-F5344CB8AC3E}">
        <p14:creationId xmlns:p14="http://schemas.microsoft.com/office/powerpoint/2010/main" val="358004211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BC1C9C2-FB98-9449-B8F0-39AAEDD3EE42}"/>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EDC8F958-22FC-904F-8492-ECBB12608F6B}"/>
              </a:ext>
            </a:extLst>
          </p:cNvPr>
          <p:cNvPicPr>
            <a:picLocks noChangeAspect="1"/>
          </p:cNvPicPr>
          <p:nvPr userDrawn="1"/>
        </p:nvPicPr>
        <p:blipFill rotWithShape="1">
          <a:blip r:embed="rId3"/>
          <a:srcRect l="35446" b="23513"/>
          <a:stretch/>
        </p:blipFill>
        <p:spPr>
          <a:xfrm>
            <a:off x="0" y="4799507"/>
            <a:ext cx="1737360" cy="2058494"/>
          </a:xfrm>
          <a:prstGeom prst="rect">
            <a:avLst/>
          </a:prstGeom>
        </p:spPr>
      </p:pic>
      <p:pic>
        <p:nvPicPr>
          <p:cNvPr id="10" name="Picture 9">
            <a:extLst>
              <a:ext uri="{FF2B5EF4-FFF2-40B4-BE49-F238E27FC236}">
                <a16:creationId xmlns:a16="http://schemas.microsoft.com/office/drawing/2014/main" id="{5B304E4C-D148-DF45-B7F2-E70F5B2E2408}"/>
              </a:ext>
            </a:extLst>
          </p:cNvPr>
          <p:cNvPicPr>
            <a:picLocks noChangeAspect="1"/>
          </p:cNvPicPr>
          <p:nvPr userDrawn="1"/>
        </p:nvPicPr>
        <p:blipFill>
          <a:blip r:embed="rId4"/>
          <a:stretch>
            <a:fillRect/>
          </a:stretch>
        </p:blipFill>
        <p:spPr>
          <a:xfrm rot="16200000">
            <a:off x="10239223" y="1795994"/>
            <a:ext cx="1579199" cy="1184400"/>
          </a:xfrm>
          <a:prstGeom prst="rect">
            <a:avLst/>
          </a:prstGeom>
        </p:spPr>
      </p:pic>
      <p:sp>
        <p:nvSpPr>
          <p:cNvPr id="6" name="Slide Number Placeholder 5">
            <a:extLst>
              <a:ext uri="{FF2B5EF4-FFF2-40B4-BE49-F238E27FC236}">
                <a16:creationId xmlns:a16="http://schemas.microsoft.com/office/drawing/2014/main" id="{37DB257D-A0E0-EF48-ABA3-7782115D606E}"/>
              </a:ext>
            </a:extLst>
          </p:cNvPr>
          <p:cNvSpPr>
            <a:spLocks noGrp="1"/>
          </p:cNvSpPr>
          <p:nvPr>
            <p:ph type="sldNum" sz="quarter" idx="12"/>
          </p:nvPr>
        </p:nvSpPr>
        <p:spPr/>
        <p:txBody>
          <a:bodyPr/>
          <a:lstStyle>
            <a:lvl1pPr>
              <a:defRPr>
                <a:solidFill>
                  <a:schemeClr val="bg1"/>
                </a:solidFill>
              </a:defRPr>
            </a:lvl1pPr>
          </a:lstStyle>
          <a:p>
            <a:fld id="{EE1A55DE-D795-7B44-9085-719E51EC44B5}" type="slidenum">
              <a:rPr lang="en-US" smtClean="0"/>
              <a:pPr/>
              <a:t>‹#›</a:t>
            </a:fld>
            <a:endParaRPr lang="en-US"/>
          </a:p>
        </p:txBody>
      </p:sp>
      <p:sp>
        <p:nvSpPr>
          <p:cNvPr id="11" name="TextBox 10">
            <a:extLst>
              <a:ext uri="{FF2B5EF4-FFF2-40B4-BE49-F238E27FC236}">
                <a16:creationId xmlns:a16="http://schemas.microsoft.com/office/drawing/2014/main" id="{1D3C93AA-AEC1-E348-A455-2BBDEC699ED7}"/>
              </a:ext>
            </a:extLst>
          </p:cNvPr>
          <p:cNvSpPr txBox="1"/>
          <p:nvPr userDrawn="1"/>
        </p:nvSpPr>
        <p:spPr>
          <a:xfrm>
            <a:off x="873760" y="-538480"/>
            <a:ext cx="184731" cy="369332"/>
          </a:xfrm>
          <a:prstGeom prst="rect">
            <a:avLst/>
          </a:prstGeom>
          <a:noFill/>
        </p:spPr>
        <p:txBody>
          <a:bodyPr wrap="none" rtlCol="0">
            <a:spAutoFit/>
          </a:bodyPr>
          <a:lstStyle/>
          <a:p>
            <a:endParaRPr lang="en-US"/>
          </a:p>
        </p:txBody>
      </p:sp>
      <p:sp>
        <p:nvSpPr>
          <p:cNvPr id="12" name="Title 1">
            <a:extLst>
              <a:ext uri="{FF2B5EF4-FFF2-40B4-BE49-F238E27FC236}">
                <a16:creationId xmlns:a16="http://schemas.microsoft.com/office/drawing/2014/main" id="{8C69DFD5-858D-D642-ADE1-D548CB19E775}"/>
              </a:ext>
            </a:extLst>
          </p:cNvPr>
          <p:cNvSpPr>
            <a:spLocks noGrp="1"/>
          </p:cNvSpPr>
          <p:nvPr>
            <p:ph type="title"/>
          </p:nvPr>
        </p:nvSpPr>
        <p:spPr>
          <a:xfrm>
            <a:off x="838200" y="2488688"/>
            <a:ext cx="9403080" cy="1133477"/>
          </a:xfrm>
        </p:spPr>
        <p:txBody>
          <a:bodyPr anchor="b">
            <a:noAutofit/>
          </a:bodyPr>
          <a:lstStyle>
            <a:lvl1pPr>
              <a:defRPr sz="4800">
                <a:solidFill>
                  <a:schemeClr val="bg1"/>
                </a:solidFill>
              </a:defRPr>
            </a:lvl1pPr>
          </a:lstStyle>
          <a:p>
            <a:r>
              <a:rPr lang="en-US"/>
              <a:t>Click to edit Master title</a:t>
            </a:r>
          </a:p>
        </p:txBody>
      </p:sp>
      <p:pic>
        <p:nvPicPr>
          <p:cNvPr id="19" name="Picture 18">
            <a:extLst>
              <a:ext uri="{FF2B5EF4-FFF2-40B4-BE49-F238E27FC236}">
                <a16:creationId xmlns:a16="http://schemas.microsoft.com/office/drawing/2014/main" id="{239D3C52-456B-CF49-8D86-ABB528E08D2A}"/>
              </a:ext>
            </a:extLst>
          </p:cNvPr>
          <p:cNvPicPr>
            <a:picLocks noChangeAspect="1"/>
          </p:cNvPicPr>
          <p:nvPr userDrawn="1"/>
        </p:nvPicPr>
        <p:blipFill rotWithShape="1">
          <a:blip r:embed="rId5"/>
          <a:srcRect t="3" r="6601" b="-36686"/>
          <a:stretch/>
        </p:blipFill>
        <p:spPr>
          <a:xfrm>
            <a:off x="436034" y="1131569"/>
            <a:ext cx="11387159" cy="45719"/>
          </a:xfrm>
          <a:prstGeom prst="rect">
            <a:avLst/>
          </a:prstGeom>
        </p:spPr>
      </p:pic>
      <p:pic>
        <p:nvPicPr>
          <p:cNvPr id="6146" name="Picture 2"/>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24473" y="144463"/>
            <a:ext cx="4425950" cy="61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993214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13" name="Rectangle 12"/>
          <p:cNvSpPr/>
          <p:nvPr userDrawn="1"/>
        </p:nvSpPr>
        <p:spPr>
          <a:xfrm>
            <a:off x="0" y="4046"/>
            <a:ext cx="12192000" cy="6853954"/>
          </a:xfrm>
          <a:prstGeom prst="rect">
            <a:avLst/>
          </a:prstGeom>
          <a:solidFill>
            <a:srgbClr val="193E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75" name="Picture 3" descr="C:\Users\Charanjit\Desktop\cover_slide-2.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t="-1" b="58785"/>
          <a:stretch/>
        </p:blipFill>
        <p:spPr bwMode="auto">
          <a:xfrm>
            <a:off x="0" y="-2"/>
            <a:ext cx="12192000" cy="3552827"/>
          </a:xfrm>
          <a:prstGeom prst="rect">
            <a:avLst/>
          </a:prstGeom>
          <a:noFill/>
          <a:extLst>
            <a:ext uri="{909E8E84-426E-40DD-AFC4-6F175D3DCCD1}">
              <a14:hiddenFill xmlns:a14="http://schemas.microsoft.com/office/drawing/2010/main">
                <a:solidFill>
                  <a:srgbClr val="FFFFFF"/>
                </a:solidFill>
              </a14:hiddenFill>
            </a:ext>
          </a:extLst>
        </p:spPr>
      </p:pic>
      <p:sp>
        <p:nvSpPr>
          <p:cNvPr id="26" name="Picture Placeholder 21"/>
          <p:cNvSpPr>
            <a:spLocks noGrp="1"/>
          </p:cNvSpPr>
          <p:nvPr>
            <p:ph type="pic" sz="quarter" idx="15"/>
          </p:nvPr>
        </p:nvSpPr>
        <p:spPr>
          <a:xfrm>
            <a:off x="2579505" y="-2"/>
            <a:ext cx="5021445" cy="3552827"/>
          </a:xfrm>
        </p:spPr>
        <p:txBody>
          <a:bodyPr/>
          <a:lstStyle>
            <a:lvl1pPr marL="0" indent="0">
              <a:buNone/>
              <a:defRPr>
                <a:latin typeface="Arial" pitchFamily="34" charset="0"/>
                <a:cs typeface="Arial" pitchFamily="34" charset="0"/>
              </a:defRPr>
            </a:lvl1pPr>
          </a:lstStyle>
          <a:p>
            <a:endParaRPr lang="en-GB"/>
          </a:p>
          <a:p>
            <a:endParaRPr lang="en-GB"/>
          </a:p>
          <a:p>
            <a:endParaRPr lang="en-GB"/>
          </a:p>
          <a:p>
            <a:endParaRPr lang="en-GB"/>
          </a:p>
          <a:p>
            <a:endParaRPr lang="en-GB"/>
          </a:p>
          <a:p>
            <a:endParaRPr lang="en-GB"/>
          </a:p>
          <a:p>
            <a:r>
              <a:rPr lang="en-GB"/>
              <a:t>Insert picture</a:t>
            </a:r>
          </a:p>
        </p:txBody>
      </p:sp>
      <p:sp>
        <p:nvSpPr>
          <p:cNvPr id="14" name="Title 1"/>
          <p:cNvSpPr>
            <a:spLocks noGrp="1"/>
          </p:cNvSpPr>
          <p:nvPr>
            <p:ph type="ctrTitle"/>
          </p:nvPr>
        </p:nvSpPr>
        <p:spPr>
          <a:xfrm>
            <a:off x="2084205" y="3930554"/>
            <a:ext cx="8869544" cy="802499"/>
          </a:xfrm>
        </p:spPr>
        <p:txBody>
          <a:bodyPr anchor="b">
            <a:normAutofit/>
          </a:bodyPr>
          <a:lstStyle>
            <a:lvl1pPr algn="l">
              <a:defRPr sz="3600">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18" name="Subtitle 2"/>
          <p:cNvSpPr>
            <a:spLocks noGrp="1"/>
          </p:cNvSpPr>
          <p:nvPr>
            <p:ph type="subTitle" idx="1"/>
          </p:nvPr>
        </p:nvSpPr>
        <p:spPr>
          <a:xfrm>
            <a:off x="2084206" y="4971099"/>
            <a:ext cx="6900100" cy="675003"/>
          </a:xfrm>
        </p:spPr>
        <p:txBody>
          <a:bodyPr>
            <a:normAutofit/>
          </a:bodyPr>
          <a:lstStyle>
            <a:lvl1pPr marL="0" indent="0" algn="l">
              <a:buNone/>
              <a:defRPr sz="20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9" name="Slide Number Placeholder 5"/>
          <p:cNvSpPr>
            <a:spLocks noGrp="1"/>
          </p:cNvSpPr>
          <p:nvPr>
            <p:ph type="sldNum" sz="quarter" idx="12"/>
          </p:nvPr>
        </p:nvSpPr>
        <p:spPr>
          <a:xfrm>
            <a:off x="6457950" y="6356351"/>
            <a:ext cx="2057400" cy="365125"/>
          </a:xfrm>
        </p:spPr>
        <p:txBody>
          <a:bodyPr/>
          <a:lstStyle>
            <a:lvl1pPr>
              <a:defRPr>
                <a:solidFill>
                  <a:schemeClr val="bg1"/>
                </a:solidFill>
                <a:latin typeface="Arial" panose="020B0604020202020204" pitchFamily="34" charset="0"/>
                <a:cs typeface="Arial" panose="020B0604020202020204" pitchFamily="34" charset="0"/>
              </a:defRPr>
            </a:lvl1pPr>
          </a:lstStyle>
          <a:p>
            <a:fld id="{B856BA93-D92C-4B3D-A925-0A69E5C8F74E}" type="slidenum">
              <a:rPr lang="en-GB" smtClean="0"/>
              <a:pPr/>
              <a:t>‹#›</a:t>
            </a:fld>
            <a:endParaRPr lang="en-GB"/>
          </a:p>
        </p:txBody>
      </p:sp>
      <p:pic>
        <p:nvPicPr>
          <p:cNvPr id="10" name="Picture 9">
            <a:extLst>
              <a:ext uri="{FF2B5EF4-FFF2-40B4-BE49-F238E27FC236}">
                <a16:creationId xmlns:a16="http://schemas.microsoft.com/office/drawing/2014/main" id="{D3EA3455-F170-324C-88B5-287718264867}"/>
              </a:ext>
            </a:extLst>
          </p:cNvPr>
          <p:cNvPicPr>
            <a:picLocks noChangeAspect="1"/>
          </p:cNvPicPr>
          <p:nvPr userDrawn="1"/>
        </p:nvPicPr>
        <p:blipFill rotWithShape="1">
          <a:blip r:embed="rId3"/>
          <a:srcRect t="5" r="8043" b="-142998"/>
          <a:stretch/>
        </p:blipFill>
        <p:spPr>
          <a:xfrm>
            <a:off x="400051" y="5863397"/>
            <a:ext cx="11056823" cy="60118"/>
          </a:xfrm>
          <a:prstGeom prst="rect">
            <a:avLst/>
          </a:prstGeom>
        </p:spPr>
      </p:pic>
      <p:pic>
        <p:nvPicPr>
          <p:cNvPr id="7170" name="Picture 2"/>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66530" y="6049963"/>
            <a:ext cx="4425950" cy="61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583245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13" name="Rectangle 12"/>
          <p:cNvSpPr/>
          <p:nvPr userDrawn="1"/>
        </p:nvSpPr>
        <p:spPr>
          <a:xfrm>
            <a:off x="0" y="4046"/>
            <a:ext cx="12192000" cy="6853954"/>
          </a:xfrm>
          <a:prstGeom prst="rect">
            <a:avLst/>
          </a:prstGeom>
          <a:solidFill>
            <a:srgbClr val="193E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52" name="Picture 4" descr="C:\Users\Charanjit\Desktop\cover_slide.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35129" t="1529" b="1381"/>
          <a:stretch/>
        </p:blipFill>
        <p:spPr bwMode="auto">
          <a:xfrm>
            <a:off x="5715000" y="4046"/>
            <a:ext cx="6477000" cy="6853954"/>
          </a:xfrm>
          <a:prstGeom prst="rect">
            <a:avLst/>
          </a:prstGeom>
          <a:noFill/>
          <a:extLst>
            <a:ext uri="{909E8E84-426E-40DD-AFC4-6F175D3DCCD1}">
              <a14:hiddenFill xmlns:a14="http://schemas.microsoft.com/office/drawing/2010/main">
                <a:solidFill>
                  <a:srgbClr val="FFFFFF"/>
                </a:solidFill>
              </a14:hiddenFill>
            </a:ext>
          </a:extLst>
        </p:spPr>
      </p:pic>
      <p:sp>
        <p:nvSpPr>
          <p:cNvPr id="14" name="Title 1"/>
          <p:cNvSpPr>
            <a:spLocks noGrp="1"/>
          </p:cNvSpPr>
          <p:nvPr>
            <p:ph type="ctrTitle"/>
          </p:nvPr>
        </p:nvSpPr>
        <p:spPr>
          <a:xfrm>
            <a:off x="298122" y="2042347"/>
            <a:ext cx="4650852" cy="1435630"/>
          </a:xfrm>
        </p:spPr>
        <p:txBody>
          <a:bodyPr anchor="b">
            <a:normAutofit/>
          </a:bodyPr>
          <a:lstStyle>
            <a:lvl1pPr algn="l">
              <a:defRPr sz="3600">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18" name="Subtitle 2"/>
          <p:cNvSpPr>
            <a:spLocks noGrp="1"/>
          </p:cNvSpPr>
          <p:nvPr>
            <p:ph type="subTitle" idx="1"/>
          </p:nvPr>
        </p:nvSpPr>
        <p:spPr>
          <a:xfrm>
            <a:off x="298122" y="3844722"/>
            <a:ext cx="4333258" cy="1103563"/>
          </a:xfrm>
        </p:spPr>
        <p:txBody>
          <a:bodyPr>
            <a:normAutofit/>
          </a:bodyPr>
          <a:lstStyle>
            <a:lvl1pPr marL="0" indent="0" algn="l">
              <a:buNone/>
              <a:defRPr sz="20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4" name="Picture Placeholder 21"/>
          <p:cNvSpPr>
            <a:spLocks noGrp="1"/>
          </p:cNvSpPr>
          <p:nvPr>
            <p:ph type="pic" sz="quarter" idx="13"/>
          </p:nvPr>
        </p:nvSpPr>
        <p:spPr>
          <a:xfrm>
            <a:off x="7084991" y="-1"/>
            <a:ext cx="2678133" cy="2061397"/>
          </a:xfrm>
        </p:spPr>
        <p:txBody>
          <a:bodyPr/>
          <a:lstStyle>
            <a:lvl1pPr marL="0" indent="0">
              <a:buNone/>
              <a:defRPr>
                <a:solidFill>
                  <a:schemeClr val="bg1"/>
                </a:solidFill>
                <a:latin typeface="Arial" pitchFamily="34" charset="0"/>
                <a:cs typeface="Arial" pitchFamily="34" charset="0"/>
              </a:defRPr>
            </a:lvl1pPr>
          </a:lstStyle>
          <a:p>
            <a:endParaRPr lang="en-GB"/>
          </a:p>
          <a:p>
            <a:endParaRPr lang="en-GB"/>
          </a:p>
          <a:p>
            <a:endParaRPr lang="en-GB"/>
          </a:p>
          <a:p>
            <a:r>
              <a:rPr lang="en-GB"/>
              <a:t>Insert picture</a:t>
            </a:r>
          </a:p>
        </p:txBody>
      </p:sp>
      <p:sp>
        <p:nvSpPr>
          <p:cNvPr id="25" name="Picture Placeholder 21"/>
          <p:cNvSpPr>
            <a:spLocks noGrp="1"/>
          </p:cNvSpPr>
          <p:nvPr>
            <p:ph type="pic" sz="quarter" idx="14" hasCustomPrompt="1"/>
          </p:nvPr>
        </p:nvSpPr>
        <p:spPr>
          <a:xfrm>
            <a:off x="9763124" y="2061397"/>
            <a:ext cx="2428875" cy="2177228"/>
          </a:xfrm>
        </p:spPr>
        <p:txBody>
          <a:bodyPr/>
          <a:lstStyle>
            <a:lvl1pPr marL="0" indent="0">
              <a:buNone/>
              <a:defRPr>
                <a:solidFill>
                  <a:srgbClr val="193E72"/>
                </a:solidFill>
                <a:latin typeface="Arial" pitchFamily="34" charset="0"/>
                <a:cs typeface="Arial" pitchFamily="34" charset="0"/>
              </a:defRPr>
            </a:lvl1pPr>
          </a:lstStyle>
          <a:p>
            <a:r>
              <a:rPr lang="en-GB"/>
              <a:t>Insert </a:t>
            </a:r>
            <a:br>
              <a:rPr lang="en-GB"/>
            </a:br>
            <a:r>
              <a:rPr lang="en-GB"/>
              <a:t>picture</a:t>
            </a:r>
          </a:p>
        </p:txBody>
      </p:sp>
      <p:sp>
        <p:nvSpPr>
          <p:cNvPr id="26" name="Picture Placeholder 21"/>
          <p:cNvSpPr>
            <a:spLocks noGrp="1"/>
          </p:cNvSpPr>
          <p:nvPr>
            <p:ph type="pic" sz="quarter" idx="15" hasCustomPrompt="1"/>
          </p:nvPr>
        </p:nvSpPr>
        <p:spPr>
          <a:xfrm>
            <a:off x="7084991" y="4238624"/>
            <a:ext cx="2678134" cy="2647949"/>
          </a:xfrm>
        </p:spPr>
        <p:txBody>
          <a:bodyPr/>
          <a:lstStyle>
            <a:lvl1pPr marL="0" indent="0">
              <a:buNone/>
              <a:defRPr>
                <a:latin typeface="Arial" pitchFamily="34" charset="0"/>
                <a:cs typeface="Arial" pitchFamily="34" charset="0"/>
              </a:defRPr>
            </a:lvl1pPr>
          </a:lstStyle>
          <a:p>
            <a:r>
              <a:rPr lang="en-GB"/>
              <a:t>Insert picture</a:t>
            </a:r>
          </a:p>
        </p:txBody>
      </p:sp>
      <p:pic>
        <p:nvPicPr>
          <p:cNvPr id="8194"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44463" y="144463"/>
            <a:ext cx="4425950" cy="61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0288000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4_Title Slide">
    <p:spTree>
      <p:nvGrpSpPr>
        <p:cNvPr id="1" name=""/>
        <p:cNvGrpSpPr/>
        <p:nvPr/>
      </p:nvGrpSpPr>
      <p:grpSpPr>
        <a:xfrm>
          <a:off x="0" y="0"/>
          <a:ext cx="0" cy="0"/>
          <a:chOff x="0" y="0"/>
          <a:chExt cx="0" cy="0"/>
        </a:xfrm>
      </p:grpSpPr>
      <p:pic>
        <p:nvPicPr>
          <p:cNvPr id="2050" name="Picture 2" descr="\\WDMYCLOUD\Public\Click_Duo_Design WORK\NIHR\NIHR_FENNY_Brand Guidelines Final version\Brand Guidelines Final version\Links\iStock-855239924.jpg"/>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l="-11947"/>
          <a:stretch/>
        </p:blipFill>
        <p:spPr bwMode="auto">
          <a:xfrm>
            <a:off x="1928137" y="4046"/>
            <a:ext cx="10263863" cy="6865901"/>
          </a:xfrm>
          <a:prstGeom prst="rect">
            <a:avLst/>
          </a:prstGeom>
          <a:noFill/>
          <a:extLst>
            <a:ext uri="{909E8E84-426E-40DD-AFC4-6F175D3DCCD1}">
              <a14:hiddenFill xmlns:a14="http://schemas.microsoft.com/office/drawing/2010/main">
                <a:solidFill>
                  <a:srgbClr val="FFFFFF"/>
                </a:solidFill>
              </a14:hiddenFill>
            </a:ext>
          </a:extLst>
        </p:spPr>
      </p:pic>
      <p:sp>
        <p:nvSpPr>
          <p:cNvPr id="11" name="Picture Placeholder 21"/>
          <p:cNvSpPr>
            <a:spLocks noGrp="1"/>
          </p:cNvSpPr>
          <p:nvPr>
            <p:ph type="pic" sz="quarter" idx="15"/>
          </p:nvPr>
        </p:nvSpPr>
        <p:spPr>
          <a:xfrm>
            <a:off x="5257800" y="4046"/>
            <a:ext cx="6934200" cy="6853954"/>
          </a:xfrm>
        </p:spPr>
        <p:txBody>
          <a:bodyPr/>
          <a:lstStyle>
            <a:lvl1pPr marL="0" indent="0">
              <a:buNone/>
              <a:defRPr>
                <a:latin typeface="Arial" pitchFamily="34" charset="0"/>
                <a:cs typeface="Arial" pitchFamily="34" charset="0"/>
              </a:defRPr>
            </a:lvl1pPr>
          </a:lstStyle>
          <a:p>
            <a:endParaRPr lang="en-GB"/>
          </a:p>
          <a:p>
            <a:endParaRPr lang="en-GB"/>
          </a:p>
          <a:p>
            <a:endParaRPr lang="en-GB"/>
          </a:p>
          <a:p>
            <a:endParaRPr lang="en-GB"/>
          </a:p>
          <a:p>
            <a:endParaRPr lang="en-GB"/>
          </a:p>
          <a:p>
            <a:endParaRPr lang="en-GB"/>
          </a:p>
          <a:p>
            <a:r>
              <a:rPr lang="en-GB"/>
              <a:t>Insert picture</a:t>
            </a:r>
          </a:p>
        </p:txBody>
      </p:sp>
      <p:pic>
        <p:nvPicPr>
          <p:cNvPr id="12" name="Picture 11">
            <a:extLst>
              <a:ext uri="{FF2B5EF4-FFF2-40B4-BE49-F238E27FC236}">
                <a16:creationId xmlns:a16="http://schemas.microsoft.com/office/drawing/2014/main" id="{5E208493-8149-6E45-81CC-EE362D4F2B77}"/>
              </a:ext>
            </a:extLst>
          </p:cNvPr>
          <p:cNvPicPr>
            <a:picLocks noChangeAspect="1"/>
          </p:cNvPicPr>
          <p:nvPr userDrawn="1"/>
        </p:nvPicPr>
        <p:blipFill>
          <a:blip r:embed="rId3"/>
          <a:stretch>
            <a:fillRect/>
          </a:stretch>
        </p:blipFill>
        <p:spPr>
          <a:xfrm>
            <a:off x="402422" y="318527"/>
            <a:ext cx="3196167" cy="368789"/>
          </a:xfrm>
          <a:prstGeom prst="rect">
            <a:avLst/>
          </a:prstGeom>
        </p:spPr>
      </p:pic>
      <p:sp>
        <p:nvSpPr>
          <p:cNvPr id="13" name="Rectangle 12"/>
          <p:cNvSpPr/>
          <p:nvPr userDrawn="1"/>
        </p:nvSpPr>
        <p:spPr>
          <a:xfrm>
            <a:off x="0" y="4045"/>
            <a:ext cx="5257800" cy="6865901"/>
          </a:xfrm>
          <a:prstGeom prst="rect">
            <a:avLst/>
          </a:prstGeom>
          <a:solidFill>
            <a:srgbClr val="193E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itle 1"/>
          <p:cNvSpPr>
            <a:spLocks noGrp="1"/>
          </p:cNvSpPr>
          <p:nvPr>
            <p:ph type="ctrTitle"/>
          </p:nvPr>
        </p:nvSpPr>
        <p:spPr>
          <a:xfrm>
            <a:off x="264124" y="2349228"/>
            <a:ext cx="3948501" cy="802499"/>
          </a:xfrm>
        </p:spPr>
        <p:txBody>
          <a:bodyPr anchor="b">
            <a:normAutofit/>
          </a:bodyPr>
          <a:lstStyle>
            <a:lvl1pPr algn="l">
              <a:defRPr sz="3600">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16" name="Subtitle 2"/>
          <p:cNvSpPr>
            <a:spLocks noGrp="1"/>
          </p:cNvSpPr>
          <p:nvPr>
            <p:ph type="subTitle" idx="1"/>
          </p:nvPr>
        </p:nvSpPr>
        <p:spPr>
          <a:xfrm>
            <a:off x="264124" y="3428743"/>
            <a:ext cx="3196026" cy="675003"/>
          </a:xfrm>
        </p:spPr>
        <p:txBody>
          <a:bodyPr>
            <a:normAutofit/>
          </a:bodyPr>
          <a:lstStyle>
            <a:lvl1pPr marL="0" indent="0" algn="l">
              <a:buNone/>
              <a:defRPr sz="20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9" name="Picture 18">
            <a:extLst>
              <a:ext uri="{FF2B5EF4-FFF2-40B4-BE49-F238E27FC236}">
                <a16:creationId xmlns:a16="http://schemas.microsoft.com/office/drawing/2014/main" id="{239D3C52-456B-CF49-8D86-ABB528E08D2A}"/>
              </a:ext>
            </a:extLst>
          </p:cNvPr>
          <p:cNvPicPr>
            <a:picLocks noChangeAspect="1"/>
          </p:cNvPicPr>
          <p:nvPr userDrawn="1"/>
        </p:nvPicPr>
        <p:blipFill rotWithShape="1">
          <a:blip r:embed="rId4"/>
          <a:srcRect t="3" r="6601" b="-36686"/>
          <a:stretch/>
        </p:blipFill>
        <p:spPr>
          <a:xfrm>
            <a:off x="402422" y="1249678"/>
            <a:ext cx="4393141" cy="45719"/>
          </a:xfrm>
          <a:prstGeom prst="rect">
            <a:avLst/>
          </a:prstGeom>
        </p:spPr>
      </p:pic>
      <p:pic>
        <p:nvPicPr>
          <p:cNvPr id="14" name="Picture 13">
            <a:extLst>
              <a:ext uri="{FF2B5EF4-FFF2-40B4-BE49-F238E27FC236}">
                <a16:creationId xmlns:a16="http://schemas.microsoft.com/office/drawing/2014/main" id="{F9D905AD-F873-2A44-82D4-3A8989E2B37C}"/>
              </a:ext>
            </a:extLst>
          </p:cNvPr>
          <p:cNvPicPr>
            <a:picLocks noChangeAspect="1"/>
          </p:cNvPicPr>
          <p:nvPr userDrawn="1"/>
        </p:nvPicPr>
        <p:blipFill>
          <a:blip r:embed="rId5"/>
          <a:stretch>
            <a:fillRect/>
          </a:stretch>
        </p:blipFill>
        <p:spPr>
          <a:xfrm rot="18058527">
            <a:off x="3541487" y="5142736"/>
            <a:ext cx="1342276" cy="1285674"/>
          </a:xfrm>
          <a:prstGeom prst="rect">
            <a:avLst/>
          </a:prstGeom>
        </p:spPr>
      </p:pic>
      <p:pic>
        <p:nvPicPr>
          <p:cNvPr id="9218" name="Picture 2"/>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69613" y="144463"/>
            <a:ext cx="4425950" cy="61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13815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ft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01135-3049-F64B-B9DD-3A94CFE37D9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38F6636-F209-A94B-8B7E-37A5C1CE4D3A}"/>
              </a:ext>
            </a:extLst>
          </p:cNvPr>
          <p:cNvSpPr>
            <a:spLocks noGrp="1"/>
          </p:cNvSpPr>
          <p:nvPr>
            <p:ph sz="half" idx="1"/>
          </p:nvPr>
        </p:nvSpPr>
        <p:spPr>
          <a:xfrm>
            <a:off x="5126182" y="1825625"/>
            <a:ext cx="6227618"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8" name="Straight Connector 7">
            <a:extLst>
              <a:ext uri="{FF2B5EF4-FFF2-40B4-BE49-F238E27FC236}">
                <a16:creationId xmlns:a16="http://schemas.microsoft.com/office/drawing/2014/main" id="{4845833B-AF42-C848-A09F-56DAA5ED8EA1}"/>
              </a:ext>
            </a:extLst>
          </p:cNvPr>
          <p:cNvCxnSpPr/>
          <p:nvPr userDrawn="1"/>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6" name="Picture Placeholder 2">
            <a:extLst>
              <a:ext uri="{FF2B5EF4-FFF2-40B4-BE49-F238E27FC236}">
                <a16:creationId xmlns:a16="http://schemas.microsoft.com/office/drawing/2014/main" id="{5EEB3DC8-E4FE-3643-B153-8A0D15FACE6A}"/>
              </a:ext>
            </a:extLst>
          </p:cNvPr>
          <p:cNvSpPr>
            <a:spLocks noGrp="1"/>
          </p:cNvSpPr>
          <p:nvPr>
            <p:ph type="pic" idx="10" hasCustomPrompt="1"/>
          </p:nvPr>
        </p:nvSpPr>
        <p:spPr>
          <a:xfrm>
            <a:off x="838200" y="1825625"/>
            <a:ext cx="3838307" cy="3767652"/>
          </a:xfrm>
        </p:spPr>
        <p:txBody>
          <a:bodyP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br>
              <a:rPr lang="en-US" sz="1800"/>
            </a:br>
            <a:br>
              <a:rPr lang="en-US" sz="1800"/>
            </a:br>
            <a:br>
              <a:rPr lang="en-US" sz="1800"/>
            </a:br>
            <a:r>
              <a:rPr lang="en-US" sz="1800"/>
              <a:t>Click icon to add image</a:t>
            </a:r>
            <a:endParaRPr lang="en-US"/>
          </a:p>
        </p:txBody>
      </p:sp>
    </p:spTree>
    <p:extLst>
      <p:ext uri="{BB962C8B-B14F-4D97-AF65-F5344CB8AC3E}">
        <p14:creationId xmlns:p14="http://schemas.microsoft.com/office/powerpoint/2010/main" val="20188131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box">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842B32C-E0BB-B043-B9FC-09F8DCF35498}"/>
              </a:ext>
            </a:extLst>
          </p:cNvPr>
          <p:cNvSpPr>
            <a:spLocks noGrp="1"/>
          </p:cNvSpPr>
          <p:nvPr>
            <p:ph idx="1"/>
          </p:nvPr>
        </p:nvSpPr>
        <p:spPr>
          <a:xfrm>
            <a:off x="5183188" y="2049462"/>
            <a:ext cx="6172200" cy="38115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1A28F54A-BF54-6D4F-8BCA-BE86788B7468}"/>
              </a:ext>
            </a:extLst>
          </p:cNvPr>
          <p:cNvSpPr>
            <a:spLocks noGrp="1"/>
          </p:cNvSpPr>
          <p:nvPr>
            <p:ph type="body" sz="half" idx="2"/>
          </p:nvPr>
        </p:nvSpPr>
        <p:spPr>
          <a:xfrm>
            <a:off x="839788" y="2057400"/>
            <a:ext cx="3932237" cy="3811588"/>
          </a:xfrm>
          <a:solidFill>
            <a:schemeClr val="bg2"/>
          </a:solidFill>
        </p:spPr>
        <p:txBody>
          <a:bodyPr lIns="360000" tIns="360000" rIns="360000" bIns="360000"/>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Title 1">
            <a:extLst>
              <a:ext uri="{FF2B5EF4-FFF2-40B4-BE49-F238E27FC236}">
                <a16:creationId xmlns:a16="http://schemas.microsoft.com/office/drawing/2014/main" id="{7D4710A5-D7B9-8441-83B5-B2045AD922FA}"/>
              </a:ext>
            </a:extLst>
          </p:cNvPr>
          <p:cNvSpPr>
            <a:spLocks noGrp="1"/>
          </p:cNvSpPr>
          <p:nvPr>
            <p:ph type="title"/>
          </p:nvPr>
        </p:nvSpPr>
        <p:spPr>
          <a:xfrm>
            <a:off x="838201" y="313719"/>
            <a:ext cx="8984530" cy="1009651"/>
          </a:xfrm>
        </p:spPr>
        <p:txBody>
          <a:bodyPr/>
          <a:lstStyle/>
          <a:p>
            <a:r>
              <a:rPr lang="en-GB"/>
              <a:t>Click to edit Master title style</a:t>
            </a:r>
            <a:endParaRPr lang="en-US"/>
          </a:p>
        </p:txBody>
      </p:sp>
      <p:cxnSp>
        <p:nvCxnSpPr>
          <p:cNvPr id="6" name="Straight Connector 5">
            <a:extLst>
              <a:ext uri="{FF2B5EF4-FFF2-40B4-BE49-F238E27FC236}">
                <a16:creationId xmlns:a16="http://schemas.microsoft.com/office/drawing/2014/main" id="{86880CC8-078D-C845-A2C1-135EC1AD01CE}"/>
              </a:ext>
            </a:extLst>
          </p:cNvPr>
          <p:cNvCxnSpPr>
            <a:cxnSpLocks/>
          </p:cNvCxnSpPr>
          <p:nvPr userDrawn="1"/>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1247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DADD0-6C29-544B-A310-F43D300ECD10}"/>
              </a:ext>
            </a:extLst>
          </p:cNvPr>
          <p:cNvSpPr>
            <a:spLocks noGrp="1"/>
          </p:cNvSpPr>
          <p:nvPr>
            <p:ph type="title"/>
          </p:nvPr>
        </p:nvSpPr>
        <p:spPr>
          <a:xfrm>
            <a:off x="839788" y="365126"/>
            <a:ext cx="10515600" cy="916920"/>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E47C73F-71DD-984A-888C-CE8390EB16BA}"/>
              </a:ext>
            </a:extLst>
          </p:cNvPr>
          <p:cNvSpPr>
            <a:spLocks noGrp="1"/>
          </p:cNvSpPr>
          <p:nvPr>
            <p:ph type="body" idx="1"/>
          </p:nvPr>
        </p:nvSpPr>
        <p:spPr>
          <a:xfrm>
            <a:off x="839788" y="153033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4FDF24F-6FEA-BE4F-B6D9-9FE6CD7CB48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7A1FCF99-F328-064A-B5B5-A7C5E0A4B5A2}"/>
              </a:ext>
            </a:extLst>
          </p:cNvPr>
          <p:cNvSpPr>
            <a:spLocks noGrp="1"/>
          </p:cNvSpPr>
          <p:nvPr>
            <p:ph type="body" sz="quarter" idx="3"/>
          </p:nvPr>
        </p:nvSpPr>
        <p:spPr>
          <a:xfrm>
            <a:off x="6172200" y="153033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AB7DE9B-80BA-2648-8925-E5FD3D1A358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94432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No bottom bor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A7F9A-C226-AF4B-BFB8-624D71295E66}"/>
              </a:ext>
            </a:extLst>
          </p:cNvPr>
          <p:cNvSpPr>
            <a:spLocks noGrp="1"/>
          </p:cNvSpPr>
          <p:nvPr>
            <p:ph type="title"/>
          </p:nvPr>
        </p:nvSpPr>
        <p:spPr/>
        <p:txBody>
          <a:bodyPr/>
          <a:lstStyle/>
          <a:p>
            <a:r>
              <a:rPr lang="en-GB"/>
              <a:t>Click to edit Master title style</a:t>
            </a:r>
            <a:endParaRPr lang="en-US"/>
          </a:p>
        </p:txBody>
      </p:sp>
      <p:cxnSp>
        <p:nvCxnSpPr>
          <p:cNvPr id="12" name="Straight Connector 11">
            <a:extLst>
              <a:ext uri="{FF2B5EF4-FFF2-40B4-BE49-F238E27FC236}">
                <a16:creationId xmlns:a16="http://schemas.microsoft.com/office/drawing/2014/main" id="{D591F195-AA9B-044F-A40E-16D0E224C9C4}"/>
              </a:ext>
            </a:extLst>
          </p:cNvPr>
          <p:cNvCxnSpPr>
            <a:cxnSpLocks/>
          </p:cNvCxnSpPr>
          <p:nvPr userDrawn="1"/>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CD162174-8799-7849-898E-1793D18AC8BC}"/>
              </a:ext>
            </a:extLst>
          </p:cNvPr>
          <p:cNvSpPr/>
          <p:nvPr userDrawn="1"/>
        </p:nvSpPr>
        <p:spPr>
          <a:xfrm>
            <a:off x="0" y="5555976"/>
            <a:ext cx="12192000" cy="1302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E45C7AA-5974-D043-8D03-3587E1A575A4}"/>
              </a:ext>
            </a:extLst>
          </p:cNvPr>
          <p:cNvSpPr>
            <a:spLocks noGrp="1"/>
          </p:cNvSpPr>
          <p:nvPr>
            <p:ph idx="1"/>
          </p:nvPr>
        </p:nvSpPr>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12775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18" Type="http://schemas.openxmlformats.org/officeDocument/2006/relationships/image" Target="../media/image11.pn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image" Target="../media/image10.png"/><Relationship Id="rId2" Type="http://schemas.openxmlformats.org/officeDocument/2006/relationships/slideLayout" Target="../slideLayouts/slideLayout27.xml"/><Relationship Id="rId16" Type="http://schemas.openxmlformats.org/officeDocument/2006/relationships/image" Target="../media/image9.jpeg"/><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theme" Target="../theme/theme3.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5" Type="http://schemas.openxmlformats.org/officeDocument/2006/relationships/theme" Target="../theme/theme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FD44454-5751-0F45-BF0A-7FFB481E3E74}"/>
              </a:ext>
            </a:extLst>
          </p:cNvPr>
          <p:cNvPicPr>
            <a:picLocks noChangeAspect="1"/>
          </p:cNvPicPr>
          <p:nvPr userDrawn="1"/>
        </p:nvPicPr>
        <p:blipFill>
          <a:blip r:embed="rId16"/>
          <a:src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2EAA2D44-78DF-F04F-98DD-7402C49555AF}"/>
              </a:ext>
            </a:extLst>
          </p:cNvPr>
          <p:cNvSpPr>
            <a:spLocks noGrp="1"/>
          </p:cNvSpPr>
          <p:nvPr>
            <p:ph type="title"/>
          </p:nvPr>
        </p:nvSpPr>
        <p:spPr>
          <a:xfrm>
            <a:off x="838201" y="313719"/>
            <a:ext cx="8984530" cy="1009651"/>
          </a:xfrm>
          <a:prstGeom prst="rect">
            <a:avLst/>
          </a:prstGeom>
          <a:effectLst/>
          <a:scene3d>
            <a:camera prst="orthographicFront"/>
            <a:lightRig rig="threePt" dir="t"/>
          </a:scene3d>
          <a:sp3d>
            <a:extrusionClr>
              <a:schemeClr val="accent1">
                <a:lumMod val="60000"/>
                <a:lumOff val="40000"/>
              </a:schemeClr>
            </a:extrusionClr>
            <a:contourClr>
              <a:schemeClr val="accent3"/>
            </a:contourClr>
          </a:sp3d>
        </p:spPr>
        <p:txBody>
          <a:bodyPr vert="horz" lIns="0" tIns="0" rIns="0" bIns="0" rtlCol="0" anchor="b"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5DA70CE-1CA8-3745-BA04-662404E801DB}"/>
              </a:ext>
            </a:extLst>
          </p:cNvPr>
          <p:cNvSpPr>
            <a:spLocks noGrp="1"/>
          </p:cNvSpPr>
          <p:nvPr>
            <p:ph type="body" idx="1"/>
          </p:nvPr>
        </p:nvSpPr>
        <p:spPr>
          <a:xfrm>
            <a:off x="838200" y="1998481"/>
            <a:ext cx="10515600" cy="4178481"/>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Text Placeholder 2">
            <a:extLst>
              <a:ext uri="{FF2B5EF4-FFF2-40B4-BE49-F238E27FC236}">
                <a16:creationId xmlns:a16="http://schemas.microsoft.com/office/drawing/2014/main" id="{6022A7E0-4F78-F748-8959-A0ECBB4A9709}"/>
              </a:ext>
            </a:extLst>
          </p:cNvPr>
          <p:cNvSpPr txBox="1">
            <a:spLocks/>
          </p:cNvSpPr>
          <p:nvPr userDrawn="1"/>
        </p:nvSpPr>
        <p:spPr>
          <a:xfrm>
            <a:off x="838200" y="1432874"/>
            <a:ext cx="10515600" cy="282804"/>
          </a:xfrm>
          <a:prstGeom prst="rect">
            <a:avLst/>
          </a:prstGeom>
        </p:spPr>
        <p:txBody>
          <a:bodyPr vert="horz" lIns="0" tIns="0" rIns="0" bIns="0" rtlCol="0">
            <a:normAutofit fontScale="92500" lnSpcReduction="10000"/>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en-US"/>
          </a:p>
        </p:txBody>
      </p:sp>
    </p:spTree>
    <p:extLst>
      <p:ext uri="{BB962C8B-B14F-4D97-AF65-F5344CB8AC3E}">
        <p14:creationId xmlns:p14="http://schemas.microsoft.com/office/powerpoint/2010/main" val="209869338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75" r:id="rId4"/>
    <p:sldLayoutId id="2147483718" r:id="rId5"/>
    <p:sldLayoutId id="2147483774" r:id="rId6"/>
    <p:sldLayoutId id="2147483722" r:id="rId7"/>
    <p:sldLayoutId id="2147483719" r:id="rId8"/>
    <p:sldLayoutId id="2147483724" r:id="rId9"/>
    <p:sldLayoutId id="2147483720" r:id="rId10"/>
    <p:sldLayoutId id="2147483721" r:id="rId11"/>
    <p:sldLayoutId id="2147483723" r:id="rId12"/>
    <p:sldLayoutId id="2147483776" r:id="rId13"/>
    <p:sldLayoutId id="2147483777" r:id="rId14"/>
  </p:sldLayoutIdLst>
  <p:txStyles>
    <p:titleStyle>
      <a:lvl1pPr algn="l" defTabSz="914400" rtl="0" eaLnBrk="1" latinLnBrk="0" hangingPunct="1">
        <a:lnSpc>
          <a:spcPct val="90000"/>
        </a:lnSpc>
        <a:spcBef>
          <a:spcPct val="0"/>
        </a:spcBef>
        <a:buNone/>
        <a:defRPr sz="4000" b="1" kern="1200" spc="-12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10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10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10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16781D01-0D0E-4C96-8B62-5773F8F69A04}"/>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a:extLst>
              <a:ext uri="{FF2B5EF4-FFF2-40B4-BE49-F238E27FC236}">
                <a16:creationId xmlns:a16="http://schemas.microsoft.com/office/drawing/2014/main" id="{D29AD18D-7603-4E3A-B389-62C1E1AAE636}"/>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7278E303-0C1D-4986-9B46-B7A950409D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172FBF15-072A-4CAD-90D4-5EB8F3E002BF}" type="datetime1">
              <a:rPr lang="en-GB"/>
              <a:pPr>
                <a:defRPr/>
              </a:pPr>
              <a:t>26/03/2025</a:t>
            </a:fld>
            <a:endParaRPr lang="en-GB"/>
          </a:p>
        </p:txBody>
      </p:sp>
      <p:sp>
        <p:nvSpPr>
          <p:cNvPr id="5" name="Footer Placeholder 4">
            <a:extLst>
              <a:ext uri="{FF2B5EF4-FFF2-40B4-BE49-F238E27FC236}">
                <a16:creationId xmlns:a16="http://schemas.microsoft.com/office/drawing/2014/main" id="{B21B7FE8-92D2-4442-9F04-58731F8AD3A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a:extLst>
              <a:ext uri="{FF2B5EF4-FFF2-40B4-BE49-F238E27FC236}">
                <a16:creationId xmlns:a16="http://schemas.microsoft.com/office/drawing/2014/main" id="{07CD1383-6289-407C-93AA-AB5D739F66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319C5A02-C309-4F20-85A5-8B5BA6353890}" type="slidenum">
              <a:rPr lang="en-GB"/>
              <a:pPr>
                <a:defRPr/>
              </a:pPr>
              <a:t>‹#›</a:t>
            </a:fld>
            <a:endParaRPr lang="en-GB"/>
          </a:p>
        </p:txBody>
      </p:sp>
    </p:spTree>
    <p:extLst>
      <p:ext uri="{BB962C8B-B14F-4D97-AF65-F5344CB8AC3E}">
        <p14:creationId xmlns:p14="http://schemas.microsoft.com/office/powerpoint/2010/main" val="1814959493"/>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hf sldNum="0" hd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4B888FA-400B-8B28-4084-2285D38BB77D}"/>
              </a:ext>
            </a:extLst>
          </p:cNvPr>
          <p:cNvPicPr>
            <a:picLocks noGrp="1" noRot="1" noChangeAspect="1" noMove="1" noResize="1" noEditPoints="1" noAdjustHandles="1" noChangeArrowheads="1" noChangeShapeType="1" noCrop="1"/>
          </p:cNvPicPr>
          <p:nvPr userDrawn="1"/>
        </p:nvPicPr>
        <p:blipFill rotWithShape="1">
          <a:blip r:embed="rId16" cstate="print">
            <a:extLst>
              <a:ext uri="{28A0092B-C50C-407E-A947-70E740481C1C}">
                <a14:useLocalDpi xmlns:a14="http://schemas.microsoft.com/office/drawing/2010/main" val="0"/>
              </a:ext>
            </a:extLst>
          </a:blip>
          <a:srcRect l="25396" t="28257" r="25370" b="17962"/>
          <a:stretch/>
        </p:blipFill>
        <p:spPr>
          <a:xfrm>
            <a:off x="1" y="2"/>
            <a:ext cx="12192000" cy="6857999"/>
          </a:xfrm>
          <a:prstGeom prst="rect">
            <a:avLst/>
          </a:prstGeom>
        </p:spPr>
      </p:pic>
      <p:pic>
        <p:nvPicPr>
          <p:cNvPr id="3" name="Picture 2">
            <a:extLst>
              <a:ext uri="{FF2B5EF4-FFF2-40B4-BE49-F238E27FC236}">
                <a16:creationId xmlns:a16="http://schemas.microsoft.com/office/drawing/2014/main" id="{30E379E4-5BD8-9C8D-CFE5-002AE9FF854C}"/>
              </a:ext>
            </a:extLst>
          </p:cNvPr>
          <p:cNvPicPr>
            <a:picLocks noGrp="1" noRot="1" noChangeAspect="1" noMove="1" noResize="1" noEditPoints="1" noAdjustHandles="1" noChangeArrowheads="1" noChangeShapeType="1" noCrop="1"/>
          </p:cNvPicPr>
          <p:nvPr userDrawn="1"/>
        </p:nvPicPr>
        <p:blipFill rotWithShape="1">
          <a:blip r:embed="rId17">
            <a:extLst>
              <a:ext uri="{28A0092B-C50C-407E-A947-70E740481C1C}">
                <a14:useLocalDpi xmlns:a14="http://schemas.microsoft.com/office/drawing/2010/main" val="0"/>
              </a:ext>
            </a:extLst>
          </a:blip>
          <a:srcRect l="7039" t="10000" r="25608" b="8715"/>
          <a:stretch/>
        </p:blipFill>
        <p:spPr>
          <a:xfrm>
            <a:off x="-6499" y="2478814"/>
            <a:ext cx="12198499" cy="4379186"/>
          </a:xfrm>
          <a:prstGeom prst="rect">
            <a:avLst/>
          </a:prstGeom>
        </p:spPr>
      </p:pic>
      <p:pic>
        <p:nvPicPr>
          <p:cNvPr id="11" name="Picture 10">
            <a:extLst>
              <a:ext uri="{FF2B5EF4-FFF2-40B4-BE49-F238E27FC236}">
                <a16:creationId xmlns:a16="http://schemas.microsoft.com/office/drawing/2014/main" id="{6B69165E-5201-2866-A4E8-5BEBE7EFAA63}"/>
              </a:ext>
            </a:extLst>
          </p:cNvPr>
          <p:cNvPicPr>
            <a:picLocks noChangeAspect="1"/>
          </p:cNvPicPr>
          <p:nvPr userDrawn="1"/>
        </p:nvPicPr>
        <p:blipFill>
          <a:blip r:embed="rId18" cstate="print">
            <a:extLst>
              <a:ext uri="{28A0092B-C50C-407E-A947-70E740481C1C}">
                <a14:useLocalDpi xmlns:a14="http://schemas.microsoft.com/office/drawing/2010/main" val="0"/>
              </a:ext>
            </a:extLst>
          </a:blip>
          <a:srcRect/>
          <a:stretch/>
        </p:blipFill>
        <p:spPr>
          <a:xfrm>
            <a:off x="9378463" y="288195"/>
            <a:ext cx="2489451" cy="945521"/>
          </a:xfrm>
          <a:prstGeom prst="rect">
            <a:avLst/>
          </a:prstGeom>
        </p:spPr>
      </p:pic>
      <p:sp>
        <p:nvSpPr>
          <p:cNvPr id="4" name="Text Placeholder 6">
            <a:extLst>
              <a:ext uri="{FF2B5EF4-FFF2-40B4-BE49-F238E27FC236}">
                <a16:creationId xmlns:a16="http://schemas.microsoft.com/office/drawing/2014/main" id="{382C30F7-246F-F161-31C7-7F9950D73C90}"/>
              </a:ext>
            </a:extLst>
          </p:cNvPr>
          <p:cNvSpPr txBox="1">
            <a:spLocks/>
          </p:cNvSpPr>
          <p:nvPr userDrawn="1"/>
        </p:nvSpPr>
        <p:spPr>
          <a:xfrm>
            <a:off x="1107355" y="4668409"/>
            <a:ext cx="5486400" cy="479651"/>
          </a:xfrm>
          <a:prstGeom prst="rect">
            <a:avLst/>
          </a:prstGeom>
        </p:spPr>
        <p:txBody>
          <a:bodyPr/>
          <a:lstStyle>
            <a:lvl1pPr marL="0" indent="0" algn="l" defTabSz="914348" rtl="0" eaLnBrk="1" latinLnBrk="0" hangingPunct="1">
              <a:lnSpc>
                <a:spcPct val="90000"/>
              </a:lnSpc>
              <a:spcBef>
                <a:spcPts val="1000"/>
              </a:spcBef>
              <a:buFont typeface="Arial" panose="020B0604020202020204" pitchFamily="34" charset="0"/>
              <a:buNone/>
              <a:defRPr sz="2800" b="1" kern="1200">
                <a:solidFill>
                  <a:schemeClr val="tx1"/>
                </a:solidFill>
                <a:latin typeface="Arial" panose="020B0604020202020204" pitchFamily="34" charset="0"/>
                <a:ea typeface="+mn-ea"/>
                <a:cs typeface="Arial" panose="020B0604020202020204" pitchFamily="34" charset="0"/>
              </a:defRPr>
            </a:lvl1pPr>
            <a:lvl2pPr marL="685761" indent="-228587" algn="l" defTabSz="914348"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34" indent="-228587" algn="l" defTabSz="914348"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08"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282"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455"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29"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03"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77"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100">
                <a:solidFill>
                  <a:srgbClr val="005EB8"/>
                </a:solidFill>
              </a:rPr>
              <a:t>Slide title here</a:t>
            </a:r>
            <a:endParaRPr lang="en-GB" sz="2100">
              <a:solidFill>
                <a:srgbClr val="005EB8"/>
              </a:solidFill>
            </a:endParaRPr>
          </a:p>
        </p:txBody>
      </p:sp>
      <p:sp>
        <p:nvSpPr>
          <p:cNvPr id="6" name="Text Placeholder 6">
            <a:extLst>
              <a:ext uri="{FF2B5EF4-FFF2-40B4-BE49-F238E27FC236}">
                <a16:creationId xmlns:a16="http://schemas.microsoft.com/office/drawing/2014/main" id="{B412BD68-1933-A7C3-19E8-464614330A0C}"/>
              </a:ext>
            </a:extLst>
          </p:cNvPr>
          <p:cNvSpPr txBox="1">
            <a:spLocks/>
          </p:cNvSpPr>
          <p:nvPr userDrawn="1"/>
        </p:nvSpPr>
        <p:spPr>
          <a:xfrm>
            <a:off x="1107355" y="5283554"/>
            <a:ext cx="5486400" cy="479651"/>
          </a:xfrm>
          <a:prstGeom prst="rect">
            <a:avLst/>
          </a:prstGeom>
        </p:spPr>
        <p:txBody>
          <a:bodyPr/>
          <a:lstStyle>
            <a:lvl1pPr marL="0" indent="0" algn="l" defTabSz="914348" rtl="0" eaLnBrk="1" latinLnBrk="0" hangingPunct="1">
              <a:lnSpc>
                <a:spcPct val="90000"/>
              </a:lnSpc>
              <a:spcBef>
                <a:spcPts val="1000"/>
              </a:spcBef>
              <a:buFont typeface="Arial" panose="020B0604020202020204" pitchFamily="34" charset="0"/>
              <a:buNone/>
              <a:defRPr sz="2800" b="1" kern="1200">
                <a:solidFill>
                  <a:schemeClr val="tx1"/>
                </a:solidFill>
                <a:latin typeface="Arial" panose="020B0604020202020204" pitchFamily="34" charset="0"/>
                <a:ea typeface="+mn-ea"/>
                <a:cs typeface="Arial" panose="020B0604020202020204" pitchFamily="34" charset="0"/>
              </a:defRPr>
            </a:lvl1pPr>
            <a:lvl2pPr marL="685761" indent="-228587" algn="l" defTabSz="914348"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34" indent="-228587" algn="l" defTabSz="914348"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08"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282"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455"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29"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03"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77" indent="-228587" algn="l" defTabSz="9143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500" b="0">
                <a:solidFill>
                  <a:srgbClr val="363636"/>
                </a:solidFill>
              </a:rPr>
              <a:t>Subtitle here</a:t>
            </a:r>
            <a:endParaRPr lang="en-GB" sz="1500" b="0">
              <a:solidFill>
                <a:srgbClr val="363636"/>
              </a:solidFill>
            </a:endParaRPr>
          </a:p>
        </p:txBody>
      </p:sp>
      <p:cxnSp>
        <p:nvCxnSpPr>
          <p:cNvPr id="8" name="Straight Connector 7">
            <a:extLst>
              <a:ext uri="{FF2B5EF4-FFF2-40B4-BE49-F238E27FC236}">
                <a16:creationId xmlns:a16="http://schemas.microsoft.com/office/drawing/2014/main" id="{03CB2D4D-07EC-F0E7-8D15-3D2E8AEED5E4}"/>
              </a:ext>
            </a:extLst>
          </p:cNvPr>
          <p:cNvCxnSpPr/>
          <p:nvPr userDrawn="1"/>
        </p:nvCxnSpPr>
        <p:spPr>
          <a:xfrm>
            <a:off x="1188720" y="5222873"/>
            <a:ext cx="2801389"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7525072"/>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Lst>
  <p:txStyles>
    <p:titleStyle>
      <a:lvl1pPr algn="l" defTabSz="685761" rtl="0" eaLnBrk="1" latinLnBrk="0" hangingPunct="1">
        <a:lnSpc>
          <a:spcPct val="90000"/>
        </a:lnSpc>
        <a:spcBef>
          <a:spcPct val="0"/>
        </a:spcBef>
        <a:buNone/>
        <a:defRPr sz="1732" b="1" kern="1200">
          <a:solidFill>
            <a:srgbClr val="005EB8"/>
          </a:solidFill>
          <a:latin typeface="Arial" panose="020B0604020202020204" pitchFamily="34" charset="0"/>
          <a:ea typeface="+mj-ea"/>
          <a:cs typeface="Arial" panose="020B0604020202020204" pitchFamily="34" charset="0"/>
        </a:defRPr>
      </a:lvl1pPr>
    </p:titleStyle>
    <p:bodyStyle>
      <a:lvl1pPr marL="171440" indent="-171440" algn="l" defTabSz="685761"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21" indent="-171440" algn="l" defTabSz="685761"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01" indent="-171440" algn="l" defTabSz="685761"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081" indent="-171440" algn="l" defTabSz="685761"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2962" indent="-171440" algn="l" defTabSz="685761"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41" indent="-171440" algn="l" defTabSz="685761"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22" indent="-171440" algn="l" defTabSz="685761"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02" indent="-171440" algn="l" defTabSz="685761"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483" indent="-171440" algn="l" defTabSz="685761"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1" rtl="0" eaLnBrk="1" latinLnBrk="0" hangingPunct="1">
        <a:defRPr sz="1350" kern="1200">
          <a:solidFill>
            <a:schemeClr val="tx1"/>
          </a:solidFill>
          <a:latin typeface="+mn-lt"/>
          <a:ea typeface="+mn-ea"/>
          <a:cs typeface="+mn-cs"/>
        </a:defRPr>
      </a:lvl1pPr>
      <a:lvl2pPr marL="342881" algn="l" defTabSz="685761" rtl="0" eaLnBrk="1" latinLnBrk="0" hangingPunct="1">
        <a:defRPr sz="1350" kern="1200">
          <a:solidFill>
            <a:schemeClr val="tx1"/>
          </a:solidFill>
          <a:latin typeface="+mn-lt"/>
          <a:ea typeface="+mn-ea"/>
          <a:cs typeface="+mn-cs"/>
        </a:defRPr>
      </a:lvl2pPr>
      <a:lvl3pPr marL="685761" algn="l" defTabSz="685761" rtl="0" eaLnBrk="1" latinLnBrk="0" hangingPunct="1">
        <a:defRPr sz="1350" kern="1200">
          <a:solidFill>
            <a:schemeClr val="tx1"/>
          </a:solidFill>
          <a:latin typeface="+mn-lt"/>
          <a:ea typeface="+mn-ea"/>
          <a:cs typeface="+mn-cs"/>
        </a:defRPr>
      </a:lvl3pPr>
      <a:lvl4pPr marL="1028641" algn="l" defTabSz="685761" rtl="0" eaLnBrk="1" latinLnBrk="0" hangingPunct="1">
        <a:defRPr sz="1350" kern="1200">
          <a:solidFill>
            <a:schemeClr val="tx1"/>
          </a:solidFill>
          <a:latin typeface="+mn-lt"/>
          <a:ea typeface="+mn-ea"/>
          <a:cs typeface="+mn-cs"/>
        </a:defRPr>
      </a:lvl4pPr>
      <a:lvl5pPr marL="1371521" algn="l" defTabSz="685761" rtl="0" eaLnBrk="1" latinLnBrk="0" hangingPunct="1">
        <a:defRPr sz="1350" kern="1200">
          <a:solidFill>
            <a:schemeClr val="tx1"/>
          </a:solidFill>
          <a:latin typeface="+mn-lt"/>
          <a:ea typeface="+mn-ea"/>
          <a:cs typeface="+mn-cs"/>
        </a:defRPr>
      </a:lvl5pPr>
      <a:lvl6pPr marL="1714402" algn="l" defTabSz="685761" rtl="0" eaLnBrk="1" latinLnBrk="0" hangingPunct="1">
        <a:defRPr sz="1350" kern="1200">
          <a:solidFill>
            <a:schemeClr val="tx1"/>
          </a:solidFill>
          <a:latin typeface="+mn-lt"/>
          <a:ea typeface="+mn-ea"/>
          <a:cs typeface="+mn-cs"/>
        </a:defRPr>
      </a:lvl6pPr>
      <a:lvl7pPr marL="2057282" algn="l" defTabSz="685761" rtl="0" eaLnBrk="1" latinLnBrk="0" hangingPunct="1">
        <a:defRPr sz="1350" kern="1200">
          <a:solidFill>
            <a:schemeClr val="tx1"/>
          </a:solidFill>
          <a:latin typeface="+mn-lt"/>
          <a:ea typeface="+mn-ea"/>
          <a:cs typeface="+mn-cs"/>
        </a:defRPr>
      </a:lvl7pPr>
      <a:lvl8pPr marL="2400163" algn="l" defTabSz="685761" rtl="0" eaLnBrk="1" latinLnBrk="0" hangingPunct="1">
        <a:defRPr sz="1350" kern="1200">
          <a:solidFill>
            <a:schemeClr val="tx1"/>
          </a:solidFill>
          <a:latin typeface="+mn-lt"/>
          <a:ea typeface="+mn-ea"/>
          <a:cs typeface="+mn-cs"/>
        </a:defRPr>
      </a:lvl8pPr>
      <a:lvl9pPr marL="2743043" algn="l" defTabSz="685761"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E9F6C1B-6F37-CE43-80CB-13FD9EE06FB3}"/>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73E29E7-16A9-6340-9E9F-790043ED90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A31A5E-D10C-0845-A242-397F9C9F2058}"/>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A0D2F0-1F10-854B-834D-FF8C54AAA49C}" type="datetimeFigureOut">
              <a:rPr lang="en-US" smtClean="0"/>
              <a:t>3/26/2025</a:t>
            </a:fld>
            <a:endParaRPr lang="en-US"/>
          </a:p>
        </p:txBody>
      </p:sp>
      <p:sp>
        <p:nvSpPr>
          <p:cNvPr id="5" name="Footer Placeholder 4">
            <a:extLst>
              <a:ext uri="{FF2B5EF4-FFF2-40B4-BE49-F238E27FC236}">
                <a16:creationId xmlns:a16="http://schemas.microsoft.com/office/drawing/2014/main" id="{3D03ACE8-7DC1-FF47-A286-E7FBD724D0BE}"/>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319C6CA-BF73-CC4A-BED8-DE34849C7D53}"/>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1A55DE-D795-7B44-9085-719E51EC44B5}" type="slidenum">
              <a:rPr lang="en-US" smtClean="0"/>
              <a:t>‹#›</a:t>
            </a:fld>
            <a:endParaRPr lang="en-US"/>
          </a:p>
        </p:txBody>
      </p:sp>
    </p:spTree>
    <p:extLst>
      <p:ext uri="{BB962C8B-B14F-4D97-AF65-F5344CB8AC3E}">
        <p14:creationId xmlns:p14="http://schemas.microsoft.com/office/powerpoint/2010/main" val="3617914908"/>
      </p:ext>
    </p:extLst>
  </p:cSld>
  <p:clrMap bg1="lt1" tx1="dk1" bg2="lt2" tx2="dk2" accent1="accent1" accent2="accent2" accent3="accent3" accent4="accent4" accent5="accent5" accent6="accent6" hlink="hlink" folHlink="folHlink"/>
  <p:sldLayoutIdLst>
    <p:sldLayoutId id="2147483680" r:id="rId1"/>
    <p:sldLayoutId id="2147483671" r:id="rId2"/>
    <p:sldLayoutId id="2147483662" r:id="rId3"/>
    <p:sldLayoutId id="2147483664" r:id="rId4"/>
    <p:sldLayoutId id="2147483679" r:id="rId5"/>
    <p:sldLayoutId id="2147483660" r:id="rId6"/>
    <p:sldLayoutId id="2147483678" r:id="rId7"/>
    <p:sldLayoutId id="2147483677" r:id="rId8"/>
    <p:sldLayoutId id="2147483676" r:id="rId9"/>
    <p:sldLayoutId id="2147483675" r:id="rId10"/>
    <p:sldLayoutId id="2147483674" r:id="rId11"/>
    <p:sldLayoutId id="2147483689" r:id="rId12"/>
    <p:sldLayoutId id="2147483686" r:id="rId13"/>
    <p:sldLayoutId id="2147483692" r:id="rId14"/>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60.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59.jpeg"/><Relationship Id="rId2" Type="http://schemas.openxmlformats.org/officeDocument/2006/relationships/notesSlide" Target="../notesSlides/notesSlide7.xml"/><Relationship Id="rId1" Type="http://schemas.openxmlformats.org/officeDocument/2006/relationships/slideLayout" Target="../slideLayouts/slideLayout41.xml"/><Relationship Id="rId6" Type="http://schemas.openxmlformats.org/officeDocument/2006/relationships/diagramColors" Target="../diagrams/colors1.xml"/><Relationship Id="rId11" Type="http://schemas.openxmlformats.org/officeDocument/2006/relationships/image" Target="../media/image58.png"/><Relationship Id="rId5" Type="http://schemas.openxmlformats.org/officeDocument/2006/relationships/diagramQuickStyle" Target="../diagrams/quickStyle1.xml"/><Relationship Id="rId10" Type="http://schemas.openxmlformats.org/officeDocument/2006/relationships/image" Target="../media/image57.png"/><Relationship Id="rId4" Type="http://schemas.openxmlformats.org/officeDocument/2006/relationships/diagramLayout" Target="../diagrams/layout1.xml"/><Relationship Id="rId9" Type="http://schemas.openxmlformats.org/officeDocument/2006/relationships/image" Target="../media/image56.jpeg"/></Relationships>
</file>

<file path=ppt/slides/_rels/slide1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8.xml"/><Relationship Id="rId1" Type="http://schemas.openxmlformats.org/officeDocument/2006/relationships/slideLayout" Target="../slideLayouts/slideLayout42.xml"/></Relationships>
</file>

<file path=ppt/slides/_rels/slide12.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notesSlide" Target="../notesSlides/notesSlide9.xml"/><Relationship Id="rId1" Type="http://schemas.openxmlformats.org/officeDocument/2006/relationships/slideLayout" Target="../slideLayouts/slideLayout43.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13.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53.jpeg"/><Relationship Id="rId1" Type="http://schemas.openxmlformats.org/officeDocument/2006/relationships/slideLayout" Target="../slideLayouts/slideLayout41.xml"/></Relationships>
</file>

<file path=ppt/slides/_rels/slide1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jpeg"/><Relationship Id="rId1" Type="http://schemas.openxmlformats.org/officeDocument/2006/relationships/slideLayout" Target="../slideLayouts/slideLayout43.xml"/><Relationship Id="rId5" Type="http://schemas.openxmlformats.org/officeDocument/2006/relationships/image" Target="../media/image71.jpeg"/><Relationship Id="rId4" Type="http://schemas.openxmlformats.org/officeDocument/2006/relationships/image" Target="../media/image70.jpeg"/></Relationships>
</file>

<file path=ppt/slides/_rels/slide1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0.xml"/><Relationship Id="rId1" Type="http://schemas.openxmlformats.org/officeDocument/2006/relationships/slideLayout" Target="../slideLayouts/slideLayout42.xml"/></Relationships>
</file>

<file path=ppt/slides/_rels/slide16.xml.rels><?xml version="1.0" encoding="UTF-8" standalone="yes"?>
<Relationships xmlns="http://schemas.openxmlformats.org/package/2006/relationships"><Relationship Id="rId8" Type="http://schemas.openxmlformats.org/officeDocument/2006/relationships/image" Target="../media/image73.jpeg"/><Relationship Id="rId13" Type="http://schemas.openxmlformats.org/officeDocument/2006/relationships/image" Target="../media/image78.jpeg"/><Relationship Id="rId18" Type="http://schemas.openxmlformats.org/officeDocument/2006/relationships/image" Target="../media/image83.jpeg"/><Relationship Id="rId3" Type="http://schemas.openxmlformats.org/officeDocument/2006/relationships/diagramData" Target="../diagrams/data2.xml"/><Relationship Id="rId21" Type="http://schemas.openxmlformats.org/officeDocument/2006/relationships/image" Target="../media/image86.jpeg"/><Relationship Id="rId7" Type="http://schemas.microsoft.com/office/2007/relationships/diagramDrawing" Target="../diagrams/drawing2.xml"/><Relationship Id="rId12" Type="http://schemas.openxmlformats.org/officeDocument/2006/relationships/image" Target="../media/image77.jpeg"/><Relationship Id="rId17" Type="http://schemas.openxmlformats.org/officeDocument/2006/relationships/image" Target="../media/image82.jpeg"/><Relationship Id="rId2" Type="http://schemas.openxmlformats.org/officeDocument/2006/relationships/notesSlide" Target="../notesSlides/notesSlide11.xml"/><Relationship Id="rId16" Type="http://schemas.openxmlformats.org/officeDocument/2006/relationships/image" Target="../media/image81.jpeg"/><Relationship Id="rId20" Type="http://schemas.openxmlformats.org/officeDocument/2006/relationships/image" Target="../media/image85.jpeg"/><Relationship Id="rId1" Type="http://schemas.openxmlformats.org/officeDocument/2006/relationships/slideLayout" Target="../slideLayouts/slideLayout42.xml"/><Relationship Id="rId6" Type="http://schemas.openxmlformats.org/officeDocument/2006/relationships/diagramColors" Target="../diagrams/colors2.xml"/><Relationship Id="rId11" Type="http://schemas.openxmlformats.org/officeDocument/2006/relationships/image" Target="../media/image76.jpeg"/><Relationship Id="rId5" Type="http://schemas.openxmlformats.org/officeDocument/2006/relationships/diagramQuickStyle" Target="../diagrams/quickStyle2.xml"/><Relationship Id="rId15" Type="http://schemas.openxmlformats.org/officeDocument/2006/relationships/image" Target="../media/image80.jpeg"/><Relationship Id="rId10" Type="http://schemas.openxmlformats.org/officeDocument/2006/relationships/image" Target="../media/image75.jpeg"/><Relationship Id="rId19" Type="http://schemas.openxmlformats.org/officeDocument/2006/relationships/image" Target="../media/image84.jpeg"/><Relationship Id="rId4" Type="http://schemas.openxmlformats.org/officeDocument/2006/relationships/diagramLayout" Target="../diagrams/layout2.xml"/><Relationship Id="rId9" Type="http://schemas.openxmlformats.org/officeDocument/2006/relationships/image" Target="../media/image74.jpeg"/><Relationship Id="rId14" Type="http://schemas.openxmlformats.org/officeDocument/2006/relationships/image" Target="../media/image79.jpeg"/></Relationships>
</file>

<file path=ppt/slides/_rels/slide17.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png"/><Relationship Id="rId1" Type="http://schemas.openxmlformats.org/officeDocument/2006/relationships/slideLayout" Target="../slideLayouts/slideLayout42.xml"/></Relationships>
</file>

<file path=ppt/slides/_rels/slide18.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52.jpeg"/><Relationship Id="rId1" Type="http://schemas.openxmlformats.org/officeDocument/2006/relationships/slideLayout" Target="../slideLayouts/slideLayout42.xml"/><Relationship Id="rId5" Type="http://schemas.openxmlformats.org/officeDocument/2006/relationships/image" Target="../media/image91.png"/><Relationship Id="rId4" Type="http://schemas.openxmlformats.org/officeDocument/2006/relationships/image" Target="../media/image90.png"/></Relationships>
</file>

<file path=ppt/slides/_rels/slide19.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jpeg"/><Relationship Id="rId1" Type="http://schemas.openxmlformats.org/officeDocument/2006/relationships/slideLayout" Target="../slideLayouts/slideLayout42.xml"/><Relationship Id="rId5" Type="http://schemas.openxmlformats.org/officeDocument/2006/relationships/image" Target="../media/image95.png"/><Relationship Id="rId4" Type="http://schemas.openxmlformats.org/officeDocument/2006/relationships/image" Target="../media/image9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jpeg"/><Relationship Id="rId1" Type="http://schemas.openxmlformats.org/officeDocument/2006/relationships/slideLayout" Target="../slideLayouts/slideLayout42.xml"/><Relationship Id="rId4" Type="http://schemas.openxmlformats.org/officeDocument/2006/relationships/image" Target="../media/image98.jpeg"/></Relationships>
</file>

<file path=ppt/slides/_rels/slide21.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4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1.xml"/></Relationships>
</file>

<file path=ppt/slides/_rels/slide23.xml.rels><?xml version="1.0" encoding="UTF-8" standalone="yes"?>
<Relationships xmlns="http://schemas.openxmlformats.org/package/2006/relationships"><Relationship Id="rId3" Type="http://schemas.openxmlformats.org/officeDocument/2006/relationships/hyperlink" Target="https://www.orr.gov.uk/sites/default/files/2020-09/risk-management-maturity-model-rm3-2019.pdf" TargetMode="External"/><Relationship Id="rId2" Type="http://schemas.openxmlformats.org/officeDocument/2006/relationships/hyperlink" Target="https://publishing.energyinst.org/_users/ei2/registered/chizzyelfizzy@yahoo.com/High-level-framework-for-process-safety-management070416044249.pdf" TargetMode="External"/><Relationship Id="rId1" Type="http://schemas.openxmlformats.org/officeDocument/2006/relationships/slideLayout" Target="../slideLayouts/slideLayout42.xml"/></Relationships>
</file>

<file path=ppt/slides/_rels/slide24.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5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healthinnovation-em.org.uk/" TargetMode="External"/><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8.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0.xml"/></Relationships>
</file>

<file path=ppt/slides/_rels/slide9.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png"/><Relationship Id="rId7" Type="http://schemas.openxmlformats.org/officeDocument/2006/relationships/image" Target="../media/image54.jpeg"/><Relationship Id="rId2" Type="http://schemas.openxmlformats.org/officeDocument/2006/relationships/image" Target="../media/image49.jpeg"/><Relationship Id="rId1" Type="http://schemas.openxmlformats.org/officeDocument/2006/relationships/slideLayout" Target="../slideLayouts/slideLayout41.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olorful tags with letters&#10;&#10;Description automatically generated">
            <a:extLst>
              <a:ext uri="{FF2B5EF4-FFF2-40B4-BE49-F238E27FC236}">
                <a16:creationId xmlns:a16="http://schemas.microsoft.com/office/drawing/2014/main" id="{A8B00B6C-27FB-9BE0-9558-B9BAE3B1C917}"/>
              </a:ext>
            </a:extLst>
          </p:cNvPr>
          <p:cNvPicPr>
            <a:picLocks noChangeAspect="1"/>
          </p:cNvPicPr>
          <p:nvPr/>
        </p:nvPicPr>
        <p:blipFill>
          <a:blip r:embed="rId3"/>
          <a:srcRect l="4634" t="18367" r="4108" b="16316"/>
          <a:stretch/>
        </p:blipFill>
        <p:spPr>
          <a:xfrm>
            <a:off x="973873" y="1590906"/>
            <a:ext cx="10244254" cy="3593533"/>
          </a:xfrm>
          <a:prstGeom prst="rect">
            <a:avLst/>
          </a:prstGeom>
        </p:spPr>
      </p:pic>
      <p:sp>
        <p:nvSpPr>
          <p:cNvPr id="4" name="Title 3">
            <a:extLst>
              <a:ext uri="{FF2B5EF4-FFF2-40B4-BE49-F238E27FC236}">
                <a16:creationId xmlns:a16="http://schemas.microsoft.com/office/drawing/2014/main" id="{B2C9A723-D47B-A448-B09A-B18689F855D4}"/>
              </a:ext>
            </a:extLst>
          </p:cNvPr>
          <p:cNvSpPr>
            <a:spLocks noGrp="1"/>
          </p:cNvSpPr>
          <p:nvPr>
            <p:ph type="title"/>
          </p:nvPr>
        </p:nvSpPr>
        <p:spPr>
          <a:xfrm>
            <a:off x="838201" y="400805"/>
            <a:ext cx="9579428" cy="1009651"/>
          </a:xfrm>
        </p:spPr>
        <p:txBody>
          <a:bodyPr>
            <a:normAutofit/>
          </a:bodyPr>
          <a:lstStyle/>
          <a:p>
            <a:r>
              <a:rPr lang="en-US">
                <a:solidFill>
                  <a:schemeClr val="accent1"/>
                </a:solidFill>
              </a:rPr>
              <a:t>Welcome</a:t>
            </a:r>
          </a:p>
        </p:txBody>
      </p:sp>
      <p:sp>
        <p:nvSpPr>
          <p:cNvPr id="2" name="TextBox 1">
            <a:extLst>
              <a:ext uri="{FF2B5EF4-FFF2-40B4-BE49-F238E27FC236}">
                <a16:creationId xmlns:a16="http://schemas.microsoft.com/office/drawing/2014/main" id="{EEE5012F-BF65-D409-7808-D9CB3CB037F5}"/>
              </a:ext>
            </a:extLst>
          </p:cNvPr>
          <p:cNvSpPr txBox="1"/>
          <p:nvPr/>
        </p:nvSpPr>
        <p:spPr>
          <a:xfrm>
            <a:off x="3038169" y="5364889"/>
            <a:ext cx="5727290" cy="492443"/>
          </a:xfrm>
          <a:prstGeom prst="rect">
            <a:avLst/>
          </a:prstGeom>
          <a:noFill/>
        </p:spPr>
        <p:txBody>
          <a:bodyPr wrap="square" rtlCol="0">
            <a:spAutoFit/>
          </a:bodyPr>
          <a:lstStyle/>
          <a:p>
            <a:r>
              <a:rPr lang="en-GB" sz="2600"/>
              <a:t>Please introduce yourself in the chat!</a:t>
            </a:r>
          </a:p>
        </p:txBody>
      </p:sp>
    </p:spTree>
    <p:extLst>
      <p:ext uri="{BB962C8B-B14F-4D97-AF65-F5344CB8AC3E}">
        <p14:creationId xmlns:p14="http://schemas.microsoft.com/office/powerpoint/2010/main" val="21379259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C0967D9D-6C8A-7191-6FBB-A7559C893E88}"/>
              </a:ext>
            </a:extLst>
          </p:cNvPr>
          <p:cNvGraphicFramePr/>
          <p:nvPr/>
        </p:nvGraphicFramePr>
        <p:xfrm>
          <a:off x="1444770" y="686110"/>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Seven Tips To Improve Your About Me ...">
            <a:extLst>
              <a:ext uri="{FF2B5EF4-FFF2-40B4-BE49-F238E27FC236}">
                <a16:creationId xmlns:a16="http://schemas.microsoft.com/office/drawing/2014/main" id="{DED5F6EC-A547-897B-440C-895776DCBC05}"/>
              </a:ext>
            </a:extLst>
          </p:cNvPr>
          <p:cNvPicPr>
            <a:picLocks noChangeAspect="1"/>
          </p:cNvPicPr>
          <p:nvPr/>
        </p:nvPicPr>
        <p:blipFill>
          <a:blip r:embed="rId8"/>
          <a:stretch>
            <a:fillRect/>
          </a:stretch>
        </p:blipFill>
        <p:spPr>
          <a:xfrm>
            <a:off x="301375" y="116281"/>
            <a:ext cx="3309402" cy="2342727"/>
          </a:xfrm>
          <a:prstGeom prst="rect">
            <a:avLst/>
          </a:prstGeom>
          <a:ln>
            <a:noFill/>
          </a:ln>
        </p:spPr>
      </p:pic>
      <p:pic>
        <p:nvPicPr>
          <p:cNvPr id="12" name="Picture 11" descr="Oars with Elbows - Small Boats Magazine">
            <a:extLst>
              <a:ext uri="{FF2B5EF4-FFF2-40B4-BE49-F238E27FC236}">
                <a16:creationId xmlns:a16="http://schemas.microsoft.com/office/drawing/2014/main" id="{E3652BC7-86FD-8E09-A514-E31750DD72DC}"/>
              </a:ext>
            </a:extLst>
          </p:cNvPr>
          <p:cNvPicPr>
            <a:picLocks noChangeAspect="1"/>
          </p:cNvPicPr>
          <p:nvPr/>
        </p:nvPicPr>
        <p:blipFill>
          <a:blip r:embed="rId9"/>
          <a:srcRect l="20032" t="-75" r="18094" b="593"/>
          <a:stretch/>
        </p:blipFill>
        <p:spPr>
          <a:xfrm>
            <a:off x="9374899" y="2600061"/>
            <a:ext cx="2056739" cy="1781241"/>
          </a:xfrm>
          <a:prstGeom prst="roundRect">
            <a:avLst/>
          </a:prstGeom>
        </p:spPr>
      </p:pic>
      <p:sp>
        <p:nvSpPr>
          <p:cNvPr id="6" name="TextBox 5">
            <a:extLst>
              <a:ext uri="{FF2B5EF4-FFF2-40B4-BE49-F238E27FC236}">
                <a16:creationId xmlns:a16="http://schemas.microsoft.com/office/drawing/2014/main" id="{D1BD6A3B-8774-B665-FF20-F4F4414D5D3F}"/>
              </a:ext>
            </a:extLst>
          </p:cNvPr>
          <p:cNvSpPr txBox="1"/>
          <p:nvPr/>
        </p:nvSpPr>
        <p:spPr>
          <a:xfrm>
            <a:off x="9124355" y="4505698"/>
            <a:ext cx="2557825"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i="1">
                <a:cs typeface="Arial"/>
              </a:rPr>
              <a:t>Please be curious and join in the discussion using the chat / hands up</a:t>
            </a:r>
          </a:p>
        </p:txBody>
      </p:sp>
      <p:pic>
        <p:nvPicPr>
          <p:cNvPr id="2" name="Picture 1" descr="NHS 15 years award">
            <a:extLst>
              <a:ext uri="{FF2B5EF4-FFF2-40B4-BE49-F238E27FC236}">
                <a16:creationId xmlns:a16="http://schemas.microsoft.com/office/drawing/2014/main" id="{CE00747F-95CD-8B4C-ED15-3FCE0373BB0D}"/>
              </a:ext>
            </a:extLst>
          </p:cNvPr>
          <p:cNvPicPr>
            <a:picLocks noChangeAspect="1"/>
          </p:cNvPicPr>
          <p:nvPr/>
        </p:nvPicPr>
        <p:blipFill>
          <a:blip r:embed="rId10"/>
          <a:srcRect l="6763" t="6829" r="4850" b="6829"/>
          <a:stretch/>
        </p:blipFill>
        <p:spPr>
          <a:xfrm>
            <a:off x="1456705" y="3500030"/>
            <a:ext cx="1863002" cy="1797925"/>
          </a:xfrm>
          <a:prstGeom prst="rect">
            <a:avLst/>
          </a:prstGeom>
        </p:spPr>
      </p:pic>
      <p:pic>
        <p:nvPicPr>
          <p:cNvPr id="5" name="Picture 4" descr="Profile for NIHR Nottingham Biomedical ...">
            <a:extLst>
              <a:ext uri="{FF2B5EF4-FFF2-40B4-BE49-F238E27FC236}">
                <a16:creationId xmlns:a16="http://schemas.microsoft.com/office/drawing/2014/main" id="{7375D4B5-8CA2-7E52-2C5D-6727D8A06FB0}"/>
              </a:ext>
            </a:extLst>
          </p:cNvPr>
          <p:cNvPicPr>
            <a:picLocks noChangeAspect="1"/>
          </p:cNvPicPr>
          <p:nvPr/>
        </p:nvPicPr>
        <p:blipFill>
          <a:blip r:embed="rId11"/>
          <a:srcRect l="26658" t="8373" r="26181" b="7318"/>
          <a:stretch/>
        </p:blipFill>
        <p:spPr>
          <a:xfrm>
            <a:off x="6021980" y="1105743"/>
            <a:ext cx="2067394" cy="2076621"/>
          </a:xfrm>
          <a:prstGeom prst="ellipse">
            <a:avLst/>
          </a:prstGeom>
          <a:ln>
            <a:noFill/>
          </a:ln>
        </p:spPr>
      </p:pic>
      <p:pic>
        <p:nvPicPr>
          <p:cNvPr id="3074" name="Picture 2" descr="Image result for Royalty Free Question Mark">
            <a:extLst>
              <a:ext uri="{FF2B5EF4-FFF2-40B4-BE49-F238E27FC236}">
                <a16:creationId xmlns:a16="http://schemas.microsoft.com/office/drawing/2014/main" id="{F87CAD97-4643-870C-9CD7-37E1B717CE37}"/>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r="9659" b="11300"/>
          <a:stretch/>
        </p:blipFill>
        <p:spPr bwMode="auto">
          <a:xfrm>
            <a:off x="9765795" y="823858"/>
            <a:ext cx="1469563" cy="1558616"/>
          </a:xfrm>
          <a:prstGeom prst="ellipse">
            <a:avLst/>
          </a:prstGeom>
          <a:noFill/>
          <a:extLst>
            <a:ext uri="{909E8E84-426E-40DD-AFC4-6F175D3DCCD1}">
              <a14:hiddenFill xmlns:a14="http://schemas.microsoft.com/office/drawing/2010/main">
                <a:solidFill>
                  <a:srgbClr val="FFFFFF"/>
                </a:solidFill>
              </a14:hiddenFill>
            </a:ext>
          </a:extLst>
        </p:spPr>
      </p:pic>
      <p:sp>
        <p:nvSpPr>
          <p:cNvPr id="9" name="Oval 8">
            <a:extLst>
              <a:ext uri="{FF2B5EF4-FFF2-40B4-BE49-F238E27FC236}">
                <a16:creationId xmlns:a16="http://schemas.microsoft.com/office/drawing/2014/main" id="{CECB3F05-3BD8-AED9-EF31-7E9FBE6BF5CD}"/>
              </a:ext>
            </a:extLst>
          </p:cNvPr>
          <p:cNvSpPr/>
          <p:nvPr/>
        </p:nvSpPr>
        <p:spPr>
          <a:xfrm>
            <a:off x="3912570" y="2459008"/>
            <a:ext cx="1271826" cy="1366372"/>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76" name="Picture 4" descr="Home - Human Factors and Ergonomics Society of Australia">
            <a:extLst>
              <a:ext uri="{FF2B5EF4-FFF2-40B4-BE49-F238E27FC236}">
                <a16:creationId xmlns:a16="http://schemas.microsoft.com/office/drawing/2014/main" id="{2DA85681-46F0-927B-3D29-61DD88C4C985}"/>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316417" y="1886454"/>
            <a:ext cx="2512538" cy="25125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7405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3A9C1-B3DA-07AF-2DA2-35078C2A85FC}"/>
              </a:ext>
            </a:extLst>
          </p:cNvPr>
          <p:cNvSpPr>
            <a:spLocks noGrp="1"/>
          </p:cNvSpPr>
          <p:nvPr>
            <p:ph type="title"/>
          </p:nvPr>
        </p:nvSpPr>
        <p:spPr>
          <a:xfrm>
            <a:off x="582571" y="411472"/>
            <a:ext cx="11409727" cy="865467"/>
          </a:xfrm>
        </p:spPr>
        <p:txBody>
          <a:bodyPr anchor="ctr">
            <a:normAutofit fontScale="90000"/>
          </a:bodyPr>
          <a:lstStyle/>
          <a:p>
            <a:r>
              <a:rPr lang="en-US" sz="3000" b="1"/>
              <a:t>The background: many high-risk industries require safety management systems (by law or regulation)</a:t>
            </a:r>
            <a:endParaRPr lang="en-US" sz="3000" b="1">
              <a:cs typeface="Arial"/>
            </a:endParaRPr>
          </a:p>
        </p:txBody>
      </p:sp>
      <p:pic>
        <p:nvPicPr>
          <p:cNvPr id="4" name="Picture 3" descr="A person holding a sign in a food truck&#10;&#10;AI-generated content may be incorrect.">
            <a:extLst>
              <a:ext uri="{FF2B5EF4-FFF2-40B4-BE49-F238E27FC236}">
                <a16:creationId xmlns:a16="http://schemas.microsoft.com/office/drawing/2014/main" id="{5B23D2F7-59B0-07BB-B5BA-B7482312ABDB}"/>
              </a:ext>
            </a:extLst>
          </p:cNvPr>
          <p:cNvPicPr>
            <a:picLocks noChangeAspect="1"/>
          </p:cNvPicPr>
          <p:nvPr/>
        </p:nvPicPr>
        <p:blipFill>
          <a:blip r:embed="rId3"/>
          <a:stretch>
            <a:fillRect/>
          </a:stretch>
        </p:blipFill>
        <p:spPr>
          <a:xfrm>
            <a:off x="4513277" y="1629718"/>
            <a:ext cx="6628705" cy="3927508"/>
          </a:xfrm>
          <a:prstGeom prst="rect">
            <a:avLst/>
          </a:prstGeom>
          <a:noFill/>
        </p:spPr>
      </p:pic>
      <p:sp>
        <p:nvSpPr>
          <p:cNvPr id="5" name="TextBox 4">
            <a:extLst>
              <a:ext uri="{FF2B5EF4-FFF2-40B4-BE49-F238E27FC236}">
                <a16:creationId xmlns:a16="http://schemas.microsoft.com/office/drawing/2014/main" id="{0D6FB4CE-BE3A-123A-AAF9-5E9F71A70F15}"/>
              </a:ext>
            </a:extLst>
          </p:cNvPr>
          <p:cNvSpPr txBox="1"/>
          <p:nvPr/>
        </p:nvSpPr>
        <p:spPr>
          <a:xfrm>
            <a:off x="582571" y="1513861"/>
            <a:ext cx="3131003" cy="26314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spcBef>
                <a:spcPts val="600"/>
              </a:spcBef>
              <a:buFont typeface="Arial"/>
              <a:buChar char="•"/>
            </a:pPr>
            <a:r>
              <a:rPr lang="en-US" sz="2000">
                <a:solidFill>
                  <a:srgbClr val="193E72"/>
                </a:solidFill>
                <a:cs typeface="Arial"/>
              </a:rPr>
              <a:t>Aviation</a:t>
            </a:r>
          </a:p>
          <a:p>
            <a:pPr marL="342900" indent="-342900">
              <a:spcBef>
                <a:spcPts val="600"/>
              </a:spcBef>
              <a:buFont typeface="Arial"/>
              <a:buChar char="•"/>
            </a:pPr>
            <a:r>
              <a:rPr lang="en-US" sz="2000">
                <a:solidFill>
                  <a:srgbClr val="193E72"/>
                </a:solidFill>
                <a:cs typeface="Arial"/>
              </a:rPr>
              <a:t>Rail</a:t>
            </a:r>
          </a:p>
          <a:p>
            <a:pPr marL="342900" indent="-342900">
              <a:spcBef>
                <a:spcPts val="600"/>
              </a:spcBef>
              <a:buFont typeface="Arial"/>
              <a:buChar char="•"/>
            </a:pPr>
            <a:r>
              <a:rPr lang="en-US" sz="2000">
                <a:solidFill>
                  <a:srgbClr val="193E72"/>
                </a:solidFill>
                <a:cs typeface="Arial"/>
              </a:rPr>
              <a:t>Shipping</a:t>
            </a:r>
          </a:p>
          <a:p>
            <a:pPr marL="342900" indent="-342900">
              <a:spcBef>
                <a:spcPts val="600"/>
              </a:spcBef>
              <a:buFont typeface="Arial"/>
              <a:buChar char="•"/>
            </a:pPr>
            <a:r>
              <a:rPr lang="en-US" sz="2000">
                <a:solidFill>
                  <a:srgbClr val="193E72"/>
                </a:solidFill>
                <a:cs typeface="Arial"/>
              </a:rPr>
              <a:t>Nuclear</a:t>
            </a:r>
          </a:p>
          <a:p>
            <a:pPr marL="342900" indent="-342900">
              <a:spcBef>
                <a:spcPts val="600"/>
              </a:spcBef>
              <a:buFont typeface="Arial"/>
              <a:buChar char="•"/>
            </a:pPr>
            <a:r>
              <a:rPr lang="en-US" sz="2000">
                <a:solidFill>
                  <a:srgbClr val="193E72"/>
                </a:solidFill>
                <a:cs typeface="Arial"/>
              </a:rPr>
              <a:t>Chemical processing and storage</a:t>
            </a:r>
          </a:p>
          <a:p>
            <a:pPr marL="342900" indent="-342900">
              <a:spcBef>
                <a:spcPts val="600"/>
              </a:spcBef>
              <a:buFont typeface="Arial"/>
              <a:buChar char="•"/>
            </a:pPr>
            <a:r>
              <a:rPr lang="en-US" sz="2000">
                <a:solidFill>
                  <a:srgbClr val="193E72"/>
                </a:solidFill>
                <a:cs typeface="Arial"/>
              </a:rPr>
              <a:t>Oil and gas</a:t>
            </a:r>
          </a:p>
        </p:txBody>
      </p:sp>
      <p:sp>
        <p:nvSpPr>
          <p:cNvPr id="6" name="TextBox 5">
            <a:extLst>
              <a:ext uri="{FF2B5EF4-FFF2-40B4-BE49-F238E27FC236}">
                <a16:creationId xmlns:a16="http://schemas.microsoft.com/office/drawing/2014/main" id="{DACB2BA3-9410-FCC1-E6FE-622E7C75062A}"/>
              </a:ext>
            </a:extLst>
          </p:cNvPr>
          <p:cNvSpPr txBox="1"/>
          <p:nvPr/>
        </p:nvSpPr>
        <p:spPr>
          <a:xfrm>
            <a:off x="582570" y="4480217"/>
            <a:ext cx="3131003"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spcBef>
                <a:spcPts val="600"/>
              </a:spcBef>
              <a:buFont typeface="Arial"/>
              <a:buChar char="•"/>
            </a:pPr>
            <a:r>
              <a:rPr lang="en-US" sz="2000">
                <a:solidFill>
                  <a:srgbClr val="193E72"/>
                </a:solidFill>
                <a:cs typeface="Arial"/>
              </a:rPr>
              <a:t>Even food manufacturing!</a:t>
            </a:r>
            <a:endParaRPr lang="en-US"/>
          </a:p>
        </p:txBody>
      </p:sp>
    </p:spTree>
    <p:extLst>
      <p:ext uri="{BB962C8B-B14F-4D97-AF65-F5344CB8AC3E}">
        <p14:creationId xmlns:p14="http://schemas.microsoft.com/office/powerpoint/2010/main" val="2549526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white background with black text&#10;&#10;AI-generated content may be incorrect.">
            <a:extLst>
              <a:ext uri="{FF2B5EF4-FFF2-40B4-BE49-F238E27FC236}">
                <a16:creationId xmlns:a16="http://schemas.microsoft.com/office/drawing/2014/main" id="{65561580-9BBB-B032-5EB4-C4934CC56313}"/>
              </a:ext>
            </a:extLst>
          </p:cNvPr>
          <p:cNvPicPr>
            <a:picLocks noChangeAspect="1"/>
          </p:cNvPicPr>
          <p:nvPr/>
        </p:nvPicPr>
        <p:blipFill>
          <a:blip r:embed="rId3"/>
          <a:stretch>
            <a:fillRect/>
          </a:stretch>
        </p:blipFill>
        <p:spPr>
          <a:xfrm>
            <a:off x="404157" y="366494"/>
            <a:ext cx="9146722" cy="2605768"/>
          </a:xfrm>
          <a:prstGeom prst="round2DiagRect">
            <a:avLst/>
          </a:prstGeom>
        </p:spPr>
      </p:pic>
      <p:sp>
        <p:nvSpPr>
          <p:cNvPr id="12" name="Title 11">
            <a:extLst>
              <a:ext uri="{FF2B5EF4-FFF2-40B4-BE49-F238E27FC236}">
                <a16:creationId xmlns:a16="http://schemas.microsoft.com/office/drawing/2014/main" id="{A6CE5C6E-FDD1-E510-0990-0E13AC445FD3}"/>
              </a:ext>
            </a:extLst>
          </p:cNvPr>
          <p:cNvSpPr>
            <a:spLocks noGrp="1"/>
          </p:cNvSpPr>
          <p:nvPr>
            <p:ph type="title"/>
          </p:nvPr>
        </p:nvSpPr>
        <p:spPr/>
        <p:txBody>
          <a:bodyPr/>
          <a:lstStyle/>
          <a:p>
            <a:endParaRPr lang="en-US"/>
          </a:p>
        </p:txBody>
      </p:sp>
      <p:pic>
        <p:nvPicPr>
          <p:cNvPr id="4" name="Content Placeholder 3" descr="A close-up of a report&#10;&#10;AI-generated content may be incorrect.">
            <a:extLst>
              <a:ext uri="{FF2B5EF4-FFF2-40B4-BE49-F238E27FC236}">
                <a16:creationId xmlns:a16="http://schemas.microsoft.com/office/drawing/2014/main" id="{05BEDCD9-1BD8-5664-8C56-A84D898C9F53}"/>
              </a:ext>
            </a:extLst>
          </p:cNvPr>
          <p:cNvPicPr>
            <a:picLocks noGrp="1" noChangeAspect="1"/>
          </p:cNvPicPr>
          <p:nvPr>
            <p:ph idx="1"/>
          </p:nvPr>
        </p:nvPicPr>
        <p:blipFill>
          <a:blip r:embed="rId4"/>
          <a:stretch>
            <a:fillRect/>
          </a:stretch>
        </p:blipFill>
        <p:spPr>
          <a:xfrm>
            <a:off x="207191" y="1664509"/>
            <a:ext cx="6328600" cy="4065587"/>
          </a:xfrm>
          <a:prstGeom prst="round2DiagRect">
            <a:avLst/>
          </a:prstGeom>
        </p:spPr>
      </p:pic>
      <p:pic>
        <p:nvPicPr>
          <p:cNvPr id="9" name="Picture 8" descr="A close-up of a report&#10;&#10;AI-generated content may be incorrect.">
            <a:extLst>
              <a:ext uri="{FF2B5EF4-FFF2-40B4-BE49-F238E27FC236}">
                <a16:creationId xmlns:a16="http://schemas.microsoft.com/office/drawing/2014/main" id="{38360AEB-0F05-6BA4-FC57-7946E014F99E}"/>
              </a:ext>
            </a:extLst>
          </p:cNvPr>
          <p:cNvPicPr>
            <a:picLocks noChangeAspect="1"/>
          </p:cNvPicPr>
          <p:nvPr/>
        </p:nvPicPr>
        <p:blipFill>
          <a:blip r:embed="rId5"/>
          <a:stretch>
            <a:fillRect/>
          </a:stretch>
        </p:blipFill>
        <p:spPr>
          <a:xfrm>
            <a:off x="4596723" y="632603"/>
            <a:ext cx="7247065" cy="4672643"/>
          </a:xfrm>
          <a:prstGeom prst="round2DiagRect">
            <a:avLst/>
          </a:prstGeom>
        </p:spPr>
      </p:pic>
      <p:grpSp>
        <p:nvGrpSpPr>
          <p:cNvPr id="14" name="Group 13">
            <a:extLst>
              <a:ext uri="{FF2B5EF4-FFF2-40B4-BE49-F238E27FC236}">
                <a16:creationId xmlns:a16="http://schemas.microsoft.com/office/drawing/2014/main" id="{47252A0B-2A36-8BCB-E33D-041876EB76AA}"/>
              </a:ext>
            </a:extLst>
          </p:cNvPr>
          <p:cNvGrpSpPr/>
          <p:nvPr/>
        </p:nvGrpSpPr>
        <p:grpSpPr>
          <a:xfrm>
            <a:off x="2242868" y="342660"/>
            <a:ext cx="7993811" cy="5453811"/>
            <a:chOff x="-28754" y="414547"/>
            <a:chExt cx="7993811" cy="5453811"/>
          </a:xfrm>
        </p:grpSpPr>
        <p:grpSp>
          <p:nvGrpSpPr>
            <p:cNvPr id="13" name="Group 12">
              <a:extLst>
                <a:ext uri="{FF2B5EF4-FFF2-40B4-BE49-F238E27FC236}">
                  <a16:creationId xmlns:a16="http://schemas.microsoft.com/office/drawing/2014/main" id="{A1F0E9D3-16FE-C31F-685C-3211016D9B58}"/>
                </a:ext>
              </a:extLst>
            </p:cNvPr>
            <p:cNvGrpSpPr/>
            <p:nvPr/>
          </p:nvGrpSpPr>
          <p:grpSpPr>
            <a:xfrm>
              <a:off x="-28754" y="414547"/>
              <a:ext cx="7993811" cy="5453811"/>
              <a:chOff x="3637472" y="292339"/>
              <a:chExt cx="7993811" cy="5453811"/>
            </a:xfrm>
          </p:grpSpPr>
          <p:sp>
            <p:nvSpPr>
              <p:cNvPr id="10" name="Rectangle: Rounded Corners 9">
                <a:extLst>
                  <a:ext uri="{FF2B5EF4-FFF2-40B4-BE49-F238E27FC236}">
                    <a16:creationId xmlns:a16="http://schemas.microsoft.com/office/drawing/2014/main" id="{9209903D-53A3-FABA-E875-BCBE56BA29EC}"/>
                  </a:ext>
                </a:extLst>
              </p:cNvPr>
              <p:cNvSpPr/>
              <p:nvPr/>
            </p:nvSpPr>
            <p:spPr>
              <a:xfrm>
                <a:off x="3637472" y="292339"/>
                <a:ext cx="7993811" cy="5453811"/>
              </a:xfrm>
              <a:prstGeom prst="round2DiagRect">
                <a:avLst/>
              </a:prstGeom>
              <a:solidFill>
                <a:schemeClr val="bg1"/>
              </a:solid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and black text&#10;&#10;AI-generated content may be incorrect.">
                <a:extLst>
                  <a:ext uri="{FF2B5EF4-FFF2-40B4-BE49-F238E27FC236}">
                    <a16:creationId xmlns:a16="http://schemas.microsoft.com/office/drawing/2014/main" id="{24CE05AC-1F4C-2DC4-062D-5D84C55DA790}"/>
                  </a:ext>
                </a:extLst>
              </p:cNvPr>
              <p:cNvPicPr>
                <a:picLocks noChangeAspect="1"/>
              </p:cNvPicPr>
              <p:nvPr/>
            </p:nvPicPr>
            <p:blipFill>
              <a:blip r:embed="rId6"/>
              <a:srcRect l="3145" t="7066" r="1977" b="4068"/>
              <a:stretch/>
            </p:blipFill>
            <p:spPr>
              <a:xfrm>
                <a:off x="3852233" y="630020"/>
                <a:ext cx="7591263" cy="2979452"/>
              </a:xfrm>
              <a:prstGeom prst="rect">
                <a:avLst/>
              </a:prstGeom>
            </p:spPr>
          </p:pic>
        </p:grpSp>
        <p:pic>
          <p:nvPicPr>
            <p:cNvPr id="7" name="Picture 6" descr="A white background with black text&#10;&#10;AI-generated content may be incorrect.">
              <a:extLst>
                <a:ext uri="{FF2B5EF4-FFF2-40B4-BE49-F238E27FC236}">
                  <a16:creationId xmlns:a16="http://schemas.microsoft.com/office/drawing/2014/main" id="{7172F4FF-803E-C099-8301-7172EB865504}"/>
                </a:ext>
              </a:extLst>
            </p:cNvPr>
            <p:cNvPicPr>
              <a:picLocks noChangeAspect="1"/>
            </p:cNvPicPr>
            <p:nvPr/>
          </p:nvPicPr>
          <p:blipFill>
            <a:blip r:embed="rId7"/>
            <a:srcRect l="34" r="3053" b="362"/>
            <a:stretch/>
          </p:blipFill>
          <p:spPr>
            <a:xfrm>
              <a:off x="200430" y="3773697"/>
              <a:ext cx="7307768" cy="1970443"/>
            </a:xfrm>
            <a:prstGeom prst="rect">
              <a:avLst/>
            </a:prstGeom>
          </p:spPr>
        </p:pic>
      </p:grpSp>
    </p:spTree>
    <p:extLst>
      <p:ext uri="{BB962C8B-B14F-4D97-AF65-F5344CB8AC3E}">
        <p14:creationId xmlns:p14="http://schemas.microsoft.com/office/powerpoint/2010/main" val="2651275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1547F2-2FFD-2E2E-B627-EB099FE30E4D}"/>
              </a:ext>
            </a:extLst>
          </p:cNvPr>
          <p:cNvSpPr>
            <a:spLocks noGrp="1"/>
          </p:cNvSpPr>
          <p:nvPr>
            <p:ph type="title"/>
          </p:nvPr>
        </p:nvSpPr>
        <p:spPr>
          <a:xfrm>
            <a:off x="2769092" y="846001"/>
            <a:ext cx="10515600" cy="865467"/>
          </a:xfrm>
        </p:spPr>
        <p:txBody>
          <a:bodyPr/>
          <a:lstStyle/>
          <a:p>
            <a:r>
              <a:rPr lang="en-US" b="1">
                <a:cs typeface="Arial"/>
              </a:rPr>
              <a:t>What is a Safety Management System?</a:t>
            </a:r>
            <a:endParaRPr lang="en-US" b="1"/>
          </a:p>
        </p:txBody>
      </p:sp>
      <p:sp>
        <p:nvSpPr>
          <p:cNvPr id="6" name="TextBox 5">
            <a:extLst>
              <a:ext uri="{FF2B5EF4-FFF2-40B4-BE49-F238E27FC236}">
                <a16:creationId xmlns:a16="http://schemas.microsoft.com/office/drawing/2014/main" id="{B22875EF-2CD2-75CE-48C9-79B25E20CE1F}"/>
              </a:ext>
            </a:extLst>
          </p:cNvPr>
          <p:cNvSpPr txBox="1"/>
          <p:nvPr/>
        </p:nvSpPr>
        <p:spPr>
          <a:xfrm>
            <a:off x="932155" y="2887708"/>
            <a:ext cx="7522343"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Arial"/>
              </a:rPr>
              <a:t>Type your answer in the chat... don't press enter until I say go!</a:t>
            </a:r>
          </a:p>
          <a:p>
            <a:endParaRPr lang="en-US">
              <a:cs typeface="Arial"/>
            </a:endParaRPr>
          </a:p>
          <a:p>
            <a:r>
              <a:rPr lang="en-US" sz="2400">
                <a:cs typeface="Arial"/>
              </a:rPr>
              <a:t>What do </a:t>
            </a:r>
            <a:r>
              <a:rPr lang="en-US" sz="2400" b="1">
                <a:cs typeface="Arial"/>
              </a:rPr>
              <a:t>you </a:t>
            </a:r>
            <a:r>
              <a:rPr lang="en-US" sz="2400">
                <a:cs typeface="Arial"/>
              </a:rPr>
              <a:t>think a Safety Management System is?</a:t>
            </a:r>
          </a:p>
        </p:txBody>
      </p:sp>
      <p:pic>
        <p:nvPicPr>
          <p:cNvPr id="4" name="Picture 3" descr="Yellow Emoji Confused Thinking Face PNG ...">
            <a:extLst>
              <a:ext uri="{FF2B5EF4-FFF2-40B4-BE49-F238E27FC236}">
                <a16:creationId xmlns:a16="http://schemas.microsoft.com/office/drawing/2014/main" id="{026A102F-C014-0D68-6738-7475F0100097}"/>
              </a:ext>
            </a:extLst>
          </p:cNvPr>
          <p:cNvPicPr>
            <a:picLocks noChangeAspect="1"/>
          </p:cNvPicPr>
          <p:nvPr/>
        </p:nvPicPr>
        <p:blipFill>
          <a:blip r:embed="rId2"/>
          <a:srcRect l="6574" t="8333" r="8304" b="4861"/>
          <a:stretch/>
        </p:blipFill>
        <p:spPr>
          <a:xfrm>
            <a:off x="484340" y="478594"/>
            <a:ext cx="1817961" cy="1847511"/>
          </a:xfrm>
          <a:prstGeom prst="ellipse">
            <a:avLst/>
          </a:prstGeom>
        </p:spPr>
      </p:pic>
      <p:pic>
        <p:nvPicPr>
          <p:cNvPr id="5" name="Picture 4" descr="traffic lights are red, amber and green ...">
            <a:extLst>
              <a:ext uri="{FF2B5EF4-FFF2-40B4-BE49-F238E27FC236}">
                <a16:creationId xmlns:a16="http://schemas.microsoft.com/office/drawing/2014/main" id="{D5D9C578-19D7-57F8-9E8E-394B85B44386}"/>
              </a:ext>
            </a:extLst>
          </p:cNvPr>
          <p:cNvPicPr>
            <a:picLocks noChangeAspect="1"/>
          </p:cNvPicPr>
          <p:nvPr/>
        </p:nvPicPr>
        <p:blipFill>
          <a:blip r:embed="rId3"/>
          <a:srcRect l="50519" r="-444" b="-644"/>
          <a:stretch/>
        </p:blipFill>
        <p:spPr>
          <a:xfrm>
            <a:off x="8864260" y="2101927"/>
            <a:ext cx="2493253" cy="3475789"/>
          </a:xfrm>
          <a:prstGeom prst="rect">
            <a:avLst/>
          </a:prstGeom>
        </p:spPr>
      </p:pic>
    </p:spTree>
    <p:extLst>
      <p:ext uri="{BB962C8B-B14F-4D97-AF65-F5344CB8AC3E}">
        <p14:creationId xmlns:p14="http://schemas.microsoft.com/office/powerpoint/2010/main" val="41395289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6F869-88B8-D18A-C81C-D0A0F0CB3A8F}"/>
              </a:ext>
            </a:extLst>
          </p:cNvPr>
          <p:cNvSpPr>
            <a:spLocks noGrp="1"/>
          </p:cNvSpPr>
          <p:nvPr>
            <p:ph type="title"/>
          </p:nvPr>
        </p:nvSpPr>
        <p:spPr/>
        <p:txBody>
          <a:bodyPr/>
          <a:lstStyle/>
          <a:p>
            <a:r>
              <a:rPr lang="en-US" b="1">
                <a:cs typeface="Arial"/>
              </a:rPr>
              <a:t>What an SMS is not...</a:t>
            </a:r>
            <a:endParaRPr lang="en-US" b="1"/>
          </a:p>
        </p:txBody>
      </p:sp>
      <p:pic>
        <p:nvPicPr>
          <p:cNvPr id="4" name="Content Placeholder 3" descr="NHS England–Patient Safety Incident ...">
            <a:extLst>
              <a:ext uri="{FF2B5EF4-FFF2-40B4-BE49-F238E27FC236}">
                <a16:creationId xmlns:a16="http://schemas.microsoft.com/office/drawing/2014/main" id="{84F949EB-86A8-5DEC-5934-CDBC7D90F555}"/>
              </a:ext>
            </a:extLst>
          </p:cNvPr>
          <p:cNvPicPr>
            <a:picLocks noGrp="1" noChangeAspect="1"/>
          </p:cNvPicPr>
          <p:nvPr>
            <p:ph idx="1"/>
          </p:nvPr>
        </p:nvPicPr>
        <p:blipFill>
          <a:blip r:embed="rId2"/>
          <a:stretch>
            <a:fillRect/>
          </a:stretch>
        </p:blipFill>
        <p:spPr>
          <a:xfrm>
            <a:off x="6662249" y="1404886"/>
            <a:ext cx="4090848" cy="2303015"/>
          </a:xfrm>
        </p:spPr>
      </p:pic>
      <p:pic>
        <p:nvPicPr>
          <p:cNvPr id="6" name="Picture 5" descr="surgical safety checklist ...">
            <a:extLst>
              <a:ext uri="{FF2B5EF4-FFF2-40B4-BE49-F238E27FC236}">
                <a16:creationId xmlns:a16="http://schemas.microsoft.com/office/drawing/2014/main" id="{B3139402-BB74-2F8B-211D-2613CD57FC30}"/>
              </a:ext>
            </a:extLst>
          </p:cNvPr>
          <p:cNvPicPr>
            <a:picLocks noChangeAspect="1"/>
          </p:cNvPicPr>
          <p:nvPr/>
        </p:nvPicPr>
        <p:blipFill>
          <a:blip r:embed="rId3"/>
          <a:stretch>
            <a:fillRect/>
          </a:stretch>
        </p:blipFill>
        <p:spPr>
          <a:xfrm>
            <a:off x="610910" y="1401576"/>
            <a:ext cx="4261859" cy="2947667"/>
          </a:xfrm>
          <a:prstGeom prst="rect">
            <a:avLst/>
          </a:prstGeom>
        </p:spPr>
      </p:pic>
      <p:pic>
        <p:nvPicPr>
          <p:cNvPr id="5" name="Picture 4" descr="meeting 2023 DSCSA requirements">
            <a:extLst>
              <a:ext uri="{FF2B5EF4-FFF2-40B4-BE49-F238E27FC236}">
                <a16:creationId xmlns:a16="http://schemas.microsoft.com/office/drawing/2014/main" id="{DF106A5B-D1BC-A91A-6309-438FBF959F4D}"/>
              </a:ext>
            </a:extLst>
          </p:cNvPr>
          <p:cNvPicPr>
            <a:picLocks noChangeAspect="1"/>
          </p:cNvPicPr>
          <p:nvPr/>
        </p:nvPicPr>
        <p:blipFill>
          <a:blip r:embed="rId4"/>
          <a:stretch>
            <a:fillRect/>
          </a:stretch>
        </p:blipFill>
        <p:spPr>
          <a:xfrm>
            <a:off x="2234202" y="2745137"/>
            <a:ext cx="4085865" cy="2706358"/>
          </a:xfrm>
          <a:prstGeom prst="rect">
            <a:avLst/>
          </a:prstGeom>
        </p:spPr>
      </p:pic>
      <p:sp>
        <p:nvSpPr>
          <p:cNvPr id="8" name="Title 1">
            <a:extLst>
              <a:ext uri="{FF2B5EF4-FFF2-40B4-BE49-F238E27FC236}">
                <a16:creationId xmlns:a16="http://schemas.microsoft.com/office/drawing/2014/main" id="{CF2C7C69-D57A-623B-3395-84D1BB6F7DD7}"/>
              </a:ext>
            </a:extLst>
          </p:cNvPr>
          <p:cNvSpPr txBox="1">
            <a:spLocks/>
          </p:cNvSpPr>
          <p:nvPr/>
        </p:nvSpPr>
        <p:spPr>
          <a:xfrm>
            <a:off x="7004956" y="361815"/>
            <a:ext cx="5989684" cy="865467"/>
          </a:xfrm>
          <a:prstGeom prst="rect">
            <a:avLst/>
          </a:prstGeom>
        </p:spPr>
        <p:txBody>
          <a:bodyPr vert="horz" lIns="91440" tIns="45720" rIns="91440" bIns="45720" rtlCol="0" anchor="ctr">
            <a:normAutofit/>
          </a:bodyPr>
          <a:lstStyle>
            <a:lvl1pPr algn="l" defTabSz="914377" rtl="0" eaLnBrk="1" latinLnBrk="0" hangingPunct="1">
              <a:lnSpc>
                <a:spcPct val="90000"/>
              </a:lnSpc>
              <a:spcBef>
                <a:spcPct val="0"/>
              </a:spcBef>
              <a:buNone/>
              <a:defRPr sz="3200" kern="1200">
                <a:solidFill>
                  <a:schemeClr val="bg1"/>
                </a:solidFill>
                <a:latin typeface="+mj-lt"/>
                <a:ea typeface="+mj-ea"/>
                <a:cs typeface="+mj-cs"/>
              </a:defRPr>
            </a:lvl1pPr>
          </a:lstStyle>
          <a:p>
            <a:r>
              <a:rPr lang="en-US" sz="2400">
                <a:cs typeface="Arial"/>
              </a:rPr>
              <a:t>(...at least, not for our purposes)</a:t>
            </a:r>
          </a:p>
        </p:txBody>
      </p:sp>
      <p:pic>
        <p:nvPicPr>
          <p:cNvPr id="3" name="Picture 2" descr="How to Build a Risk Matrix: A Step-by ...">
            <a:extLst>
              <a:ext uri="{FF2B5EF4-FFF2-40B4-BE49-F238E27FC236}">
                <a16:creationId xmlns:a16="http://schemas.microsoft.com/office/drawing/2014/main" id="{4C2B3338-2B40-15C6-797A-120D0BE3A177}"/>
              </a:ext>
            </a:extLst>
          </p:cNvPr>
          <p:cNvPicPr>
            <a:picLocks noChangeAspect="1"/>
          </p:cNvPicPr>
          <p:nvPr/>
        </p:nvPicPr>
        <p:blipFill>
          <a:blip r:embed="rId5"/>
          <a:stretch>
            <a:fillRect/>
          </a:stretch>
        </p:blipFill>
        <p:spPr>
          <a:xfrm>
            <a:off x="8488815" y="3294289"/>
            <a:ext cx="3018064" cy="2290082"/>
          </a:xfrm>
          <a:prstGeom prst="rect">
            <a:avLst/>
          </a:prstGeom>
        </p:spPr>
      </p:pic>
    </p:spTree>
    <p:extLst>
      <p:ext uri="{BB962C8B-B14F-4D97-AF65-F5344CB8AC3E}">
        <p14:creationId xmlns:p14="http://schemas.microsoft.com/office/powerpoint/2010/main" val="20067038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7AC6CA-E85A-AF5F-D864-2202DB23B2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60B30F-2582-6D14-DBB1-F091DAC00496}"/>
              </a:ext>
            </a:extLst>
          </p:cNvPr>
          <p:cNvSpPr>
            <a:spLocks noGrp="1"/>
          </p:cNvSpPr>
          <p:nvPr>
            <p:ph type="title"/>
          </p:nvPr>
        </p:nvSpPr>
        <p:spPr/>
        <p:txBody>
          <a:bodyPr>
            <a:normAutofit/>
          </a:bodyPr>
          <a:lstStyle/>
          <a:p>
            <a:r>
              <a:rPr lang="en-US" b="1">
                <a:cs typeface="Arial"/>
              </a:rPr>
              <a:t>A safety management system is...</a:t>
            </a:r>
          </a:p>
        </p:txBody>
      </p:sp>
      <p:sp>
        <p:nvSpPr>
          <p:cNvPr id="4" name="Rectangle: Rounded Corners 3">
            <a:extLst>
              <a:ext uri="{FF2B5EF4-FFF2-40B4-BE49-F238E27FC236}">
                <a16:creationId xmlns:a16="http://schemas.microsoft.com/office/drawing/2014/main" id="{2068BFB4-19AF-D977-B932-E4C5E14A9253}"/>
              </a:ext>
            </a:extLst>
          </p:cNvPr>
          <p:cNvSpPr/>
          <p:nvPr/>
        </p:nvSpPr>
        <p:spPr>
          <a:xfrm>
            <a:off x="691541" y="2566385"/>
            <a:ext cx="2448225" cy="2224244"/>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342900" indent="-342900">
              <a:spcBef>
                <a:spcPts val="600"/>
              </a:spcBef>
              <a:buFont typeface="Arial"/>
              <a:buChar char="•"/>
            </a:pPr>
            <a:r>
              <a:rPr lang="en-GB" sz="2000">
                <a:solidFill>
                  <a:srgbClr val="193E72"/>
                </a:solidFill>
                <a:cs typeface="Arial"/>
              </a:rPr>
              <a:t>Formal</a:t>
            </a:r>
            <a:endParaRPr lang="en-US"/>
          </a:p>
          <a:p>
            <a:pPr marL="342900" indent="-342900">
              <a:spcBef>
                <a:spcPts val="600"/>
              </a:spcBef>
              <a:buFont typeface="Arial"/>
              <a:buChar char="•"/>
            </a:pPr>
            <a:r>
              <a:rPr lang="en-GB" sz="2000">
                <a:solidFill>
                  <a:srgbClr val="193E72"/>
                </a:solidFill>
                <a:cs typeface="Arial"/>
              </a:rPr>
              <a:t>Proactive</a:t>
            </a:r>
          </a:p>
          <a:p>
            <a:pPr marL="342900" indent="-342900">
              <a:spcBef>
                <a:spcPts val="600"/>
              </a:spcBef>
              <a:buFont typeface="Arial"/>
              <a:buChar char="•"/>
            </a:pPr>
            <a:r>
              <a:rPr lang="en-GB" sz="2000">
                <a:solidFill>
                  <a:srgbClr val="193E72"/>
                </a:solidFill>
                <a:cs typeface="Arial"/>
              </a:rPr>
              <a:t>Integrated</a:t>
            </a:r>
          </a:p>
          <a:p>
            <a:pPr marL="342900" indent="-342900">
              <a:spcBef>
                <a:spcPts val="600"/>
              </a:spcBef>
              <a:buFont typeface="Arial"/>
              <a:buChar char="•"/>
            </a:pPr>
            <a:r>
              <a:rPr lang="en-GB" sz="2000">
                <a:solidFill>
                  <a:srgbClr val="193E72"/>
                </a:solidFill>
                <a:cs typeface="Arial"/>
              </a:rPr>
              <a:t>Systematic</a:t>
            </a:r>
          </a:p>
          <a:p>
            <a:pPr marL="342900" indent="-342900">
              <a:spcBef>
                <a:spcPts val="600"/>
              </a:spcBef>
              <a:buFont typeface="Arial"/>
              <a:buChar char="•"/>
            </a:pPr>
            <a:r>
              <a:rPr lang="en-GB" sz="2000">
                <a:solidFill>
                  <a:srgbClr val="193E72"/>
                </a:solidFill>
                <a:cs typeface="Arial"/>
              </a:rPr>
              <a:t>Organisational</a:t>
            </a:r>
          </a:p>
        </p:txBody>
      </p:sp>
      <p:sp>
        <p:nvSpPr>
          <p:cNvPr id="7" name="Rectangle: Rounded Corners 6">
            <a:extLst>
              <a:ext uri="{FF2B5EF4-FFF2-40B4-BE49-F238E27FC236}">
                <a16:creationId xmlns:a16="http://schemas.microsoft.com/office/drawing/2014/main" id="{97681931-4085-9EF0-80FB-B9C1A074B652}"/>
              </a:ext>
            </a:extLst>
          </p:cNvPr>
          <p:cNvSpPr/>
          <p:nvPr/>
        </p:nvSpPr>
        <p:spPr>
          <a:xfrm>
            <a:off x="1046600" y="1284843"/>
            <a:ext cx="9623309" cy="85034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a:solidFill>
                  <a:srgbClr val="193E72"/>
                </a:solidFill>
                <a:cs typeface="Arial"/>
              </a:rPr>
              <a:t> A system…	 		(for) managing…			safety</a:t>
            </a:r>
            <a:endParaRPr lang="en-US" b="1">
              <a:solidFill>
                <a:srgbClr val="FFFFFF"/>
              </a:solidFill>
              <a:cs typeface="Arial"/>
            </a:endParaRPr>
          </a:p>
        </p:txBody>
      </p:sp>
      <p:pic>
        <p:nvPicPr>
          <p:cNvPr id="12" name="Picture 11">
            <a:extLst>
              <a:ext uri="{FF2B5EF4-FFF2-40B4-BE49-F238E27FC236}">
                <a16:creationId xmlns:a16="http://schemas.microsoft.com/office/drawing/2014/main" id="{FA23A103-2DCC-D8F9-A0B2-A9B122A762AA}"/>
              </a:ext>
            </a:extLst>
          </p:cNvPr>
          <p:cNvPicPr>
            <a:picLocks noChangeAspect="1"/>
          </p:cNvPicPr>
          <p:nvPr/>
        </p:nvPicPr>
        <p:blipFill>
          <a:blip r:embed="rId3"/>
          <a:stretch>
            <a:fillRect/>
          </a:stretch>
        </p:blipFill>
        <p:spPr>
          <a:xfrm>
            <a:off x="3547872" y="2382501"/>
            <a:ext cx="4429031" cy="3171284"/>
          </a:xfrm>
          <a:prstGeom prst="rect">
            <a:avLst/>
          </a:prstGeom>
        </p:spPr>
      </p:pic>
      <p:sp>
        <p:nvSpPr>
          <p:cNvPr id="13" name="Rectangle: Rounded Corners 12">
            <a:extLst>
              <a:ext uri="{FF2B5EF4-FFF2-40B4-BE49-F238E27FC236}">
                <a16:creationId xmlns:a16="http://schemas.microsoft.com/office/drawing/2014/main" id="{F9070A62-94DE-4483-D82B-3364A52F2CB5}"/>
              </a:ext>
            </a:extLst>
          </p:cNvPr>
          <p:cNvSpPr/>
          <p:nvPr/>
        </p:nvSpPr>
        <p:spPr>
          <a:xfrm>
            <a:off x="8559443" y="2482460"/>
            <a:ext cx="2945141" cy="2751015"/>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342900" indent="-342900">
              <a:spcBef>
                <a:spcPts val="600"/>
              </a:spcBef>
              <a:buFont typeface="Arial"/>
              <a:buChar char="•"/>
            </a:pPr>
            <a:r>
              <a:rPr lang="en-GB" sz="2000">
                <a:solidFill>
                  <a:srgbClr val="193E72"/>
                </a:solidFill>
                <a:cs typeface="Arial"/>
              </a:rPr>
              <a:t>Absence of harm, prevention of accidents</a:t>
            </a:r>
            <a:endParaRPr lang="en-US"/>
          </a:p>
          <a:p>
            <a:pPr marL="342900" indent="-342900">
              <a:spcBef>
                <a:spcPts val="600"/>
              </a:spcBef>
              <a:buFont typeface="Arial"/>
              <a:buChar char="•"/>
            </a:pPr>
            <a:endParaRPr lang="en-GB" sz="1200">
              <a:solidFill>
                <a:srgbClr val="193E72"/>
              </a:solidFill>
              <a:cs typeface="Arial"/>
            </a:endParaRPr>
          </a:p>
          <a:p>
            <a:pPr marL="342900" indent="-342900">
              <a:spcBef>
                <a:spcPts val="600"/>
              </a:spcBef>
              <a:buFont typeface="Arial"/>
              <a:buChar char="•"/>
            </a:pPr>
            <a:r>
              <a:rPr lang="en-GB" sz="2000">
                <a:solidFill>
                  <a:srgbClr val="193E72"/>
                </a:solidFill>
                <a:cs typeface="Arial"/>
              </a:rPr>
              <a:t>An objective that is distinct from quality* or finance (for example)</a:t>
            </a:r>
            <a:endParaRPr lang="en-GB">
              <a:cs typeface="Arial"/>
            </a:endParaRPr>
          </a:p>
        </p:txBody>
      </p:sp>
      <p:sp>
        <p:nvSpPr>
          <p:cNvPr id="3" name="TextBox 2">
            <a:extLst>
              <a:ext uri="{FF2B5EF4-FFF2-40B4-BE49-F238E27FC236}">
                <a16:creationId xmlns:a16="http://schemas.microsoft.com/office/drawing/2014/main" id="{1B99E578-36A8-37BE-A31B-6148A22A987A}"/>
              </a:ext>
            </a:extLst>
          </p:cNvPr>
          <p:cNvSpPr txBox="1"/>
          <p:nvPr/>
        </p:nvSpPr>
        <p:spPr>
          <a:xfrm>
            <a:off x="8077423" y="5290541"/>
            <a:ext cx="3549587"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a:cs typeface="Arial"/>
              </a:rPr>
              <a:t>*though in healthcare safety is sometimes regarded as a subset of quality...</a:t>
            </a:r>
            <a:endParaRPr lang="en-US" sz="1400" i="1"/>
          </a:p>
        </p:txBody>
      </p:sp>
    </p:spTree>
    <p:extLst>
      <p:ext uri="{BB962C8B-B14F-4D97-AF65-F5344CB8AC3E}">
        <p14:creationId xmlns:p14="http://schemas.microsoft.com/office/powerpoint/2010/main" val="4232909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3" grpId="0" animBg="1"/>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Diagram 12">
            <a:extLst>
              <a:ext uri="{FF2B5EF4-FFF2-40B4-BE49-F238E27FC236}">
                <a16:creationId xmlns:a16="http://schemas.microsoft.com/office/drawing/2014/main" id="{46250F65-F39E-717B-F36B-0034AC8B0BEB}"/>
              </a:ext>
            </a:extLst>
          </p:cNvPr>
          <p:cNvGraphicFramePr/>
          <p:nvPr/>
        </p:nvGraphicFramePr>
        <p:xfrm>
          <a:off x="364752" y="325851"/>
          <a:ext cx="11701661" cy="61981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310" name="Picture 12309" descr="Herald of Free Enterprise">
            <a:extLst>
              <a:ext uri="{FF2B5EF4-FFF2-40B4-BE49-F238E27FC236}">
                <a16:creationId xmlns:a16="http://schemas.microsoft.com/office/drawing/2014/main" id="{2EAF69F5-CD42-211A-2D3C-429C6F5503EE}"/>
              </a:ext>
            </a:extLst>
          </p:cNvPr>
          <p:cNvPicPr>
            <a:picLocks noChangeAspect="1"/>
          </p:cNvPicPr>
          <p:nvPr/>
        </p:nvPicPr>
        <p:blipFill>
          <a:blip r:embed="rId8"/>
          <a:stretch>
            <a:fillRect/>
          </a:stretch>
        </p:blipFill>
        <p:spPr>
          <a:xfrm>
            <a:off x="4722675" y="2173327"/>
            <a:ext cx="1624695" cy="948419"/>
          </a:xfrm>
          <a:prstGeom prst="rect">
            <a:avLst/>
          </a:prstGeom>
        </p:spPr>
      </p:pic>
      <p:pic>
        <p:nvPicPr>
          <p:cNvPr id="12312" name="Picture 12311" descr="Seveso Disaster by abess16 on emaze">
            <a:extLst>
              <a:ext uri="{FF2B5EF4-FFF2-40B4-BE49-F238E27FC236}">
                <a16:creationId xmlns:a16="http://schemas.microsoft.com/office/drawing/2014/main" id="{BF843D2B-7F2E-478D-51E4-7D15D759E67A}"/>
              </a:ext>
            </a:extLst>
          </p:cNvPr>
          <p:cNvPicPr>
            <a:picLocks noChangeAspect="1"/>
          </p:cNvPicPr>
          <p:nvPr/>
        </p:nvPicPr>
        <p:blipFill>
          <a:blip r:embed="rId9"/>
          <a:stretch>
            <a:fillRect/>
          </a:stretch>
        </p:blipFill>
        <p:spPr>
          <a:xfrm>
            <a:off x="368964" y="3730203"/>
            <a:ext cx="1677762" cy="991961"/>
          </a:xfrm>
          <a:prstGeom prst="rect">
            <a:avLst/>
          </a:prstGeom>
        </p:spPr>
      </p:pic>
      <p:pic>
        <p:nvPicPr>
          <p:cNvPr id="12313" name="Picture 12312">
            <a:extLst>
              <a:ext uri="{FF2B5EF4-FFF2-40B4-BE49-F238E27FC236}">
                <a16:creationId xmlns:a16="http://schemas.microsoft.com/office/drawing/2014/main" id="{8F99E948-074B-8AA1-33FF-60C38657A011}"/>
              </a:ext>
            </a:extLst>
          </p:cNvPr>
          <p:cNvPicPr>
            <a:picLocks noChangeAspect="1"/>
          </p:cNvPicPr>
          <p:nvPr/>
        </p:nvPicPr>
        <p:blipFill>
          <a:blip r:embed="rId10"/>
          <a:stretch>
            <a:fillRect/>
          </a:stretch>
        </p:blipFill>
        <p:spPr>
          <a:xfrm>
            <a:off x="10465472" y="3708804"/>
            <a:ext cx="1577069" cy="993323"/>
          </a:xfrm>
          <a:prstGeom prst="rect">
            <a:avLst/>
          </a:prstGeom>
        </p:spPr>
      </p:pic>
      <p:pic>
        <p:nvPicPr>
          <p:cNvPr id="12314" name="Picture 12313" descr="nuclear accident ...">
            <a:extLst>
              <a:ext uri="{FF2B5EF4-FFF2-40B4-BE49-F238E27FC236}">
                <a16:creationId xmlns:a16="http://schemas.microsoft.com/office/drawing/2014/main" id="{9F826805-46B4-260B-A597-2C9D60099B39}"/>
              </a:ext>
            </a:extLst>
          </p:cNvPr>
          <p:cNvPicPr>
            <a:picLocks noChangeAspect="1"/>
          </p:cNvPicPr>
          <p:nvPr/>
        </p:nvPicPr>
        <p:blipFill>
          <a:blip r:embed="rId11"/>
          <a:stretch>
            <a:fillRect/>
          </a:stretch>
        </p:blipFill>
        <p:spPr>
          <a:xfrm>
            <a:off x="2331792" y="3576193"/>
            <a:ext cx="1366158" cy="876301"/>
          </a:xfrm>
          <a:prstGeom prst="rect">
            <a:avLst/>
          </a:prstGeom>
        </p:spPr>
      </p:pic>
      <p:pic>
        <p:nvPicPr>
          <p:cNvPr id="12315" name="Picture 12314" descr="Nuclear reactor - Three Mile Island ...">
            <a:extLst>
              <a:ext uri="{FF2B5EF4-FFF2-40B4-BE49-F238E27FC236}">
                <a16:creationId xmlns:a16="http://schemas.microsoft.com/office/drawing/2014/main" id="{37450AB9-982F-B0C6-43CE-DBF168E4D2F0}"/>
              </a:ext>
            </a:extLst>
          </p:cNvPr>
          <p:cNvPicPr>
            <a:picLocks noChangeAspect="1"/>
          </p:cNvPicPr>
          <p:nvPr/>
        </p:nvPicPr>
        <p:blipFill>
          <a:blip r:embed="rId12"/>
          <a:stretch>
            <a:fillRect/>
          </a:stretch>
        </p:blipFill>
        <p:spPr>
          <a:xfrm>
            <a:off x="3986527" y="3597369"/>
            <a:ext cx="1470933" cy="970191"/>
          </a:xfrm>
          <a:prstGeom prst="rect">
            <a:avLst/>
          </a:prstGeom>
        </p:spPr>
      </p:pic>
      <p:pic>
        <p:nvPicPr>
          <p:cNvPr id="12316" name="Picture 12315" descr="Fukushima Accident: Challenges and ...">
            <a:extLst>
              <a:ext uri="{FF2B5EF4-FFF2-40B4-BE49-F238E27FC236}">
                <a16:creationId xmlns:a16="http://schemas.microsoft.com/office/drawing/2014/main" id="{10A3070C-E710-E3C2-2A70-466DF3B8CE14}"/>
              </a:ext>
            </a:extLst>
          </p:cNvPr>
          <p:cNvPicPr>
            <a:picLocks noChangeAspect="1"/>
          </p:cNvPicPr>
          <p:nvPr/>
        </p:nvPicPr>
        <p:blipFill>
          <a:blip r:embed="rId13"/>
          <a:stretch>
            <a:fillRect/>
          </a:stretch>
        </p:blipFill>
        <p:spPr>
          <a:xfrm>
            <a:off x="9527252" y="2032409"/>
            <a:ext cx="1866900" cy="1143000"/>
          </a:xfrm>
          <a:prstGeom prst="rect">
            <a:avLst/>
          </a:prstGeom>
        </p:spPr>
      </p:pic>
      <p:pic>
        <p:nvPicPr>
          <p:cNvPr id="14767" name="Picture 14766" descr="Living victims: Vikas Yadav, 19, and Aman Yadav, 17, brothers, have muscular dystrophy and are being cared for by their mother at their home. Affected by toxic waste which seeped into the groundwater, they will live short, painful lives. Image by Rohit Jain. India, 2018.">
            <a:extLst>
              <a:ext uri="{FF2B5EF4-FFF2-40B4-BE49-F238E27FC236}">
                <a16:creationId xmlns:a16="http://schemas.microsoft.com/office/drawing/2014/main" id="{B6698A00-A0C6-EFFC-1EEE-4F3EDC38C299}"/>
              </a:ext>
            </a:extLst>
          </p:cNvPr>
          <p:cNvPicPr>
            <a:picLocks noChangeAspect="1"/>
          </p:cNvPicPr>
          <p:nvPr/>
        </p:nvPicPr>
        <p:blipFill>
          <a:blip r:embed="rId14"/>
          <a:stretch>
            <a:fillRect/>
          </a:stretch>
        </p:blipFill>
        <p:spPr>
          <a:xfrm>
            <a:off x="3290992" y="2194854"/>
            <a:ext cx="1277264" cy="893793"/>
          </a:xfrm>
          <a:prstGeom prst="rect">
            <a:avLst/>
          </a:prstGeom>
        </p:spPr>
      </p:pic>
      <p:pic>
        <p:nvPicPr>
          <p:cNvPr id="14768" name="Picture 14767" descr="Deepwater Horizon oil spill | Summary ...">
            <a:extLst>
              <a:ext uri="{FF2B5EF4-FFF2-40B4-BE49-F238E27FC236}">
                <a16:creationId xmlns:a16="http://schemas.microsoft.com/office/drawing/2014/main" id="{7F729DEA-AF76-70FC-B0CB-6A2B2FACDDF1}"/>
              </a:ext>
            </a:extLst>
          </p:cNvPr>
          <p:cNvPicPr>
            <a:picLocks noChangeAspect="1"/>
          </p:cNvPicPr>
          <p:nvPr/>
        </p:nvPicPr>
        <p:blipFill>
          <a:blip r:embed="rId15"/>
          <a:stretch>
            <a:fillRect/>
          </a:stretch>
        </p:blipFill>
        <p:spPr>
          <a:xfrm>
            <a:off x="8903778" y="3604910"/>
            <a:ext cx="1247776" cy="955223"/>
          </a:xfrm>
          <a:prstGeom prst="rect">
            <a:avLst/>
          </a:prstGeom>
        </p:spPr>
      </p:pic>
      <p:pic>
        <p:nvPicPr>
          <p:cNvPr id="15583" name="Picture 15582" descr="Piper Alpha | Oil Spill Response">
            <a:extLst>
              <a:ext uri="{FF2B5EF4-FFF2-40B4-BE49-F238E27FC236}">
                <a16:creationId xmlns:a16="http://schemas.microsoft.com/office/drawing/2014/main" id="{8682962E-6CFF-B940-6D8B-0E4D38BB6285}"/>
              </a:ext>
            </a:extLst>
          </p:cNvPr>
          <p:cNvPicPr>
            <a:picLocks noChangeAspect="1"/>
          </p:cNvPicPr>
          <p:nvPr/>
        </p:nvPicPr>
        <p:blipFill>
          <a:blip r:embed="rId16"/>
          <a:srcRect l="10504" t="764" r="420" b="-363"/>
          <a:stretch/>
        </p:blipFill>
        <p:spPr>
          <a:xfrm>
            <a:off x="5626568" y="3711860"/>
            <a:ext cx="1441148" cy="1005598"/>
          </a:xfrm>
          <a:prstGeom prst="rect">
            <a:avLst/>
          </a:prstGeom>
        </p:spPr>
      </p:pic>
      <p:pic>
        <p:nvPicPr>
          <p:cNvPr id="15584" name="Picture 15583" descr="The Ladbroke Grove rail disaster ...">
            <a:extLst>
              <a:ext uri="{FF2B5EF4-FFF2-40B4-BE49-F238E27FC236}">
                <a16:creationId xmlns:a16="http://schemas.microsoft.com/office/drawing/2014/main" id="{13A90C51-961D-BD2D-16B4-970D1D1B4E2F}"/>
              </a:ext>
            </a:extLst>
          </p:cNvPr>
          <p:cNvPicPr>
            <a:picLocks noChangeAspect="1"/>
          </p:cNvPicPr>
          <p:nvPr/>
        </p:nvPicPr>
        <p:blipFill>
          <a:blip r:embed="rId17"/>
          <a:stretch>
            <a:fillRect/>
          </a:stretch>
        </p:blipFill>
        <p:spPr>
          <a:xfrm>
            <a:off x="7231215" y="3575607"/>
            <a:ext cx="1523622" cy="933016"/>
          </a:xfrm>
          <a:prstGeom prst="rect">
            <a:avLst/>
          </a:prstGeom>
        </p:spPr>
      </p:pic>
      <p:pic>
        <p:nvPicPr>
          <p:cNvPr id="15586" name="Picture 15585" descr="Clapham train crash 1988 | London Fire ...">
            <a:extLst>
              <a:ext uri="{FF2B5EF4-FFF2-40B4-BE49-F238E27FC236}">
                <a16:creationId xmlns:a16="http://schemas.microsoft.com/office/drawing/2014/main" id="{EEB79608-C652-0CEE-DA2C-8134DD7838CA}"/>
              </a:ext>
            </a:extLst>
          </p:cNvPr>
          <p:cNvPicPr>
            <a:picLocks noChangeAspect="1"/>
          </p:cNvPicPr>
          <p:nvPr/>
        </p:nvPicPr>
        <p:blipFill>
          <a:blip r:embed="rId18"/>
          <a:stretch>
            <a:fillRect/>
          </a:stretch>
        </p:blipFill>
        <p:spPr>
          <a:xfrm>
            <a:off x="6443332" y="2156587"/>
            <a:ext cx="1138027" cy="888311"/>
          </a:xfrm>
          <a:prstGeom prst="rect">
            <a:avLst/>
          </a:prstGeom>
        </p:spPr>
      </p:pic>
      <p:sp>
        <p:nvSpPr>
          <p:cNvPr id="15587" name="TextBox 15586">
            <a:extLst>
              <a:ext uri="{FF2B5EF4-FFF2-40B4-BE49-F238E27FC236}">
                <a16:creationId xmlns:a16="http://schemas.microsoft.com/office/drawing/2014/main" id="{9326C246-D04F-8008-2008-FA33E231C7AA}"/>
              </a:ext>
            </a:extLst>
          </p:cNvPr>
          <p:cNvSpPr txBox="1"/>
          <p:nvPr/>
        </p:nvSpPr>
        <p:spPr>
          <a:xfrm>
            <a:off x="621846" y="322489"/>
            <a:ext cx="9172574" cy="5155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3263"/>
              </a:lnSpc>
            </a:pPr>
            <a:r>
              <a:rPr lang="en-US" sz="2900" b="1">
                <a:solidFill>
                  <a:srgbClr val="193E72"/>
                </a:solidFill>
              </a:rPr>
              <a:t>Why SMS: Significant events </a:t>
            </a:r>
            <a:endParaRPr lang="en-US" sz="2900" b="1">
              <a:solidFill>
                <a:srgbClr val="193E72"/>
              </a:solidFill>
              <a:cs typeface="Arial"/>
            </a:endParaRPr>
          </a:p>
        </p:txBody>
      </p:sp>
      <p:sp>
        <p:nvSpPr>
          <p:cNvPr id="2" name="TextBox 1">
            <a:extLst>
              <a:ext uri="{FF2B5EF4-FFF2-40B4-BE49-F238E27FC236}">
                <a16:creationId xmlns:a16="http://schemas.microsoft.com/office/drawing/2014/main" id="{9047E2AA-7871-FD5A-01B6-13FF648BCC7C}"/>
              </a:ext>
            </a:extLst>
          </p:cNvPr>
          <p:cNvSpPr txBox="1"/>
          <p:nvPr/>
        </p:nvSpPr>
        <p:spPr>
          <a:xfrm>
            <a:off x="5095579" y="6014607"/>
            <a:ext cx="6699334" cy="369332"/>
          </a:xfrm>
          <a:prstGeom prst="rect">
            <a:avLst/>
          </a:prstGeom>
          <a:noFill/>
        </p:spPr>
        <p:txBody>
          <a:bodyPr wrap="none" lIns="91440" tIns="45720" rIns="91440" bIns="45720" rtlCol="0" anchor="t">
            <a:spAutoFit/>
          </a:bodyPr>
          <a:lstStyle/>
          <a:p>
            <a:r>
              <a:rPr lang="en-GB">
                <a:solidFill>
                  <a:srgbClr val="0070C0"/>
                </a:solidFill>
              </a:rPr>
              <a:t>Maritime</a:t>
            </a:r>
            <a:r>
              <a:rPr lang="en-GB"/>
              <a:t>, </a:t>
            </a:r>
            <a:r>
              <a:rPr lang="en-GB">
                <a:solidFill>
                  <a:srgbClr val="002060"/>
                </a:solidFill>
              </a:rPr>
              <a:t>chemical processing</a:t>
            </a:r>
            <a:r>
              <a:rPr lang="en-GB"/>
              <a:t>, </a:t>
            </a:r>
            <a:r>
              <a:rPr lang="en-GB">
                <a:solidFill>
                  <a:srgbClr val="000000"/>
                </a:solidFill>
              </a:rPr>
              <a:t>aviation, </a:t>
            </a:r>
            <a:r>
              <a:rPr lang="en-GB">
                <a:solidFill>
                  <a:srgbClr val="00B050"/>
                </a:solidFill>
              </a:rPr>
              <a:t>nuclear</a:t>
            </a:r>
            <a:r>
              <a:rPr lang="en-GB"/>
              <a:t>, </a:t>
            </a:r>
            <a:r>
              <a:rPr lang="en-GB">
                <a:solidFill>
                  <a:srgbClr val="C00000"/>
                </a:solidFill>
              </a:rPr>
              <a:t>oil and gas</a:t>
            </a:r>
            <a:r>
              <a:rPr lang="en-GB"/>
              <a:t>, </a:t>
            </a:r>
            <a:r>
              <a:rPr lang="en-GB">
                <a:solidFill>
                  <a:srgbClr val="7030A0"/>
                </a:solidFill>
              </a:rPr>
              <a:t>rail</a:t>
            </a:r>
          </a:p>
        </p:txBody>
      </p:sp>
      <p:pic>
        <p:nvPicPr>
          <p:cNvPr id="17553" name="Picture 17552" descr="German police experts inspect a crashed Russian Tupolev TU-154 near Ueberlingen, south-west Germany. At least 70 people were feared dead after the Russian plane travelling from Moscow to Barcelona collided in mid-air with a cargo plane over southern Germa">
            <a:extLst>
              <a:ext uri="{FF2B5EF4-FFF2-40B4-BE49-F238E27FC236}">
                <a16:creationId xmlns:a16="http://schemas.microsoft.com/office/drawing/2014/main" id="{CC00DCCF-506B-1283-0952-806F0D316B0C}"/>
              </a:ext>
            </a:extLst>
          </p:cNvPr>
          <p:cNvPicPr>
            <a:picLocks noChangeAspect="1"/>
          </p:cNvPicPr>
          <p:nvPr/>
        </p:nvPicPr>
        <p:blipFill>
          <a:blip r:embed="rId19"/>
          <a:stretch>
            <a:fillRect/>
          </a:stretch>
        </p:blipFill>
        <p:spPr>
          <a:xfrm>
            <a:off x="7798255" y="2317678"/>
            <a:ext cx="1538240" cy="769856"/>
          </a:xfrm>
          <a:prstGeom prst="rect">
            <a:avLst/>
          </a:prstGeom>
        </p:spPr>
      </p:pic>
      <p:pic>
        <p:nvPicPr>
          <p:cNvPr id="17898" name="Picture 17897" descr="The 1977 Tenerife Airport Disaster ...">
            <a:extLst>
              <a:ext uri="{FF2B5EF4-FFF2-40B4-BE49-F238E27FC236}">
                <a16:creationId xmlns:a16="http://schemas.microsoft.com/office/drawing/2014/main" id="{0764500B-BAD9-F451-DA5B-D5FD19D5E141}"/>
              </a:ext>
            </a:extLst>
          </p:cNvPr>
          <p:cNvPicPr>
            <a:picLocks noChangeAspect="1"/>
          </p:cNvPicPr>
          <p:nvPr/>
        </p:nvPicPr>
        <p:blipFill>
          <a:blip r:embed="rId20"/>
          <a:stretch>
            <a:fillRect/>
          </a:stretch>
        </p:blipFill>
        <p:spPr>
          <a:xfrm>
            <a:off x="1579858" y="2023842"/>
            <a:ext cx="1503586" cy="1013183"/>
          </a:xfrm>
          <a:prstGeom prst="rect">
            <a:avLst/>
          </a:prstGeom>
        </p:spPr>
      </p:pic>
      <p:pic>
        <p:nvPicPr>
          <p:cNvPr id="17986" name="Picture 2" descr="HSE Health &amp; Safety Law Poster (A2)">
            <a:extLst>
              <a:ext uri="{FF2B5EF4-FFF2-40B4-BE49-F238E27FC236}">
                <a16:creationId xmlns:a16="http://schemas.microsoft.com/office/drawing/2014/main" id="{9F4253BD-CB12-F3C1-BBE0-8ADC802C10F0}"/>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372694" y="1692174"/>
            <a:ext cx="889331" cy="1434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466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98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3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76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3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89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55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3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3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31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31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558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476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558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55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E736EB-1E71-7D58-2070-4BA58AB15A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DBB700-CE5D-37C3-B797-AAE9E7244357}"/>
              </a:ext>
            </a:extLst>
          </p:cNvPr>
          <p:cNvSpPr>
            <a:spLocks noGrp="1"/>
          </p:cNvSpPr>
          <p:nvPr>
            <p:ph type="title"/>
          </p:nvPr>
        </p:nvSpPr>
        <p:spPr>
          <a:xfrm>
            <a:off x="436529" y="331828"/>
            <a:ext cx="5119458" cy="865467"/>
          </a:xfrm>
        </p:spPr>
        <p:txBody>
          <a:bodyPr>
            <a:normAutofit fontScale="90000"/>
          </a:bodyPr>
          <a:lstStyle/>
          <a:p>
            <a:r>
              <a:rPr lang="en-US" b="1">
                <a:cs typeface="Arial"/>
              </a:rPr>
              <a:t>Why SMS: Advances in social and safety science</a:t>
            </a:r>
          </a:p>
        </p:txBody>
      </p:sp>
      <p:pic>
        <p:nvPicPr>
          <p:cNvPr id="4" name="Picture 3" descr="Aviation Safety Management System - Asian Sky Group">
            <a:extLst>
              <a:ext uri="{FF2B5EF4-FFF2-40B4-BE49-F238E27FC236}">
                <a16:creationId xmlns:a16="http://schemas.microsoft.com/office/drawing/2014/main" id="{5821FB12-FED6-F85B-1B3A-34254CCF68C3}"/>
              </a:ext>
            </a:extLst>
          </p:cNvPr>
          <p:cNvPicPr>
            <a:picLocks noChangeAspect="1"/>
          </p:cNvPicPr>
          <p:nvPr/>
        </p:nvPicPr>
        <p:blipFill>
          <a:blip r:embed="rId2"/>
          <a:stretch>
            <a:fillRect/>
          </a:stretch>
        </p:blipFill>
        <p:spPr>
          <a:xfrm>
            <a:off x="5743161" y="830045"/>
            <a:ext cx="5683526" cy="4452475"/>
          </a:xfrm>
          <a:prstGeom prst="rect">
            <a:avLst/>
          </a:prstGeom>
        </p:spPr>
      </p:pic>
      <p:sp>
        <p:nvSpPr>
          <p:cNvPr id="5" name="TextBox 4">
            <a:extLst>
              <a:ext uri="{FF2B5EF4-FFF2-40B4-BE49-F238E27FC236}">
                <a16:creationId xmlns:a16="http://schemas.microsoft.com/office/drawing/2014/main" id="{4F04C30B-DCF0-67F0-8833-ACA924854D31}"/>
              </a:ext>
            </a:extLst>
          </p:cNvPr>
          <p:cNvSpPr txBox="1"/>
          <p:nvPr/>
        </p:nvSpPr>
        <p:spPr>
          <a:xfrm>
            <a:off x="342887" y="1491378"/>
            <a:ext cx="4984122" cy="178510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spcBef>
                <a:spcPts val="1200"/>
              </a:spcBef>
              <a:buFont typeface="Arial"/>
              <a:buChar char="•"/>
            </a:pPr>
            <a:r>
              <a:rPr lang="en-US" sz="2000">
                <a:solidFill>
                  <a:srgbClr val="193E72"/>
                </a:solidFill>
                <a:cs typeface="Arial"/>
              </a:rPr>
              <a:t>No industry has achieved perfect safety (and might never)</a:t>
            </a:r>
          </a:p>
          <a:p>
            <a:pPr marL="285750" indent="-285750">
              <a:spcBef>
                <a:spcPts val="1200"/>
              </a:spcBef>
              <a:buFont typeface="Arial"/>
              <a:buChar char="•"/>
            </a:pPr>
            <a:r>
              <a:rPr lang="en-US" sz="2000">
                <a:solidFill>
                  <a:srgbClr val="193E72"/>
                </a:solidFill>
                <a:cs typeface="Arial"/>
              </a:rPr>
              <a:t>But understanding of how technological, human and organizational factors influence safety continues to develop</a:t>
            </a:r>
          </a:p>
        </p:txBody>
      </p:sp>
      <p:sp>
        <p:nvSpPr>
          <p:cNvPr id="6" name="TextBox 5">
            <a:extLst>
              <a:ext uri="{FF2B5EF4-FFF2-40B4-BE49-F238E27FC236}">
                <a16:creationId xmlns:a16="http://schemas.microsoft.com/office/drawing/2014/main" id="{B1DCAB32-E023-CC56-B49A-B37B1AAC437D}"/>
              </a:ext>
            </a:extLst>
          </p:cNvPr>
          <p:cNvSpPr txBox="1"/>
          <p:nvPr/>
        </p:nvSpPr>
        <p:spPr>
          <a:xfrm>
            <a:off x="342887" y="4883197"/>
            <a:ext cx="4822134"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Sans-Serif"/>
              <a:buChar char="•"/>
            </a:pPr>
            <a:r>
              <a:rPr lang="en-US" sz="2000">
                <a:solidFill>
                  <a:srgbClr val="193E72"/>
                </a:solidFill>
                <a:cs typeface="Arial"/>
              </a:rPr>
              <a:t>There is a growing recognition of the need or potential of adaptive capacity for safety​</a:t>
            </a:r>
          </a:p>
        </p:txBody>
      </p:sp>
      <p:sp>
        <p:nvSpPr>
          <p:cNvPr id="8" name="Oval 7">
            <a:extLst>
              <a:ext uri="{FF2B5EF4-FFF2-40B4-BE49-F238E27FC236}">
                <a16:creationId xmlns:a16="http://schemas.microsoft.com/office/drawing/2014/main" id="{4B017FCA-84B0-4770-5E6B-ABB0B48EC159}"/>
              </a:ext>
            </a:extLst>
          </p:cNvPr>
          <p:cNvSpPr/>
          <p:nvPr/>
        </p:nvSpPr>
        <p:spPr>
          <a:xfrm>
            <a:off x="9621032" y="4200147"/>
            <a:ext cx="1716927" cy="584639"/>
          </a:xfrm>
          <a:prstGeom prst="roundRect">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cs typeface="Arial"/>
              </a:rPr>
              <a:t>Resilience Engineering Era?</a:t>
            </a:r>
          </a:p>
        </p:txBody>
      </p:sp>
      <p:sp>
        <p:nvSpPr>
          <p:cNvPr id="9" name="TextBox 8">
            <a:extLst>
              <a:ext uri="{FF2B5EF4-FFF2-40B4-BE49-F238E27FC236}">
                <a16:creationId xmlns:a16="http://schemas.microsoft.com/office/drawing/2014/main" id="{A5775E22-D990-94EF-248E-C55D463D5E6F}"/>
              </a:ext>
            </a:extLst>
          </p:cNvPr>
          <p:cNvSpPr txBox="1"/>
          <p:nvPr/>
        </p:nvSpPr>
        <p:spPr>
          <a:xfrm>
            <a:off x="351168" y="3418120"/>
            <a:ext cx="4822134" cy="1323439"/>
          </a:xfrm>
          <a:prstGeom prst="rect">
            <a:avLst/>
          </a:prstGeom>
          <a:noFill/>
        </p:spPr>
        <p:txBody>
          <a:bodyPr wrap="square">
            <a:spAutoFit/>
          </a:bodyPr>
          <a:lstStyle/>
          <a:p>
            <a:pPr marL="285750" indent="-285750">
              <a:spcBef>
                <a:spcPts val="1200"/>
              </a:spcBef>
              <a:buFont typeface="Arial"/>
              <a:buChar char="•"/>
            </a:pPr>
            <a:r>
              <a:rPr lang="en-US" sz="2000">
                <a:solidFill>
                  <a:srgbClr val="193E72"/>
                </a:solidFill>
                <a:cs typeface="Arial"/>
              </a:rPr>
              <a:t>Insight from general management science (</a:t>
            </a:r>
            <a:r>
              <a:rPr lang="en-US" sz="2000" err="1">
                <a:solidFill>
                  <a:srgbClr val="193E72"/>
                </a:solidFill>
                <a:cs typeface="Arial"/>
              </a:rPr>
              <a:t>e.g</a:t>
            </a:r>
            <a:r>
              <a:rPr lang="en-US" sz="2000">
                <a:solidFill>
                  <a:srgbClr val="193E72"/>
                </a:solidFill>
                <a:cs typeface="Arial"/>
              </a:rPr>
              <a:t> Deming’s quality management philosophy) has also been influential</a:t>
            </a:r>
          </a:p>
        </p:txBody>
      </p:sp>
      <p:pic>
        <p:nvPicPr>
          <p:cNvPr id="2052" name="Picture 4" descr="Image result for deming">
            <a:extLst>
              <a:ext uri="{FF2B5EF4-FFF2-40B4-BE49-F238E27FC236}">
                <a16:creationId xmlns:a16="http://schemas.microsoft.com/office/drawing/2014/main" id="{BFDE6BAA-9210-1486-8C15-A2446E7A45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1032" y="453665"/>
            <a:ext cx="1618481" cy="18207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4210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5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D276F9-1B32-B8F0-8C63-3D48ED752513}"/>
              </a:ext>
            </a:extLst>
          </p:cNvPr>
          <p:cNvSpPr>
            <a:spLocks noGrp="1"/>
          </p:cNvSpPr>
          <p:nvPr>
            <p:ph type="title"/>
          </p:nvPr>
        </p:nvSpPr>
        <p:spPr>
          <a:xfrm>
            <a:off x="3050814" y="160639"/>
            <a:ext cx="7921986" cy="865467"/>
          </a:xfrm>
        </p:spPr>
        <p:txBody>
          <a:bodyPr>
            <a:normAutofit fontScale="90000"/>
          </a:bodyPr>
          <a:lstStyle/>
          <a:p>
            <a:pPr>
              <a:lnSpc>
                <a:spcPct val="150000"/>
              </a:lnSpc>
            </a:pPr>
            <a:r>
              <a:rPr lang="en-US" b="1">
                <a:cs typeface="Arial"/>
              </a:rPr>
              <a:t>Variations of safety management systems</a:t>
            </a:r>
            <a:endParaRPr lang="en-US"/>
          </a:p>
        </p:txBody>
      </p:sp>
      <p:pic>
        <p:nvPicPr>
          <p:cNvPr id="6" name="Content Placeholder 5" descr="How Do Snowflakes Form? - YouTube">
            <a:extLst>
              <a:ext uri="{FF2B5EF4-FFF2-40B4-BE49-F238E27FC236}">
                <a16:creationId xmlns:a16="http://schemas.microsoft.com/office/drawing/2014/main" id="{60ABC206-44CF-5621-E03D-49760410A673}"/>
              </a:ext>
            </a:extLst>
          </p:cNvPr>
          <p:cNvPicPr>
            <a:picLocks noGrp="1" noChangeAspect="1"/>
          </p:cNvPicPr>
          <p:nvPr>
            <p:ph idx="1"/>
          </p:nvPr>
        </p:nvPicPr>
        <p:blipFill>
          <a:blip r:embed="rId2"/>
          <a:srcRect l="16945" r="15241" b="424"/>
          <a:stretch/>
        </p:blipFill>
        <p:spPr>
          <a:xfrm>
            <a:off x="959510" y="419385"/>
            <a:ext cx="1931309" cy="1593420"/>
          </a:xfrm>
        </p:spPr>
      </p:pic>
      <p:pic>
        <p:nvPicPr>
          <p:cNvPr id="7" name="Picture 6" descr="How to Draw a Cartoon Airplane - Really ...">
            <a:extLst>
              <a:ext uri="{FF2B5EF4-FFF2-40B4-BE49-F238E27FC236}">
                <a16:creationId xmlns:a16="http://schemas.microsoft.com/office/drawing/2014/main" id="{1DC36DF9-D39F-13BC-76EC-CBFB34520076}"/>
              </a:ext>
            </a:extLst>
          </p:cNvPr>
          <p:cNvPicPr>
            <a:picLocks noChangeAspect="1"/>
          </p:cNvPicPr>
          <p:nvPr/>
        </p:nvPicPr>
        <p:blipFill>
          <a:blip r:embed="rId3"/>
          <a:stretch>
            <a:fillRect/>
          </a:stretch>
        </p:blipFill>
        <p:spPr>
          <a:xfrm>
            <a:off x="8958263" y="2413227"/>
            <a:ext cx="2194833" cy="1255940"/>
          </a:xfrm>
          <a:prstGeom prst="rect">
            <a:avLst/>
          </a:prstGeom>
        </p:spPr>
      </p:pic>
      <p:sp>
        <p:nvSpPr>
          <p:cNvPr id="9" name="TextBox 8">
            <a:extLst>
              <a:ext uri="{FF2B5EF4-FFF2-40B4-BE49-F238E27FC236}">
                <a16:creationId xmlns:a16="http://schemas.microsoft.com/office/drawing/2014/main" id="{BF74D885-04AF-C3B3-2ACA-53804E4F25E3}"/>
              </a:ext>
            </a:extLst>
          </p:cNvPr>
          <p:cNvSpPr txBox="1"/>
          <p:nvPr/>
        </p:nvSpPr>
        <p:spPr>
          <a:xfrm>
            <a:off x="357881" y="2411326"/>
            <a:ext cx="7473925" cy="34208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cs typeface="Arial"/>
              </a:rPr>
              <a:t>The aviation model has four pillars;</a:t>
            </a:r>
          </a:p>
          <a:p>
            <a:endParaRPr lang="en-US" sz="2000">
              <a:cs typeface="Arial"/>
            </a:endParaRPr>
          </a:p>
          <a:p>
            <a:pPr marL="342900" indent="-342900">
              <a:lnSpc>
                <a:spcPct val="150000"/>
              </a:lnSpc>
              <a:buAutoNum type="arabicPeriod"/>
            </a:pPr>
            <a:r>
              <a:rPr lang="en-US" sz="2000">
                <a:ea typeface="+mn-lt"/>
                <a:cs typeface="+mn-lt"/>
              </a:rPr>
              <a:t>Safety </a:t>
            </a:r>
            <a:r>
              <a:rPr lang="en-US" sz="2000" b="1">
                <a:ea typeface="+mn-lt"/>
                <a:cs typeface="+mn-lt"/>
              </a:rPr>
              <a:t>Policy  </a:t>
            </a:r>
            <a:r>
              <a:rPr lang="en-US" sz="2000">
                <a:ea typeface="+mn-lt"/>
                <a:cs typeface="+mn-lt"/>
              </a:rPr>
              <a:t>- a clear objective and written strategic plan</a:t>
            </a:r>
          </a:p>
          <a:p>
            <a:pPr marL="342900" indent="-342900">
              <a:lnSpc>
                <a:spcPct val="150000"/>
              </a:lnSpc>
              <a:buAutoNum type="arabicPeriod"/>
            </a:pPr>
            <a:r>
              <a:rPr lang="en-US" sz="2000">
                <a:ea typeface="+mn-lt"/>
                <a:cs typeface="+mn-lt"/>
              </a:rPr>
              <a:t>Safety </a:t>
            </a:r>
            <a:r>
              <a:rPr lang="en-US" sz="2000" b="1">
                <a:ea typeface="+mn-lt"/>
                <a:cs typeface="+mn-lt"/>
              </a:rPr>
              <a:t>Risk Management</a:t>
            </a:r>
            <a:r>
              <a:rPr lang="en-US" sz="2000">
                <a:ea typeface="+mn-lt"/>
                <a:cs typeface="+mn-lt"/>
              </a:rPr>
              <a:t> – identifying your hazards and planning mitigations</a:t>
            </a:r>
          </a:p>
          <a:p>
            <a:pPr marL="342900" indent="-342900">
              <a:lnSpc>
                <a:spcPct val="150000"/>
              </a:lnSpc>
              <a:buAutoNum type="arabicPeriod"/>
            </a:pPr>
            <a:r>
              <a:rPr lang="en-US" sz="2000">
                <a:ea typeface="+mn-lt"/>
                <a:cs typeface="+mn-lt"/>
              </a:rPr>
              <a:t>Safety </a:t>
            </a:r>
            <a:r>
              <a:rPr lang="en-US" sz="2000" b="1">
                <a:ea typeface="+mn-lt"/>
                <a:cs typeface="+mn-lt"/>
              </a:rPr>
              <a:t>Assurance</a:t>
            </a:r>
            <a:r>
              <a:rPr lang="en-US" sz="2000">
                <a:ea typeface="+mn-lt"/>
                <a:cs typeface="+mn-lt"/>
              </a:rPr>
              <a:t> – monitoring and continuously improving</a:t>
            </a:r>
          </a:p>
          <a:p>
            <a:pPr marL="342900" indent="-342900">
              <a:lnSpc>
                <a:spcPct val="150000"/>
              </a:lnSpc>
              <a:buAutoNum type="arabicPeriod"/>
            </a:pPr>
            <a:r>
              <a:rPr lang="en-US" sz="2000">
                <a:ea typeface="+mn-lt"/>
                <a:cs typeface="+mn-lt"/>
              </a:rPr>
              <a:t>Safety </a:t>
            </a:r>
            <a:r>
              <a:rPr lang="en-US" sz="2000" b="1">
                <a:ea typeface="+mn-lt"/>
                <a:cs typeface="+mn-lt"/>
              </a:rPr>
              <a:t>Promotion</a:t>
            </a:r>
            <a:r>
              <a:rPr lang="en-US" sz="2000">
                <a:ea typeface="+mn-lt"/>
                <a:cs typeface="+mn-lt"/>
              </a:rPr>
              <a:t> – communicating about safety measures and training staff</a:t>
            </a:r>
            <a:endParaRPr lang="en-US" sz="2000">
              <a:cs typeface="Arial"/>
            </a:endParaRPr>
          </a:p>
        </p:txBody>
      </p:sp>
      <p:grpSp>
        <p:nvGrpSpPr>
          <p:cNvPr id="16" name="Group 15">
            <a:extLst>
              <a:ext uri="{FF2B5EF4-FFF2-40B4-BE49-F238E27FC236}">
                <a16:creationId xmlns:a16="http://schemas.microsoft.com/office/drawing/2014/main" id="{FC9B6F55-4CED-FC5E-A479-CAD8E2D0AE26}"/>
              </a:ext>
            </a:extLst>
          </p:cNvPr>
          <p:cNvGrpSpPr/>
          <p:nvPr/>
        </p:nvGrpSpPr>
        <p:grpSpPr>
          <a:xfrm>
            <a:off x="7893292" y="1623198"/>
            <a:ext cx="5296177" cy="4997127"/>
            <a:chOff x="7574963" y="1861844"/>
            <a:chExt cx="5296177" cy="4997127"/>
          </a:xfrm>
        </p:grpSpPr>
        <p:grpSp>
          <p:nvGrpSpPr>
            <p:cNvPr id="15" name="Group 14">
              <a:extLst>
                <a:ext uri="{FF2B5EF4-FFF2-40B4-BE49-F238E27FC236}">
                  <a16:creationId xmlns:a16="http://schemas.microsoft.com/office/drawing/2014/main" id="{2018C876-2B09-0898-C057-CB8A4A2BF9A8}"/>
                </a:ext>
              </a:extLst>
            </p:cNvPr>
            <p:cNvGrpSpPr/>
            <p:nvPr/>
          </p:nvGrpSpPr>
          <p:grpSpPr>
            <a:xfrm>
              <a:off x="7574963" y="1910175"/>
              <a:ext cx="3681274" cy="4948796"/>
              <a:chOff x="7619352" y="238214"/>
              <a:chExt cx="4028982" cy="6162077"/>
            </a:xfrm>
          </p:grpSpPr>
          <p:pic>
            <p:nvPicPr>
              <p:cNvPr id="14" name="Picture 13" descr="A table with green squares and black text&#10;&#10;AI-generated content may be incorrect.">
                <a:extLst>
                  <a:ext uri="{FF2B5EF4-FFF2-40B4-BE49-F238E27FC236}">
                    <a16:creationId xmlns:a16="http://schemas.microsoft.com/office/drawing/2014/main" id="{50B9021F-4E11-AC0D-F18B-81419DF98E23}"/>
                  </a:ext>
                </a:extLst>
              </p:cNvPr>
              <p:cNvPicPr>
                <a:picLocks noChangeAspect="1"/>
              </p:cNvPicPr>
              <p:nvPr/>
            </p:nvPicPr>
            <p:blipFill>
              <a:blip r:embed="rId4"/>
              <a:stretch>
                <a:fillRect/>
              </a:stretch>
            </p:blipFill>
            <p:spPr>
              <a:xfrm>
                <a:off x="7630783" y="238214"/>
                <a:ext cx="4017551" cy="1786311"/>
              </a:xfrm>
              <a:prstGeom prst="rect">
                <a:avLst/>
              </a:prstGeom>
            </p:spPr>
          </p:pic>
          <p:pic>
            <p:nvPicPr>
              <p:cNvPr id="11" name="Picture 10" descr="A chart with green squares and white text&#10;&#10;AI-generated content may be incorrect.">
                <a:extLst>
                  <a:ext uri="{FF2B5EF4-FFF2-40B4-BE49-F238E27FC236}">
                    <a16:creationId xmlns:a16="http://schemas.microsoft.com/office/drawing/2014/main" id="{5EAFAD97-C9C2-6F3F-F9DE-E1A6D66E91D0}"/>
                  </a:ext>
                </a:extLst>
              </p:cNvPr>
              <p:cNvPicPr>
                <a:picLocks noChangeAspect="1"/>
              </p:cNvPicPr>
              <p:nvPr/>
            </p:nvPicPr>
            <p:blipFill>
              <a:blip r:embed="rId5"/>
              <a:stretch>
                <a:fillRect/>
              </a:stretch>
            </p:blipFill>
            <p:spPr>
              <a:xfrm>
                <a:off x="7619352" y="1952116"/>
                <a:ext cx="3981450" cy="4448175"/>
              </a:xfrm>
              <a:prstGeom prst="rect">
                <a:avLst/>
              </a:prstGeom>
            </p:spPr>
          </p:pic>
        </p:grpSp>
        <p:sp>
          <p:nvSpPr>
            <p:cNvPr id="12" name="TextBox 11">
              <a:extLst>
                <a:ext uri="{FF2B5EF4-FFF2-40B4-BE49-F238E27FC236}">
                  <a16:creationId xmlns:a16="http://schemas.microsoft.com/office/drawing/2014/main" id="{C21C7B59-082E-7837-2EEE-3F8310C9F9FC}"/>
                </a:ext>
              </a:extLst>
            </p:cNvPr>
            <p:cNvSpPr txBox="1"/>
            <p:nvPr/>
          </p:nvSpPr>
          <p:spPr>
            <a:xfrm>
              <a:off x="10127941" y="1861844"/>
              <a:ext cx="2743199" cy="2000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700">
                  <a:solidFill>
                    <a:schemeClr val="accent5"/>
                  </a:solidFill>
                </a:rPr>
                <a:t>(</a:t>
              </a:r>
              <a:r>
                <a:rPr lang="en-US" sz="700" err="1">
                  <a:solidFill>
                    <a:schemeClr val="accent5"/>
                  </a:solidFill>
                </a:rPr>
                <a:t>Blišťanová</a:t>
              </a:r>
              <a:r>
                <a:rPr lang="en-US" sz="700">
                  <a:solidFill>
                    <a:schemeClr val="accent5"/>
                  </a:solidFill>
                </a:rPr>
                <a:t>, et al  2021)</a:t>
              </a:r>
              <a:endParaRPr lang="en-US" sz="800">
                <a:solidFill>
                  <a:schemeClr val="accent5"/>
                </a:solidFill>
                <a:cs typeface="Arial"/>
              </a:endParaRPr>
            </a:p>
          </p:txBody>
        </p:sp>
      </p:grpSp>
      <p:sp>
        <p:nvSpPr>
          <p:cNvPr id="4" name="TextBox 3">
            <a:extLst>
              <a:ext uri="{FF2B5EF4-FFF2-40B4-BE49-F238E27FC236}">
                <a16:creationId xmlns:a16="http://schemas.microsoft.com/office/drawing/2014/main" id="{243F53CB-DF19-8C4D-9F8A-8BB03D0BA79F}"/>
              </a:ext>
            </a:extLst>
          </p:cNvPr>
          <p:cNvSpPr txBox="1"/>
          <p:nvPr/>
        </p:nvSpPr>
        <p:spPr>
          <a:xfrm>
            <a:off x="3050813" y="1070994"/>
            <a:ext cx="8333047" cy="369332"/>
          </a:xfrm>
          <a:prstGeom prst="rect">
            <a:avLst/>
          </a:prstGeom>
          <a:noFill/>
        </p:spPr>
        <p:txBody>
          <a:bodyPr wrap="square">
            <a:spAutoFit/>
          </a:bodyPr>
          <a:lstStyle/>
          <a:p>
            <a:r>
              <a:rPr lang="en-US" b="1" i="1">
                <a:cs typeface="Arial"/>
              </a:rPr>
              <a:t>Not quite as unique as snowflakes, but there is no "one size fits all" design</a:t>
            </a:r>
            <a:endParaRPr lang="en-GB" i="1"/>
          </a:p>
        </p:txBody>
      </p:sp>
      <p:sp>
        <p:nvSpPr>
          <p:cNvPr id="5" name="TextBox 4">
            <a:extLst>
              <a:ext uri="{FF2B5EF4-FFF2-40B4-BE49-F238E27FC236}">
                <a16:creationId xmlns:a16="http://schemas.microsoft.com/office/drawing/2014/main" id="{B57C89B6-2E22-29C3-3C9A-452AEE1E9DEE}"/>
              </a:ext>
            </a:extLst>
          </p:cNvPr>
          <p:cNvSpPr txBox="1"/>
          <p:nvPr/>
        </p:nvSpPr>
        <p:spPr>
          <a:xfrm>
            <a:off x="6391101" y="5593672"/>
            <a:ext cx="974947" cy="261610"/>
          </a:xfrm>
          <a:prstGeom prst="rect">
            <a:avLst/>
          </a:prstGeom>
          <a:noFill/>
        </p:spPr>
        <p:txBody>
          <a:bodyPr wrap="none" rtlCol="0">
            <a:spAutoFit/>
          </a:bodyPr>
          <a:lstStyle/>
          <a:p>
            <a:r>
              <a:rPr lang="en-GB" sz="1100"/>
              <a:t>(ICAO 2019)</a:t>
            </a:r>
          </a:p>
        </p:txBody>
      </p:sp>
    </p:spTree>
    <p:extLst>
      <p:ext uri="{BB962C8B-B14F-4D97-AF65-F5344CB8AC3E}">
        <p14:creationId xmlns:p14="http://schemas.microsoft.com/office/powerpoint/2010/main" val="830598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B86F58-833A-C45B-4EEA-B92A3C918C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0933F4-7EDD-3EA2-23A3-63042AF94F5E}"/>
              </a:ext>
            </a:extLst>
          </p:cNvPr>
          <p:cNvSpPr>
            <a:spLocks noGrp="1"/>
          </p:cNvSpPr>
          <p:nvPr>
            <p:ph type="title"/>
          </p:nvPr>
        </p:nvSpPr>
        <p:spPr>
          <a:xfrm>
            <a:off x="3001538" y="144492"/>
            <a:ext cx="8317650" cy="865467"/>
          </a:xfrm>
        </p:spPr>
        <p:txBody>
          <a:bodyPr>
            <a:normAutofit/>
          </a:bodyPr>
          <a:lstStyle/>
          <a:p>
            <a:pPr>
              <a:lnSpc>
                <a:spcPct val="150000"/>
              </a:lnSpc>
            </a:pPr>
            <a:r>
              <a:rPr lang="en-US" b="1">
                <a:cs typeface="Arial"/>
              </a:rPr>
              <a:t>SMS in process safety</a:t>
            </a:r>
          </a:p>
        </p:txBody>
      </p:sp>
      <p:pic>
        <p:nvPicPr>
          <p:cNvPr id="13" name="Picture 12" descr="https://ars.els-cdn.com/content/image/1-s2.0-S0950423019304802-gr2_lrg.jpg">
            <a:extLst>
              <a:ext uri="{FF2B5EF4-FFF2-40B4-BE49-F238E27FC236}">
                <a16:creationId xmlns:a16="http://schemas.microsoft.com/office/drawing/2014/main" id="{5E7DD336-49E7-F8D0-9600-2E4FDC45FA74}"/>
              </a:ext>
            </a:extLst>
          </p:cNvPr>
          <p:cNvPicPr>
            <a:picLocks noChangeAspect="1"/>
          </p:cNvPicPr>
          <p:nvPr/>
        </p:nvPicPr>
        <p:blipFill>
          <a:blip r:embed="rId2"/>
          <a:stretch>
            <a:fillRect/>
          </a:stretch>
        </p:blipFill>
        <p:spPr>
          <a:xfrm>
            <a:off x="1248001" y="1865324"/>
            <a:ext cx="8328733" cy="4136202"/>
          </a:xfrm>
          <a:prstGeom prst="rect">
            <a:avLst/>
          </a:prstGeom>
        </p:spPr>
      </p:pic>
      <p:pic>
        <p:nvPicPr>
          <p:cNvPr id="16" name="Picture 15" descr="Process Plants Explained: Types, Uses ...">
            <a:extLst>
              <a:ext uri="{FF2B5EF4-FFF2-40B4-BE49-F238E27FC236}">
                <a16:creationId xmlns:a16="http://schemas.microsoft.com/office/drawing/2014/main" id="{CA2B153A-E666-D77E-2CFE-E1904F9FEFAB}"/>
              </a:ext>
            </a:extLst>
          </p:cNvPr>
          <p:cNvPicPr>
            <a:picLocks noChangeAspect="1"/>
          </p:cNvPicPr>
          <p:nvPr/>
        </p:nvPicPr>
        <p:blipFill>
          <a:blip r:embed="rId3"/>
          <a:stretch>
            <a:fillRect/>
          </a:stretch>
        </p:blipFill>
        <p:spPr>
          <a:xfrm>
            <a:off x="487856" y="278445"/>
            <a:ext cx="2331221" cy="1277830"/>
          </a:xfrm>
          <a:prstGeom prst="rect">
            <a:avLst/>
          </a:prstGeom>
        </p:spPr>
      </p:pic>
      <p:sp>
        <p:nvSpPr>
          <p:cNvPr id="17" name="TextBox 16">
            <a:extLst>
              <a:ext uri="{FF2B5EF4-FFF2-40B4-BE49-F238E27FC236}">
                <a16:creationId xmlns:a16="http://schemas.microsoft.com/office/drawing/2014/main" id="{FB5313A2-751A-876A-BBBC-A623452E817B}"/>
              </a:ext>
            </a:extLst>
          </p:cNvPr>
          <p:cNvSpPr txBox="1"/>
          <p:nvPr/>
        </p:nvSpPr>
        <p:spPr>
          <a:xfrm>
            <a:off x="1774692" y="5187753"/>
            <a:ext cx="2743199"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chemeClr val="accent4"/>
                </a:solidFill>
                <a:cs typeface="Arial"/>
              </a:rPr>
              <a:t>(Energy Institute 2016)</a:t>
            </a:r>
            <a:endParaRPr lang="en-US" sz="1200">
              <a:solidFill>
                <a:schemeClr val="accent4"/>
              </a:solidFill>
            </a:endParaRPr>
          </a:p>
        </p:txBody>
      </p:sp>
      <p:grpSp>
        <p:nvGrpSpPr>
          <p:cNvPr id="20" name="Group 19">
            <a:extLst>
              <a:ext uri="{FF2B5EF4-FFF2-40B4-BE49-F238E27FC236}">
                <a16:creationId xmlns:a16="http://schemas.microsoft.com/office/drawing/2014/main" id="{6BCE9FA6-319F-9BDF-48EA-38EDD814D0AD}"/>
              </a:ext>
            </a:extLst>
          </p:cNvPr>
          <p:cNvGrpSpPr/>
          <p:nvPr/>
        </p:nvGrpSpPr>
        <p:grpSpPr>
          <a:xfrm>
            <a:off x="5328593" y="977494"/>
            <a:ext cx="6512659" cy="5437405"/>
            <a:chOff x="6513343" y="161831"/>
            <a:chExt cx="5269785" cy="5348628"/>
          </a:xfrm>
        </p:grpSpPr>
        <p:pic>
          <p:nvPicPr>
            <p:cNvPr id="18" name="Picture 17" descr="A screenshot of a document&#10;&#10;AI-generated content may be incorrect.">
              <a:extLst>
                <a:ext uri="{FF2B5EF4-FFF2-40B4-BE49-F238E27FC236}">
                  <a16:creationId xmlns:a16="http://schemas.microsoft.com/office/drawing/2014/main" id="{2C057A07-4C6D-69ED-AB26-57C66398A2ED}"/>
                </a:ext>
              </a:extLst>
            </p:cNvPr>
            <p:cNvPicPr>
              <a:picLocks noChangeAspect="1"/>
            </p:cNvPicPr>
            <p:nvPr/>
          </p:nvPicPr>
          <p:blipFill>
            <a:blip r:embed="rId4"/>
            <a:stretch>
              <a:fillRect/>
            </a:stretch>
          </p:blipFill>
          <p:spPr>
            <a:xfrm>
              <a:off x="6519722" y="161831"/>
              <a:ext cx="5263349" cy="3819249"/>
            </a:xfrm>
            <a:prstGeom prst="rect">
              <a:avLst/>
            </a:prstGeom>
            <a:ln>
              <a:noFill/>
            </a:ln>
          </p:spPr>
        </p:pic>
        <p:pic>
          <p:nvPicPr>
            <p:cNvPr id="19" name="Picture 18" descr="A grid of dots on a white background&#10;&#10;AI-generated content may be incorrect.">
              <a:extLst>
                <a:ext uri="{FF2B5EF4-FFF2-40B4-BE49-F238E27FC236}">
                  <a16:creationId xmlns:a16="http://schemas.microsoft.com/office/drawing/2014/main" id="{2DF1046F-701B-0D95-5A95-8E726FA66193}"/>
                </a:ext>
              </a:extLst>
            </p:cNvPr>
            <p:cNvPicPr>
              <a:picLocks noChangeAspect="1"/>
            </p:cNvPicPr>
            <p:nvPr/>
          </p:nvPicPr>
          <p:blipFill>
            <a:blip r:embed="rId5"/>
            <a:srcRect t="2304" r="-161" b="690"/>
            <a:stretch/>
          </p:blipFill>
          <p:spPr>
            <a:xfrm>
              <a:off x="6513343" y="3955464"/>
              <a:ext cx="5269785" cy="1554995"/>
            </a:xfrm>
            <a:prstGeom prst="rect">
              <a:avLst/>
            </a:prstGeom>
            <a:ln>
              <a:noFill/>
            </a:ln>
          </p:spPr>
        </p:pic>
      </p:grpSp>
      <p:sp>
        <p:nvSpPr>
          <p:cNvPr id="21" name="TextBox 20">
            <a:extLst>
              <a:ext uri="{FF2B5EF4-FFF2-40B4-BE49-F238E27FC236}">
                <a16:creationId xmlns:a16="http://schemas.microsoft.com/office/drawing/2014/main" id="{C31C4BE9-A504-7D8F-A5E7-3EC1029043B8}"/>
              </a:ext>
            </a:extLst>
          </p:cNvPr>
          <p:cNvSpPr txBox="1"/>
          <p:nvPr/>
        </p:nvSpPr>
        <p:spPr>
          <a:xfrm>
            <a:off x="10320290" y="6447364"/>
            <a:ext cx="2743199"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50">
                <a:solidFill>
                  <a:schemeClr val="accent4"/>
                </a:solidFill>
                <a:cs typeface="Arial"/>
              </a:rPr>
              <a:t>(Nwankwo et al 2020)</a:t>
            </a:r>
            <a:endParaRPr lang="en-US" sz="1050">
              <a:solidFill>
                <a:schemeClr val="accent4"/>
              </a:solidFill>
            </a:endParaRPr>
          </a:p>
        </p:txBody>
      </p:sp>
      <p:sp>
        <p:nvSpPr>
          <p:cNvPr id="3" name="Oval 2">
            <a:extLst>
              <a:ext uri="{FF2B5EF4-FFF2-40B4-BE49-F238E27FC236}">
                <a16:creationId xmlns:a16="http://schemas.microsoft.com/office/drawing/2014/main" id="{21D523E0-7E7D-7D20-D57D-D828063AA106}"/>
              </a:ext>
            </a:extLst>
          </p:cNvPr>
          <p:cNvSpPr/>
          <p:nvPr/>
        </p:nvSpPr>
        <p:spPr>
          <a:xfrm>
            <a:off x="5946977" y="2687326"/>
            <a:ext cx="5881456" cy="160291"/>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2F26627-E07D-ED70-EDEE-97AFAD1AFD2A}"/>
              </a:ext>
            </a:extLst>
          </p:cNvPr>
          <p:cNvSpPr txBox="1"/>
          <p:nvPr/>
        </p:nvSpPr>
        <p:spPr>
          <a:xfrm>
            <a:off x="7058269" y="1063259"/>
            <a:ext cx="3719742" cy="369332"/>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C00000"/>
                </a:solidFill>
                <a:cs typeface="Arial"/>
              </a:rPr>
              <a:t>Different SMSs across the industry</a:t>
            </a:r>
          </a:p>
        </p:txBody>
      </p:sp>
      <p:sp>
        <p:nvSpPr>
          <p:cNvPr id="6" name="TextBox 5">
            <a:extLst>
              <a:ext uri="{FF2B5EF4-FFF2-40B4-BE49-F238E27FC236}">
                <a16:creationId xmlns:a16="http://schemas.microsoft.com/office/drawing/2014/main" id="{3846A1BE-80E7-A280-4B3B-8C72C222178C}"/>
              </a:ext>
            </a:extLst>
          </p:cNvPr>
          <p:cNvSpPr txBox="1"/>
          <p:nvPr/>
        </p:nvSpPr>
        <p:spPr>
          <a:xfrm rot="16200000">
            <a:off x="3781856" y="3648600"/>
            <a:ext cx="3719742" cy="369332"/>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rgbClr val="C00000"/>
                </a:solidFill>
                <a:cs typeface="Arial"/>
              </a:rPr>
              <a:t>Components of SMSs</a:t>
            </a:r>
          </a:p>
        </p:txBody>
      </p:sp>
    </p:spTree>
    <p:extLst>
      <p:ext uri="{BB962C8B-B14F-4D97-AF65-F5344CB8AC3E}">
        <p14:creationId xmlns:p14="http://schemas.microsoft.com/office/powerpoint/2010/main" val="3904257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3"/>
                                        </p:tgtEl>
                                      </p:cBhvr>
                                      <p:by x="50000" y="50000"/>
                                    </p:animScale>
                                  </p:childTnLst>
                                </p:cTn>
                              </p:par>
                              <p:par>
                                <p:cTn id="7" presetID="42" presetClass="path" presetSubtype="0" accel="50000" decel="50000" fill="hold" nodeType="withEffect">
                                  <p:stCondLst>
                                    <p:cond delay="0"/>
                                  </p:stCondLst>
                                  <p:childTnLst>
                                    <p:animMotion origin="layout" path="M -2.08333E-7 3.7037E-7 L -2.08333E-7 0.25 " pathEditMode="relative" rAng="0" ptsTypes="AA">
                                      <p:cBhvr>
                                        <p:cTn id="8" dur="2000" fill="hold"/>
                                        <p:tgtEl>
                                          <p:spTgt spid="13"/>
                                        </p:tgtEl>
                                        <p:attrNameLst>
                                          <p:attrName>ppt_x</p:attrName>
                                          <p:attrName>ppt_y</p:attrName>
                                        </p:attrNameLst>
                                      </p:cBhvr>
                                      <p:rCtr x="0" y="12500"/>
                                    </p:animMotion>
                                  </p:childTnLst>
                                </p:cTn>
                              </p:par>
                              <p:par>
                                <p:cTn id="9" presetID="35" presetClass="path" presetSubtype="0" accel="50000" decel="50000" fill="hold" nodeType="withEffect">
                                  <p:stCondLst>
                                    <p:cond delay="0"/>
                                  </p:stCondLst>
                                  <p:childTnLst>
                                    <p:animMotion origin="layout" path="M -2.08333E-7 3.7037E-7 L -0.25 3.7037E-7 " pathEditMode="relative" rAng="0" ptsTypes="AA">
                                      <p:cBhvr>
                                        <p:cTn id="10" dur="2000" fill="hold"/>
                                        <p:tgtEl>
                                          <p:spTgt spid="13"/>
                                        </p:tgtEl>
                                        <p:attrNameLst>
                                          <p:attrName>ppt_x</p:attrName>
                                          <p:attrName>ppt_y</p:attrName>
                                        </p:attrNameLst>
                                      </p:cBhvr>
                                      <p:rCtr x="-12500" y="0"/>
                                    </p:animMotion>
                                  </p:childTnLst>
                                </p:cTn>
                              </p:par>
                              <p:par>
                                <p:cTn id="11" presetID="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3" grpId="0" animBg="1"/>
      <p:bldP spid="5" grpId="0" animBg="1"/>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522AC-61AE-1647-B222-ECAE2AF29E67}"/>
              </a:ext>
            </a:extLst>
          </p:cNvPr>
          <p:cNvSpPr>
            <a:spLocks noGrp="1"/>
          </p:cNvSpPr>
          <p:nvPr>
            <p:ph type="ctrTitle"/>
          </p:nvPr>
        </p:nvSpPr>
        <p:spPr>
          <a:xfrm>
            <a:off x="858979" y="1940534"/>
            <a:ext cx="8638982" cy="2387600"/>
          </a:xfrm>
        </p:spPr>
        <p:txBody>
          <a:bodyPr>
            <a:normAutofit fontScale="90000"/>
          </a:bodyPr>
          <a:lstStyle/>
          <a:p>
            <a:r>
              <a:rPr lang="en-US"/>
              <a:t>Health Innovation East Midlands: PSIRF Safety Management Systems: learning from other industries</a:t>
            </a:r>
          </a:p>
        </p:txBody>
      </p:sp>
      <p:sp>
        <p:nvSpPr>
          <p:cNvPr id="3" name="Subtitle 2">
            <a:extLst>
              <a:ext uri="{FF2B5EF4-FFF2-40B4-BE49-F238E27FC236}">
                <a16:creationId xmlns:a16="http://schemas.microsoft.com/office/drawing/2014/main" id="{13788FCE-A727-554C-8E53-9E6647D29989}"/>
              </a:ext>
            </a:extLst>
          </p:cNvPr>
          <p:cNvSpPr>
            <a:spLocks noGrp="1"/>
          </p:cNvSpPr>
          <p:nvPr>
            <p:ph type="subTitle" idx="1"/>
          </p:nvPr>
        </p:nvSpPr>
        <p:spPr/>
        <p:txBody>
          <a:bodyPr vert="horz" lIns="0" tIns="0" rIns="0" bIns="0" rtlCol="0" anchor="t">
            <a:normAutofit fontScale="70000" lnSpcReduction="20000"/>
          </a:bodyPr>
          <a:lstStyle/>
          <a:p>
            <a:r>
              <a:rPr lang="en-US"/>
              <a:t>Sophie Mason, Senior Innovation Lead</a:t>
            </a:r>
          </a:p>
          <a:p>
            <a:r>
              <a:rPr lang="en-US" sz="1600"/>
              <a:t>26th March 2025</a:t>
            </a:r>
            <a:endParaRPr lang="en-US" sz="1600">
              <a:cs typeface="Arial"/>
            </a:endParaRPr>
          </a:p>
        </p:txBody>
      </p:sp>
    </p:spTree>
    <p:extLst>
      <p:ext uri="{BB962C8B-B14F-4D97-AF65-F5344CB8AC3E}">
        <p14:creationId xmlns:p14="http://schemas.microsoft.com/office/powerpoint/2010/main" val="4354191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6689D9-8128-77E3-B270-A7420E995E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CDB8D4-C9D0-C56D-0E22-1B2B5DE79429}"/>
              </a:ext>
            </a:extLst>
          </p:cNvPr>
          <p:cNvSpPr>
            <a:spLocks noGrp="1"/>
          </p:cNvSpPr>
          <p:nvPr>
            <p:ph type="title"/>
          </p:nvPr>
        </p:nvSpPr>
        <p:spPr>
          <a:xfrm>
            <a:off x="2917649" y="589249"/>
            <a:ext cx="8317650" cy="865467"/>
          </a:xfrm>
        </p:spPr>
        <p:txBody>
          <a:bodyPr>
            <a:normAutofit/>
          </a:bodyPr>
          <a:lstStyle/>
          <a:p>
            <a:pPr>
              <a:lnSpc>
                <a:spcPct val="150000"/>
              </a:lnSpc>
            </a:pPr>
            <a:r>
              <a:rPr lang="en-US" b="1">
                <a:cs typeface="Arial"/>
              </a:rPr>
              <a:t>SMS in rail</a:t>
            </a:r>
          </a:p>
        </p:txBody>
      </p:sp>
      <p:sp>
        <p:nvSpPr>
          <p:cNvPr id="5" name="TextBox 4">
            <a:extLst>
              <a:ext uri="{FF2B5EF4-FFF2-40B4-BE49-F238E27FC236}">
                <a16:creationId xmlns:a16="http://schemas.microsoft.com/office/drawing/2014/main" id="{89CEA3AB-6E0B-E291-1EB7-4F1B69799BAA}"/>
              </a:ext>
            </a:extLst>
          </p:cNvPr>
          <p:cNvSpPr txBox="1"/>
          <p:nvPr/>
        </p:nvSpPr>
        <p:spPr>
          <a:xfrm>
            <a:off x="306094" y="1871267"/>
            <a:ext cx="5483848" cy="29592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cs typeface="Arial"/>
              </a:rPr>
              <a:t>In rail there are five areas in legislation;</a:t>
            </a:r>
          </a:p>
          <a:p>
            <a:endParaRPr lang="en-US" sz="2000">
              <a:cs typeface="Arial"/>
            </a:endParaRPr>
          </a:p>
          <a:p>
            <a:pPr marL="457200" indent="-457200">
              <a:lnSpc>
                <a:spcPct val="150000"/>
              </a:lnSpc>
              <a:buAutoNum type="arabicPeriod"/>
            </a:pPr>
            <a:r>
              <a:rPr lang="en-US" sz="2000">
                <a:cs typeface="Arial"/>
              </a:rPr>
              <a:t>Policy</a:t>
            </a:r>
          </a:p>
          <a:p>
            <a:pPr marL="457200" indent="-457200">
              <a:lnSpc>
                <a:spcPct val="150000"/>
              </a:lnSpc>
              <a:buAutoNum type="arabicPeriod"/>
            </a:pPr>
            <a:r>
              <a:rPr lang="en-US" sz="2000" err="1">
                <a:cs typeface="Arial"/>
              </a:rPr>
              <a:t>Organising</a:t>
            </a:r>
            <a:r>
              <a:rPr lang="en-US" sz="2000">
                <a:cs typeface="Arial"/>
              </a:rPr>
              <a:t> for control and communication</a:t>
            </a:r>
          </a:p>
          <a:p>
            <a:pPr marL="457200" indent="-457200">
              <a:lnSpc>
                <a:spcPct val="150000"/>
              </a:lnSpc>
              <a:buAutoNum type="arabicPeriod"/>
            </a:pPr>
            <a:r>
              <a:rPr lang="en-US" sz="2000">
                <a:cs typeface="Arial"/>
              </a:rPr>
              <a:t>Securing cooperation and competence</a:t>
            </a:r>
          </a:p>
          <a:p>
            <a:pPr marL="457200" indent="-457200">
              <a:lnSpc>
                <a:spcPct val="150000"/>
              </a:lnSpc>
              <a:buAutoNum type="arabicPeriod"/>
            </a:pPr>
            <a:r>
              <a:rPr lang="en-US" sz="2000">
                <a:cs typeface="Arial"/>
              </a:rPr>
              <a:t>Planning and implementing</a:t>
            </a:r>
          </a:p>
          <a:p>
            <a:pPr marL="457200" indent="-457200">
              <a:lnSpc>
                <a:spcPct val="150000"/>
              </a:lnSpc>
              <a:buAutoNum type="arabicPeriod"/>
            </a:pPr>
            <a:r>
              <a:rPr lang="en-US" sz="2000">
                <a:cs typeface="Arial"/>
              </a:rPr>
              <a:t>Monitoring, audit and review</a:t>
            </a:r>
          </a:p>
        </p:txBody>
      </p:sp>
      <p:pic>
        <p:nvPicPr>
          <p:cNvPr id="4" name="Picture 3" descr="LNER: East Coast Main Line to get fleet ...">
            <a:extLst>
              <a:ext uri="{FF2B5EF4-FFF2-40B4-BE49-F238E27FC236}">
                <a16:creationId xmlns:a16="http://schemas.microsoft.com/office/drawing/2014/main" id="{09B5DC88-9F58-3B56-7F65-CDD4D2949D7F}"/>
              </a:ext>
            </a:extLst>
          </p:cNvPr>
          <p:cNvPicPr>
            <a:picLocks noChangeAspect="1"/>
          </p:cNvPicPr>
          <p:nvPr/>
        </p:nvPicPr>
        <p:blipFill>
          <a:blip r:embed="rId2"/>
          <a:stretch>
            <a:fillRect/>
          </a:stretch>
        </p:blipFill>
        <p:spPr>
          <a:xfrm>
            <a:off x="659946" y="451757"/>
            <a:ext cx="2088697" cy="1137558"/>
          </a:xfrm>
          <a:prstGeom prst="rect">
            <a:avLst/>
          </a:prstGeom>
        </p:spPr>
      </p:pic>
      <p:pic>
        <p:nvPicPr>
          <p:cNvPr id="7" name="Picture 6">
            <a:extLst>
              <a:ext uri="{FF2B5EF4-FFF2-40B4-BE49-F238E27FC236}">
                <a16:creationId xmlns:a16="http://schemas.microsoft.com/office/drawing/2014/main" id="{1184851B-6F7F-F3A6-0921-FF3FEB1AF4D7}"/>
              </a:ext>
            </a:extLst>
          </p:cNvPr>
          <p:cNvPicPr>
            <a:picLocks noChangeAspect="1"/>
          </p:cNvPicPr>
          <p:nvPr/>
        </p:nvPicPr>
        <p:blipFill>
          <a:blip r:embed="rId3"/>
          <a:stretch>
            <a:fillRect/>
          </a:stretch>
        </p:blipFill>
        <p:spPr>
          <a:xfrm>
            <a:off x="7318040" y="763270"/>
            <a:ext cx="2228632" cy="4267380"/>
          </a:xfrm>
          <a:prstGeom prst="rect">
            <a:avLst/>
          </a:prstGeom>
        </p:spPr>
      </p:pic>
      <p:sp>
        <p:nvSpPr>
          <p:cNvPr id="8" name="TextBox 7">
            <a:extLst>
              <a:ext uri="{FF2B5EF4-FFF2-40B4-BE49-F238E27FC236}">
                <a16:creationId xmlns:a16="http://schemas.microsoft.com/office/drawing/2014/main" id="{479A25B6-C3C2-473E-D7CB-C52C85AD38AA}"/>
              </a:ext>
            </a:extLst>
          </p:cNvPr>
          <p:cNvSpPr txBox="1"/>
          <p:nvPr/>
        </p:nvSpPr>
        <p:spPr>
          <a:xfrm>
            <a:off x="4496499" y="5444423"/>
            <a:ext cx="7340471" cy="369332"/>
          </a:xfrm>
          <a:prstGeom prst="rect">
            <a:avLst/>
          </a:prstGeom>
          <a:noFill/>
        </p:spPr>
        <p:txBody>
          <a:bodyPr wrap="none" rtlCol="0">
            <a:spAutoFit/>
          </a:bodyPr>
          <a:lstStyle/>
          <a:p>
            <a:r>
              <a:rPr lang="en-GB"/>
              <a:t>The industry has now developed guidance for evaluating SMS maturity</a:t>
            </a:r>
          </a:p>
        </p:txBody>
      </p:sp>
      <p:pic>
        <p:nvPicPr>
          <p:cNvPr id="3" name="Picture 2" descr="Using the RM3 process at Crossrail to develop maturity and safety in a new  organisation - Crossrail Learning Legacy">
            <a:extLst>
              <a:ext uri="{FF2B5EF4-FFF2-40B4-BE49-F238E27FC236}">
                <a16:creationId xmlns:a16="http://schemas.microsoft.com/office/drawing/2014/main" id="{AF476B21-E71F-6E52-E05B-BD786DCE6A1B}"/>
              </a:ext>
            </a:extLst>
          </p:cNvPr>
          <p:cNvPicPr>
            <a:picLocks noChangeAspect="1"/>
          </p:cNvPicPr>
          <p:nvPr/>
        </p:nvPicPr>
        <p:blipFill>
          <a:blip r:embed="rId4"/>
          <a:stretch>
            <a:fillRect/>
          </a:stretch>
        </p:blipFill>
        <p:spPr>
          <a:xfrm>
            <a:off x="5576347" y="451757"/>
            <a:ext cx="5359000" cy="4850085"/>
          </a:xfrm>
          <a:prstGeom prst="rect">
            <a:avLst/>
          </a:prstGeom>
        </p:spPr>
      </p:pic>
      <p:sp>
        <p:nvSpPr>
          <p:cNvPr id="9" name="TextBox 8">
            <a:extLst>
              <a:ext uri="{FF2B5EF4-FFF2-40B4-BE49-F238E27FC236}">
                <a16:creationId xmlns:a16="http://schemas.microsoft.com/office/drawing/2014/main" id="{49A95D88-8B31-AD5B-2060-A1794070BFA7}"/>
              </a:ext>
            </a:extLst>
          </p:cNvPr>
          <p:cNvSpPr txBox="1"/>
          <p:nvPr/>
        </p:nvSpPr>
        <p:spPr>
          <a:xfrm>
            <a:off x="9479560" y="4961391"/>
            <a:ext cx="2087431" cy="261610"/>
          </a:xfrm>
          <a:prstGeom prst="rect">
            <a:avLst/>
          </a:prstGeom>
          <a:noFill/>
        </p:spPr>
        <p:txBody>
          <a:bodyPr wrap="none" rtlCol="0">
            <a:spAutoFit/>
          </a:bodyPr>
          <a:lstStyle/>
          <a:p>
            <a:r>
              <a:rPr lang="en-GB" sz="1100"/>
              <a:t>(Office of Road and Rail 2019)</a:t>
            </a:r>
          </a:p>
        </p:txBody>
      </p:sp>
    </p:spTree>
    <p:extLst>
      <p:ext uri="{BB962C8B-B14F-4D97-AF65-F5344CB8AC3E}">
        <p14:creationId xmlns:p14="http://schemas.microsoft.com/office/powerpoint/2010/main" val="3922817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1000" fill="hold"/>
                                        <p:tgtEl>
                                          <p:spTgt spid="3"/>
                                        </p:tgtEl>
                                      </p:cBhvr>
                                      <p:by x="50000" y="50000"/>
                                    </p:animScale>
                                  </p:childTnLst>
                                </p:cTn>
                              </p:par>
                              <p:par>
                                <p:cTn id="7" presetID="56" presetClass="path" presetSubtype="0" accel="50000" decel="50000" fill="hold" nodeType="withEffect">
                                  <p:stCondLst>
                                    <p:cond delay="0"/>
                                  </p:stCondLst>
                                  <p:childTnLst>
                                    <p:animMotion origin="layout" path="M -3.33333E-6 -4.44444E-6 L 0.25 -0.25 " pathEditMode="relative" rAng="0" ptsTypes="AA">
                                      <p:cBhvr>
                                        <p:cTn id="8" dur="1000" fill="hold"/>
                                        <p:tgtEl>
                                          <p:spTgt spid="3"/>
                                        </p:tgtEl>
                                        <p:attrNameLst>
                                          <p:attrName>ppt_x</p:attrName>
                                          <p:attrName>ppt_y</p:attrName>
                                        </p:attrNameLst>
                                      </p:cBhvr>
                                      <p:rCtr x="12500" y="-12500"/>
                                    </p:animMotion>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6695A-8770-7A01-8169-A2842E11CF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612AD7-6A9C-D5F0-709D-EC5533B2D610}"/>
              </a:ext>
            </a:extLst>
          </p:cNvPr>
          <p:cNvSpPr>
            <a:spLocks noGrp="1"/>
          </p:cNvSpPr>
          <p:nvPr>
            <p:ph type="title"/>
          </p:nvPr>
        </p:nvSpPr>
        <p:spPr/>
        <p:txBody>
          <a:bodyPr>
            <a:normAutofit/>
          </a:bodyPr>
          <a:lstStyle/>
          <a:p>
            <a:r>
              <a:rPr lang="en-US" sz="2800" b="1">
                <a:cs typeface="Arial"/>
              </a:rPr>
              <a:t>So what might SMS look like for healthcare?</a:t>
            </a:r>
          </a:p>
        </p:txBody>
      </p:sp>
      <p:sp>
        <p:nvSpPr>
          <p:cNvPr id="21" name="Content Placeholder 20">
            <a:extLst>
              <a:ext uri="{FF2B5EF4-FFF2-40B4-BE49-F238E27FC236}">
                <a16:creationId xmlns:a16="http://schemas.microsoft.com/office/drawing/2014/main" id="{0717B0D1-30E3-9680-5025-BE90C400D7D0}"/>
              </a:ext>
            </a:extLst>
          </p:cNvPr>
          <p:cNvSpPr>
            <a:spLocks noGrp="1"/>
          </p:cNvSpPr>
          <p:nvPr>
            <p:ph idx="1"/>
          </p:nvPr>
        </p:nvSpPr>
        <p:spPr>
          <a:xfrm>
            <a:off x="424069" y="1361371"/>
            <a:ext cx="11327295" cy="2159156"/>
          </a:xfrm>
        </p:spPr>
        <p:txBody>
          <a:bodyPr vert="horz" lIns="91440" tIns="45720" rIns="91440" bIns="45720" rtlCol="0" anchor="t">
            <a:normAutofit/>
          </a:bodyPr>
          <a:lstStyle/>
          <a:p>
            <a:pPr marL="227965" indent="-227965"/>
            <a:r>
              <a:rPr lang="en-US" sz="2200">
                <a:cs typeface="Arial"/>
              </a:rPr>
              <a:t>The common elements (many of which healthcare has in some form) include;</a:t>
            </a:r>
            <a:endParaRPr lang="en-US"/>
          </a:p>
          <a:p>
            <a:pPr marL="227965" indent="-227965"/>
            <a:endParaRPr lang="en-US" sz="2200">
              <a:cs typeface="Arial"/>
            </a:endParaRPr>
          </a:p>
          <a:p>
            <a:pPr marL="227965" indent="-227965"/>
            <a:endParaRPr lang="en-US" sz="2200">
              <a:cs typeface="Arial"/>
            </a:endParaRPr>
          </a:p>
          <a:p>
            <a:pPr marL="227965" indent="-227965"/>
            <a:endParaRPr lang="en-US" sz="2200">
              <a:cs typeface="Arial"/>
            </a:endParaRPr>
          </a:p>
          <a:p>
            <a:pPr marL="227965" indent="-227965"/>
            <a:endParaRPr lang="en-US" sz="2200">
              <a:cs typeface="Arial"/>
            </a:endParaRPr>
          </a:p>
          <a:p>
            <a:pPr marL="227965" indent="-227965"/>
            <a:endParaRPr lang="en-US" sz="2200">
              <a:solidFill>
                <a:srgbClr val="193E72"/>
              </a:solidFill>
              <a:cs typeface="Arial"/>
            </a:endParaRPr>
          </a:p>
          <a:p>
            <a:pPr marL="685165" lvl="1" indent="-227965">
              <a:buFont typeface="Courier New" panose="020B0604020202020204" pitchFamily="34" charset="0"/>
              <a:buChar char="o"/>
            </a:pPr>
            <a:endParaRPr lang="en-US">
              <a:cs typeface="Arial"/>
            </a:endParaRPr>
          </a:p>
        </p:txBody>
      </p:sp>
      <p:sp>
        <p:nvSpPr>
          <p:cNvPr id="30" name="TextBox 29">
            <a:extLst>
              <a:ext uri="{FF2B5EF4-FFF2-40B4-BE49-F238E27FC236}">
                <a16:creationId xmlns:a16="http://schemas.microsoft.com/office/drawing/2014/main" id="{535ACDDB-555D-8652-AC70-0B9040C1A309}"/>
              </a:ext>
            </a:extLst>
          </p:cNvPr>
          <p:cNvSpPr txBox="1"/>
          <p:nvPr/>
        </p:nvSpPr>
        <p:spPr>
          <a:xfrm>
            <a:off x="839857" y="2026118"/>
            <a:ext cx="5923721"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800100" lvl="1" indent="-342900">
              <a:buFont typeface="Arial"/>
              <a:buChar char="•"/>
            </a:pPr>
            <a:r>
              <a:rPr lang="en-US" sz="2000">
                <a:solidFill>
                  <a:srgbClr val="193E72"/>
                </a:solidFill>
                <a:cs typeface="Arial"/>
              </a:rPr>
              <a:t>Safety management policy</a:t>
            </a:r>
            <a:r>
              <a:rPr lang="en-US" sz="2000">
                <a:cs typeface="Arial"/>
              </a:rPr>
              <a:t>​</a:t>
            </a:r>
            <a:endParaRPr lang="en-US">
              <a:cs typeface="Arial"/>
            </a:endParaRPr>
          </a:p>
          <a:p>
            <a:pPr marL="800100" lvl="1" indent="-342900">
              <a:buFont typeface="Arial"/>
              <a:buChar char="•"/>
            </a:pPr>
            <a:r>
              <a:rPr lang="en-US" sz="2000">
                <a:solidFill>
                  <a:srgbClr val="193E72"/>
                </a:solidFill>
                <a:cs typeface="Arial"/>
              </a:rPr>
              <a:t>Clear accountabilities </a:t>
            </a:r>
            <a:r>
              <a:rPr lang="en-US" sz="2000">
                <a:cs typeface="Arial"/>
              </a:rPr>
              <a:t>​</a:t>
            </a:r>
          </a:p>
          <a:p>
            <a:pPr marL="800100" lvl="1" indent="-342900">
              <a:buFont typeface="Arial"/>
              <a:buChar char="•"/>
            </a:pPr>
            <a:r>
              <a:rPr lang="en-US" sz="2000">
                <a:solidFill>
                  <a:srgbClr val="193E72"/>
                </a:solidFill>
                <a:cs typeface="Arial"/>
              </a:rPr>
              <a:t>Hazard identification</a:t>
            </a:r>
            <a:r>
              <a:rPr lang="en-US" sz="2000">
                <a:cs typeface="Arial"/>
              </a:rPr>
              <a:t>​</a:t>
            </a:r>
          </a:p>
          <a:p>
            <a:pPr marL="800100" lvl="1" indent="-342900">
              <a:buFont typeface="Arial"/>
              <a:buChar char="•"/>
            </a:pPr>
            <a:r>
              <a:rPr lang="en-US" sz="2000">
                <a:solidFill>
                  <a:srgbClr val="193E72"/>
                </a:solidFill>
                <a:cs typeface="Arial"/>
              </a:rPr>
              <a:t>Risk mitigation measures</a:t>
            </a:r>
            <a:r>
              <a:rPr lang="en-US" sz="2000">
                <a:cs typeface="Arial"/>
              </a:rPr>
              <a:t>​</a:t>
            </a:r>
          </a:p>
          <a:p>
            <a:pPr marL="800100" lvl="1" indent="-342900">
              <a:buFont typeface="Arial"/>
              <a:buChar char="•"/>
            </a:pPr>
            <a:r>
              <a:rPr lang="en-US" sz="2000">
                <a:solidFill>
                  <a:srgbClr val="193E72"/>
                </a:solidFill>
                <a:cs typeface="Arial"/>
              </a:rPr>
              <a:t>Employee participation</a:t>
            </a:r>
          </a:p>
          <a:p>
            <a:endParaRPr lang="en-US" sz="2000">
              <a:cs typeface="Arial"/>
            </a:endParaRPr>
          </a:p>
        </p:txBody>
      </p:sp>
      <p:sp>
        <p:nvSpPr>
          <p:cNvPr id="31" name="TextBox 30">
            <a:extLst>
              <a:ext uri="{FF2B5EF4-FFF2-40B4-BE49-F238E27FC236}">
                <a16:creationId xmlns:a16="http://schemas.microsoft.com/office/drawing/2014/main" id="{CF0F55AC-59F1-00F6-A0DF-37FAC4312E2C}"/>
              </a:ext>
            </a:extLst>
          </p:cNvPr>
          <p:cNvSpPr txBox="1"/>
          <p:nvPr/>
        </p:nvSpPr>
        <p:spPr>
          <a:xfrm>
            <a:off x="5204791" y="2026118"/>
            <a:ext cx="5923721"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800100" lvl="1" indent="-342900">
              <a:buFont typeface="Arial"/>
              <a:buChar char="•"/>
            </a:pPr>
            <a:r>
              <a:rPr lang="en-US" sz="2000">
                <a:solidFill>
                  <a:srgbClr val="193E72"/>
                </a:solidFill>
                <a:cs typeface="Arial"/>
              </a:rPr>
              <a:t>Management of change</a:t>
            </a:r>
            <a:r>
              <a:rPr lang="en-US" sz="2000">
                <a:cs typeface="Arial"/>
              </a:rPr>
              <a:t>​​</a:t>
            </a:r>
            <a:endParaRPr lang="en-US"/>
          </a:p>
          <a:p>
            <a:pPr marL="800100" lvl="1" indent="-342900">
              <a:buFont typeface="Arial"/>
              <a:buChar char="•"/>
            </a:pPr>
            <a:r>
              <a:rPr lang="en-US" sz="2000">
                <a:solidFill>
                  <a:srgbClr val="193E72"/>
                </a:solidFill>
                <a:cs typeface="Arial"/>
              </a:rPr>
              <a:t>Communication of safety information</a:t>
            </a:r>
            <a:r>
              <a:rPr lang="en-US" sz="2000">
                <a:cs typeface="Arial"/>
              </a:rPr>
              <a:t>​​</a:t>
            </a:r>
          </a:p>
          <a:p>
            <a:pPr marL="800100" lvl="1" indent="-342900">
              <a:buFont typeface="Arial"/>
              <a:buChar char="•"/>
            </a:pPr>
            <a:r>
              <a:rPr lang="en-US" sz="2000">
                <a:solidFill>
                  <a:srgbClr val="193E72"/>
                </a:solidFill>
                <a:cs typeface="Arial"/>
              </a:rPr>
              <a:t>Continuous improvement of the SMS</a:t>
            </a:r>
            <a:r>
              <a:rPr lang="en-US" sz="2000">
                <a:cs typeface="Arial"/>
              </a:rPr>
              <a:t>​​</a:t>
            </a:r>
          </a:p>
          <a:p>
            <a:pPr marL="800100" lvl="1" indent="-342900">
              <a:buFont typeface="Arial"/>
              <a:buChar char="•"/>
            </a:pPr>
            <a:r>
              <a:rPr lang="en-US" sz="2000">
                <a:solidFill>
                  <a:srgbClr val="193E72"/>
                </a:solidFill>
                <a:cs typeface="Arial"/>
              </a:rPr>
              <a:t>Training of staff in safety</a:t>
            </a:r>
            <a:r>
              <a:rPr lang="en-US" sz="2000">
                <a:cs typeface="Arial"/>
              </a:rPr>
              <a:t>​​</a:t>
            </a:r>
          </a:p>
          <a:p>
            <a:pPr marL="800100" lvl="1" indent="-342900">
              <a:buFont typeface="Arial"/>
              <a:buChar char="•"/>
            </a:pPr>
            <a:r>
              <a:rPr lang="en-US" sz="2000">
                <a:solidFill>
                  <a:srgbClr val="193E72"/>
                </a:solidFill>
                <a:cs typeface="Arial"/>
              </a:rPr>
              <a:t>Emergency preparedness</a:t>
            </a:r>
          </a:p>
          <a:p>
            <a:endParaRPr lang="en-US" sz="2000">
              <a:solidFill>
                <a:srgbClr val="193E72"/>
              </a:solidFill>
              <a:cs typeface="Arial"/>
            </a:endParaRPr>
          </a:p>
        </p:txBody>
      </p:sp>
      <p:sp>
        <p:nvSpPr>
          <p:cNvPr id="3" name="Content Placeholder 20">
            <a:extLst>
              <a:ext uri="{FF2B5EF4-FFF2-40B4-BE49-F238E27FC236}">
                <a16:creationId xmlns:a16="http://schemas.microsoft.com/office/drawing/2014/main" id="{BB2E0A59-55FD-D362-CFAB-E54665A33644}"/>
              </a:ext>
            </a:extLst>
          </p:cNvPr>
          <p:cNvSpPr>
            <a:spLocks noGrp="1"/>
          </p:cNvSpPr>
          <p:nvPr/>
        </p:nvSpPr>
        <p:spPr>
          <a:xfrm>
            <a:off x="424069" y="4342789"/>
            <a:ext cx="11327295" cy="1419350"/>
          </a:xfrm>
          <a:prstGeom prst="rect">
            <a:avLst/>
          </a:prstGeom>
        </p:spPr>
        <p:txBody>
          <a:bodyPr vert="horz" lIns="91440" tIns="45720" rIns="91440" bIns="45720" rtlCol="0" anchor="t">
            <a:normAutofit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400" kern="1200">
                <a:solidFill>
                  <a:srgbClr val="193E72"/>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7965" indent="-227965">
              <a:lnSpc>
                <a:spcPct val="120000"/>
              </a:lnSpc>
            </a:pPr>
            <a:r>
              <a:rPr lang="en-US" sz="2200">
                <a:cs typeface="Arial"/>
              </a:rPr>
              <a:t>Some potential elements that healthcare might add are</a:t>
            </a:r>
          </a:p>
          <a:p>
            <a:pPr marL="685165" lvl="1" indent="-227965">
              <a:lnSpc>
                <a:spcPct val="120000"/>
              </a:lnSpc>
              <a:buFont typeface="Arial"/>
              <a:buChar char="•"/>
            </a:pPr>
            <a:r>
              <a:rPr lang="en-US" sz="2200">
                <a:solidFill>
                  <a:srgbClr val="193E72"/>
                </a:solidFill>
                <a:cs typeface="Arial"/>
              </a:rPr>
              <a:t>Accounting for health inequalities and their impact on safety</a:t>
            </a:r>
          </a:p>
          <a:p>
            <a:pPr marL="685165" lvl="1" indent="-227965">
              <a:lnSpc>
                <a:spcPct val="120000"/>
              </a:lnSpc>
              <a:buFont typeface="Arial"/>
              <a:buChar char="•"/>
            </a:pPr>
            <a:r>
              <a:rPr lang="en-US" sz="2200">
                <a:solidFill>
                  <a:srgbClr val="193E72"/>
                </a:solidFill>
                <a:cs typeface="Arial"/>
              </a:rPr>
              <a:t>Ensuring patient and public involvement in safety</a:t>
            </a:r>
          </a:p>
          <a:p>
            <a:pPr marL="685165" lvl="1" indent="-227965"/>
            <a:endParaRPr lang="en-US">
              <a:cs typeface="Arial"/>
            </a:endParaRPr>
          </a:p>
        </p:txBody>
      </p:sp>
      <p:pic>
        <p:nvPicPr>
          <p:cNvPr id="5" name="Picture 4" descr="traffic lights are red, amber and green ...">
            <a:extLst>
              <a:ext uri="{FF2B5EF4-FFF2-40B4-BE49-F238E27FC236}">
                <a16:creationId xmlns:a16="http://schemas.microsoft.com/office/drawing/2014/main" id="{924AA739-F8DE-1F84-C9C5-7D86E3BA946C}"/>
              </a:ext>
            </a:extLst>
          </p:cNvPr>
          <p:cNvPicPr>
            <a:picLocks noChangeAspect="1"/>
          </p:cNvPicPr>
          <p:nvPr/>
        </p:nvPicPr>
        <p:blipFill>
          <a:blip r:embed="rId2"/>
          <a:srcRect l="50519" r="-444" b="-644"/>
          <a:stretch/>
        </p:blipFill>
        <p:spPr>
          <a:xfrm>
            <a:off x="9618861" y="3426178"/>
            <a:ext cx="1501914" cy="2047965"/>
          </a:xfrm>
          <a:prstGeom prst="rect">
            <a:avLst/>
          </a:prstGeom>
        </p:spPr>
      </p:pic>
      <p:sp>
        <p:nvSpPr>
          <p:cNvPr id="4" name="TextBox 3">
            <a:extLst>
              <a:ext uri="{FF2B5EF4-FFF2-40B4-BE49-F238E27FC236}">
                <a16:creationId xmlns:a16="http://schemas.microsoft.com/office/drawing/2014/main" id="{82530D02-C4A3-AA68-F0F3-3A3A0C83D4AE}"/>
              </a:ext>
            </a:extLst>
          </p:cNvPr>
          <p:cNvSpPr txBox="1"/>
          <p:nvPr/>
        </p:nvSpPr>
        <p:spPr>
          <a:xfrm>
            <a:off x="628836" y="3790270"/>
            <a:ext cx="922389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cs typeface="Arial"/>
              </a:rPr>
              <a:t>Which do </a:t>
            </a:r>
            <a:r>
              <a:rPr lang="en-US" sz="2400" b="1">
                <a:cs typeface="Arial"/>
              </a:rPr>
              <a:t>you</a:t>
            </a:r>
            <a:r>
              <a:rPr lang="en-US" sz="2400">
                <a:cs typeface="Arial"/>
              </a:rPr>
              <a:t> think healthcare needs? What might be missing?</a:t>
            </a:r>
          </a:p>
        </p:txBody>
      </p:sp>
    </p:spTree>
    <p:extLst>
      <p:ext uri="{BB962C8B-B14F-4D97-AF65-F5344CB8AC3E}">
        <p14:creationId xmlns:p14="http://schemas.microsoft.com/office/powerpoint/2010/main" val="3142761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5"/>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7BB1B-ACFC-C4F1-D35F-BA3F2A754884}"/>
              </a:ext>
            </a:extLst>
          </p:cNvPr>
          <p:cNvSpPr>
            <a:spLocks noGrp="1"/>
          </p:cNvSpPr>
          <p:nvPr>
            <p:ph type="title"/>
          </p:nvPr>
        </p:nvSpPr>
        <p:spPr/>
        <p:txBody>
          <a:bodyPr/>
          <a:lstStyle/>
          <a:p>
            <a:r>
              <a:rPr lang="en-US" b="1">
                <a:cs typeface="Arial"/>
              </a:rPr>
              <a:t>Further considerations for SMS in healthcare</a:t>
            </a:r>
            <a:endParaRPr lang="en-US"/>
          </a:p>
        </p:txBody>
      </p:sp>
      <p:sp>
        <p:nvSpPr>
          <p:cNvPr id="3" name="Content Placeholder 2">
            <a:extLst>
              <a:ext uri="{FF2B5EF4-FFF2-40B4-BE49-F238E27FC236}">
                <a16:creationId xmlns:a16="http://schemas.microsoft.com/office/drawing/2014/main" id="{7BB33B7B-5D16-87A3-B449-EFF147B7DFDD}"/>
              </a:ext>
            </a:extLst>
          </p:cNvPr>
          <p:cNvSpPr>
            <a:spLocks noGrp="1"/>
          </p:cNvSpPr>
          <p:nvPr>
            <p:ph idx="1"/>
          </p:nvPr>
        </p:nvSpPr>
        <p:spPr>
          <a:xfrm>
            <a:off x="839369" y="1357674"/>
            <a:ext cx="10515600" cy="4141835"/>
          </a:xfrm>
        </p:spPr>
        <p:txBody>
          <a:bodyPr vert="horz" lIns="91440" tIns="45720" rIns="91440" bIns="45720" rtlCol="0" anchor="t">
            <a:normAutofit fontScale="92500" lnSpcReduction="10000"/>
          </a:bodyPr>
          <a:lstStyle/>
          <a:p>
            <a:pPr marL="227965" indent="-227965"/>
            <a:r>
              <a:rPr lang="en-US">
                <a:ea typeface="+mn-lt"/>
                <a:cs typeface="+mn-lt"/>
              </a:rPr>
              <a:t>Recursive (tailored) SMSs – at what level does the SMS apply? </a:t>
            </a:r>
            <a:endParaRPr lang="en-US">
              <a:cs typeface="Arial"/>
            </a:endParaRPr>
          </a:p>
          <a:p>
            <a:pPr marL="685165" lvl="1" indent="-227965"/>
            <a:r>
              <a:rPr lang="en-US">
                <a:solidFill>
                  <a:srgbClr val="193E72"/>
                </a:solidFill>
                <a:cs typeface="Arial"/>
              </a:rPr>
              <a:t>National, regional, provider, directorate...?</a:t>
            </a:r>
          </a:p>
          <a:p>
            <a:pPr marL="0" indent="0">
              <a:buNone/>
            </a:pPr>
            <a:endParaRPr lang="en-US">
              <a:cs typeface="Arial"/>
            </a:endParaRPr>
          </a:p>
          <a:p>
            <a:pPr marL="227965" indent="-227965"/>
            <a:r>
              <a:rPr lang="en-US">
                <a:cs typeface="Arial"/>
              </a:rPr>
              <a:t>What sort of safety are we managing?</a:t>
            </a:r>
            <a:endParaRPr lang="en-US"/>
          </a:p>
          <a:p>
            <a:pPr marL="685165" lvl="1" indent="-227965"/>
            <a:r>
              <a:rPr lang="en-US">
                <a:solidFill>
                  <a:srgbClr val="193E72"/>
                </a:solidFill>
                <a:cs typeface="Arial"/>
              </a:rPr>
              <a:t>Process or personal safety... is patient safety different again?</a:t>
            </a:r>
          </a:p>
          <a:p>
            <a:pPr marL="227965" indent="-227965"/>
            <a:endParaRPr lang="en-US">
              <a:cs typeface="Arial"/>
            </a:endParaRPr>
          </a:p>
          <a:p>
            <a:pPr marL="227965" indent="-227965"/>
            <a:r>
              <a:rPr lang="en-US">
                <a:cs typeface="Arial"/>
              </a:rPr>
              <a:t>How do we define and manage uncertainty?</a:t>
            </a:r>
          </a:p>
          <a:p>
            <a:pPr marL="685165" lvl="1" indent="-227965"/>
            <a:r>
              <a:rPr lang="en-US">
                <a:solidFill>
                  <a:srgbClr val="193E72"/>
                </a:solidFill>
                <a:cs typeface="Arial"/>
              </a:rPr>
              <a:t>Do we try and control to </a:t>
            </a:r>
            <a:r>
              <a:rPr lang="en-US" err="1">
                <a:solidFill>
                  <a:srgbClr val="193E72"/>
                </a:solidFill>
                <a:cs typeface="Arial"/>
              </a:rPr>
              <a:t>minimise</a:t>
            </a:r>
            <a:r>
              <a:rPr lang="en-US">
                <a:solidFill>
                  <a:srgbClr val="193E72"/>
                </a:solidFill>
                <a:cs typeface="Arial"/>
              </a:rPr>
              <a:t> risk, or enable adaptations?</a:t>
            </a:r>
          </a:p>
          <a:p>
            <a:pPr marL="0" indent="0">
              <a:buNone/>
            </a:pPr>
            <a:endParaRPr lang="en-US">
              <a:cs typeface="Arial"/>
            </a:endParaRPr>
          </a:p>
          <a:p>
            <a:pPr marL="227965" indent="-227965"/>
            <a:r>
              <a:rPr lang="en-US">
                <a:cs typeface="Arial"/>
              </a:rPr>
              <a:t>What regulatory regime are we operating within?</a:t>
            </a:r>
          </a:p>
          <a:p>
            <a:pPr marL="685165" lvl="1" indent="-227965"/>
            <a:r>
              <a:rPr lang="en-US">
                <a:solidFill>
                  <a:srgbClr val="193E72"/>
                </a:solidFill>
                <a:cs typeface="Arial"/>
              </a:rPr>
              <a:t>Prescriptive or flexible self-regulating?</a:t>
            </a:r>
          </a:p>
          <a:p>
            <a:pPr marL="227965" indent="-227965"/>
            <a:endParaRPr lang="en-US">
              <a:cs typeface="Arial"/>
            </a:endParaRPr>
          </a:p>
        </p:txBody>
      </p:sp>
    </p:spTree>
    <p:extLst>
      <p:ext uri="{BB962C8B-B14F-4D97-AF65-F5344CB8AC3E}">
        <p14:creationId xmlns:p14="http://schemas.microsoft.com/office/powerpoint/2010/main" val="3463756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65FA5-EA63-1F84-5830-5896C4DA5D8A}"/>
              </a:ext>
            </a:extLst>
          </p:cNvPr>
          <p:cNvSpPr>
            <a:spLocks noGrp="1"/>
          </p:cNvSpPr>
          <p:nvPr>
            <p:ph type="title"/>
          </p:nvPr>
        </p:nvSpPr>
        <p:spPr/>
        <p:txBody>
          <a:bodyPr/>
          <a:lstStyle/>
          <a:p>
            <a:r>
              <a:rPr lang="en-US">
                <a:cs typeface="Arial"/>
              </a:rPr>
              <a:t>References</a:t>
            </a:r>
            <a:endParaRPr lang="en-US"/>
          </a:p>
        </p:txBody>
      </p:sp>
      <p:sp>
        <p:nvSpPr>
          <p:cNvPr id="3" name="Content Placeholder 2">
            <a:extLst>
              <a:ext uri="{FF2B5EF4-FFF2-40B4-BE49-F238E27FC236}">
                <a16:creationId xmlns:a16="http://schemas.microsoft.com/office/drawing/2014/main" id="{081D30DE-519D-A776-B97E-E92179162C32}"/>
              </a:ext>
            </a:extLst>
          </p:cNvPr>
          <p:cNvSpPr>
            <a:spLocks noGrp="1"/>
          </p:cNvSpPr>
          <p:nvPr>
            <p:ph idx="1"/>
          </p:nvPr>
        </p:nvSpPr>
        <p:spPr>
          <a:xfrm>
            <a:off x="660647" y="1468482"/>
            <a:ext cx="10515600" cy="4256453"/>
          </a:xfrm>
        </p:spPr>
        <p:txBody>
          <a:bodyPr vert="horz" lIns="91440" tIns="45720" rIns="91440" bIns="45720" rtlCol="0" anchor="t">
            <a:normAutofit fontScale="55000" lnSpcReduction="20000"/>
          </a:bodyPr>
          <a:lstStyle/>
          <a:p>
            <a:pPr marL="227965" indent="-227965"/>
            <a:r>
              <a:rPr lang="en-US" sz="2400">
                <a:solidFill>
                  <a:srgbClr val="002060"/>
                </a:solidFill>
                <a:latin typeface="Aptos"/>
                <a:cs typeface="Arial"/>
              </a:rPr>
              <a:t>All Party Parliamentary Group for Patient Safety (2025). "Patient Safety and the 10 Year Plan for the NHS" https://static1.squarespace.com/static/5dc54ed5ade009281aa85792/t/67b71c234cadda3db8089ffd/1740053539524/APPG+10+Year+Plan+Submission+-+Feb+2025+final.pdf</a:t>
            </a:r>
            <a:endParaRPr lang="en-US">
              <a:solidFill>
                <a:srgbClr val="002060"/>
              </a:solidFill>
              <a:ea typeface="+mn-lt"/>
              <a:cs typeface="+mn-lt"/>
            </a:endParaRPr>
          </a:p>
          <a:p>
            <a:pPr marL="227965" indent="-227965"/>
            <a:r>
              <a:rPr lang="en-US" err="1">
                <a:solidFill>
                  <a:srgbClr val="002060"/>
                </a:solidFill>
                <a:ea typeface="+mn-lt"/>
                <a:cs typeface="+mn-lt"/>
              </a:rPr>
              <a:t>Blišťanová</a:t>
            </a:r>
            <a:r>
              <a:rPr lang="en-US">
                <a:solidFill>
                  <a:srgbClr val="002060"/>
                </a:solidFill>
                <a:ea typeface="+mn-lt"/>
                <a:cs typeface="+mn-lt"/>
              </a:rPr>
              <a:t>, Monika, Michaela </a:t>
            </a:r>
            <a:r>
              <a:rPr lang="en-US" err="1">
                <a:solidFill>
                  <a:srgbClr val="002060"/>
                </a:solidFill>
                <a:ea typeface="+mn-lt"/>
                <a:cs typeface="+mn-lt"/>
              </a:rPr>
              <a:t>Kešeľová</a:t>
            </a:r>
            <a:r>
              <a:rPr lang="en-US">
                <a:solidFill>
                  <a:srgbClr val="002060"/>
                </a:solidFill>
                <a:ea typeface="+mn-lt"/>
                <a:cs typeface="+mn-lt"/>
              </a:rPr>
              <a:t>, and </a:t>
            </a:r>
            <a:r>
              <a:rPr lang="en-US" err="1">
                <a:solidFill>
                  <a:srgbClr val="002060"/>
                </a:solidFill>
                <a:ea typeface="+mn-lt"/>
                <a:cs typeface="+mn-lt"/>
              </a:rPr>
              <a:t>Ľubomíra</a:t>
            </a:r>
            <a:r>
              <a:rPr lang="en-US">
                <a:solidFill>
                  <a:srgbClr val="002060"/>
                </a:solidFill>
                <a:ea typeface="+mn-lt"/>
                <a:cs typeface="+mn-lt"/>
              </a:rPr>
              <a:t> </a:t>
            </a:r>
            <a:r>
              <a:rPr lang="en-US" err="1">
                <a:solidFill>
                  <a:srgbClr val="002060"/>
                </a:solidFill>
                <a:ea typeface="+mn-lt"/>
                <a:cs typeface="+mn-lt"/>
              </a:rPr>
              <a:t>Brůnová</a:t>
            </a:r>
            <a:r>
              <a:rPr lang="en-US">
                <a:solidFill>
                  <a:srgbClr val="002060"/>
                </a:solidFill>
                <a:ea typeface="+mn-lt"/>
                <a:cs typeface="+mn-lt"/>
              </a:rPr>
              <a:t>. "A systematic review of Safety Management System (SMS) in aviation with a focus on the safety level." </a:t>
            </a:r>
            <a:r>
              <a:rPr lang="en-US" err="1">
                <a:solidFill>
                  <a:srgbClr val="002060"/>
                </a:solidFill>
                <a:ea typeface="+mn-lt"/>
                <a:cs typeface="+mn-lt"/>
              </a:rPr>
              <a:t>Zeszyty</a:t>
            </a:r>
            <a:r>
              <a:rPr lang="en-US">
                <a:solidFill>
                  <a:srgbClr val="002060"/>
                </a:solidFill>
                <a:ea typeface="+mn-lt"/>
                <a:cs typeface="+mn-lt"/>
              </a:rPr>
              <a:t> </a:t>
            </a:r>
            <a:r>
              <a:rPr lang="en-US" err="1">
                <a:solidFill>
                  <a:srgbClr val="002060"/>
                </a:solidFill>
                <a:ea typeface="+mn-lt"/>
                <a:cs typeface="+mn-lt"/>
              </a:rPr>
              <a:t>Naukowe</a:t>
            </a:r>
            <a:r>
              <a:rPr lang="en-US">
                <a:solidFill>
                  <a:srgbClr val="002060"/>
                </a:solidFill>
                <a:ea typeface="+mn-lt"/>
                <a:cs typeface="+mn-lt"/>
              </a:rPr>
              <a:t>. Transport/</a:t>
            </a:r>
            <a:r>
              <a:rPr lang="en-US" err="1">
                <a:solidFill>
                  <a:srgbClr val="002060"/>
                </a:solidFill>
                <a:ea typeface="+mn-lt"/>
                <a:cs typeface="+mn-lt"/>
              </a:rPr>
              <a:t>Politechnika</a:t>
            </a:r>
            <a:r>
              <a:rPr lang="en-US">
                <a:solidFill>
                  <a:srgbClr val="002060"/>
                </a:solidFill>
                <a:ea typeface="+mn-lt"/>
                <a:cs typeface="+mn-lt"/>
              </a:rPr>
              <a:t> Śląska (2021).</a:t>
            </a:r>
          </a:p>
          <a:p>
            <a:pPr marL="227965" indent="-227965"/>
            <a:r>
              <a:rPr lang="en-US">
                <a:solidFill>
                  <a:srgbClr val="002060"/>
                </a:solidFill>
                <a:ea typeface="+mn-lt"/>
                <a:cs typeface="+mn-lt"/>
              </a:rPr>
              <a:t>Energy Institute (2016) High Level Framework for Process Safety Management </a:t>
            </a:r>
            <a:r>
              <a:rPr lang="en-US">
                <a:solidFill>
                  <a:srgbClr val="002060"/>
                </a:solidFill>
                <a:ea typeface="+mn-lt"/>
                <a:cs typeface="+mn-lt"/>
                <a:hlinkClick r:id="rId2">
                  <a:extLst>
                    <a:ext uri="{A12FA001-AC4F-418D-AE19-62706E023703}">
                      <ahyp:hlinkClr xmlns:ahyp="http://schemas.microsoft.com/office/drawing/2018/hyperlinkcolor" val="tx"/>
                    </a:ext>
                  </a:extLst>
                </a:hlinkClick>
              </a:rPr>
              <a:t>https://publishing.energyinst.org/_users/ei2/registered/chizzyelfizzy@yahoo.com/High-level-framework-for-process-safety-management070416044249.pdf</a:t>
            </a:r>
            <a:r>
              <a:rPr lang="en-US">
                <a:solidFill>
                  <a:srgbClr val="002060"/>
                </a:solidFill>
                <a:ea typeface="+mn-lt"/>
                <a:cs typeface="+mn-lt"/>
              </a:rPr>
              <a:t> </a:t>
            </a:r>
          </a:p>
          <a:p>
            <a:pPr marL="227965" indent="-227965">
              <a:lnSpc>
                <a:spcPts val="1288"/>
              </a:lnSpc>
              <a:buFont typeface=""/>
              <a:buChar char="•"/>
            </a:pPr>
            <a:r>
              <a:rPr lang="en-US" sz="2400">
                <a:solidFill>
                  <a:srgbClr val="002060"/>
                </a:solidFill>
                <a:latin typeface="Aptos"/>
                <a:cs typeface="Arial"/>
              </a:rPr>
              <a:t>Health Services Safety Investigations Body (2023). Investigation report: Safety management systems - an introduction for healthcare. url: https://www.hssib.org.uk/patient-safety-investigations/safety-management-systems/ (visited on 07/08/2024).​</a:t>
            </a:r>
          </a:p>
          <a:p>
            <a:pPr marL="227965" indent="-227965">
              <a:lnSpc>
                <a:spcPts val="1288"/>
              </a:lnSpc>
              <a:buFont typeface=""/>
              <a:buChar char="•"/>
            </a:pPr>
            <a:r>
              <a:rPr lang="en-US" sz="2400">
                <a:solidFill>
                  <a:srgbClr val="002060"/>
                </a:solidFill>
                <a:latin typeface="Aptos"/>
                <a:cs typeface="Arial"/>
              </a:rPr>
              <a:t>Health Services Safety Investigations Body (2025). Investigation report: Safety management systems: accountability across </a:t>
            </a:r>
            <a:r>
              <a:rPr lang="en-US" sz="2400" err="1">
                <a:solidFill>
                  <a:srgbClr val="002060"/>
                </a:solidFill>
                <a:latin typeface="Aptos"/>
                <a:cs typeface="Arial"/>
              </a:rPr>
              <a:t>organisational</a:t>
            </a:r>
            <a:r>
              <a:rPr lang="en-US" sz="2400">
                <a:solidFill>
                  <a:srgbClr val="002060"/>
                </a:solidFill>
                <a:latin typeface="Aptos"/>
                <a:cs typeface="Arial"/>
              </a:rPr>
              <a:t> boundaries. url: https://www.hssib.org.uk/patient-safety-investigations/safety-management/investigation-report/ (visited on 15/02/2025).​</a:t>
            </a:r>
            <a:endParaRPr lang="en-US">
              <a:solidFill>
                <a:srgbClr val="002060"/>
              </a:solidFill>
            </a:endParaRPr>
          </a:p>
          <a:p>
            <a:pPr marL="227965" indent="-227965"/>
            <a:r>
              <a:rPr lang="en-US">
                <a:solidFill>
                  <a:srgbClr val="002060"/>
                </a:solidFill>
                <a:ea typeface="+mn-lt"/>
                <a:cs typeface="+mn-lt"/>
              </a:rPr>
              <a:t>International Civil Aviation Authority (2019) Annex 19 – Safety Management</a:t>
            </a:r>
          </a:p>
          <a:p>
            <a:pPr marL="227965" indent="-227965"/>
            <a:r>
              <a:rPr lang="en-US">
                <a:solidFill>
                  <a:srgbClr val="002060"/>
                </a:solidFill>
                <a:ea typeface="+mn-lt"/>
                <a:cs typeface="+mn-lt"/>
              </a:rPr>
              <a:t>Macrae, Carl (2022). Systematizing Safety: The Urgent Need for Integrated Safety Management Systems in Healthcare. SSRN Scholarly Paper. Rochester, NY.</a:t>
            </a:r>
          </a:p>
          <a:p>
            <a:pPr marL="227965" indent="-227965"/>
            <a:r>
              <a:rPr lang="en-US">
                <a:solidFill>
                  <a:srgbClr val="002060"/>
                </a:solidFill>
                <a:ea typeface="+mn-lt"/>
                <a:cs typeface="+mn-lt"/>
              </a:rPr>
              <a:t>Nwankwo, Chizaram D., Stephen C. Theophilus, and Andrew O. Arewa. "A comparative analysis of process safety management (PSM) systems in the process industry." Journal of Loss Prevention in the Process Industries 66 (2020): 104171</a:t>
            </a:r>
          </a:p>
          <a:p>
            <a:pPr marL="227965" indent="-227965"/>
            <a:r>
              <a:rPr lang="en-US">
                <a:solidFill>
                  <a:srgbClr val="002060"/>
                </a:solidFill>
                <a:ea typeface="+mn-lt"/>
                <a:cs typeface="+mn-lt"/>
              </a:rPr>
              <a:t>Office for Road and Rail 2019; Risk Management Maturity  Model RM3 </a:t>
            </a:r>
            <a:r>
              <a:rPr lang="en-US">
                <a:solidFill>
                  <a:srgbClr val="002060"/>
                </a:solidFill>
                <a:ea typeface="+mn-lt"/>
                <a:cs typeface="+mn-lt"/>
                <a:hlinkClick r:id="rId3">
                  <a:extLst>
                    <a:ext uri="{A12FA001-AC4F-418D-AE19-62706E023703}">
                      <ahyp:hlinkClr xmlns:ahyp="http://schemas.microsoft.com/office/drawing/2018/hyperlinkcolor" val="tx"/>
                    </a:ext>
                  </a:extLst>
                </a:hlinkClick>
              </a:rPr>
              <a:t>https://www.orr.gov.uk/sites/default/files/2020-09/risk-management-maturity-model-rm3-2019.pdf</a:t>
            </a:r>
            <a:r>
              <a:rPr lang="en-US">
                <a:solidFill>
                  <a:srgbClr val="002060"/>
                </a:solidFill>
                <a:ea typeface="+mn-lt"/>
                <a:cs typeface="+mn-lt"/>
              </a:rPr>
              <a:t> </a:t>
            </a:r>
          </a:p>
        </p:txBody>
      </p:sp>
    </p:spTree>
    <p:extLst>
      <p:ext uri="{BB962C8B-B14F-4D97-AF65-F5344CB8AC3E}">
        <p14:creationId xmlns:p14="http://schemas.microsoft.com/office/powerpoint/2010/main" val="15007387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cs typeface="Arial"/>
              </a:rPr>
              <a:t>Thank You!</a:t>
            </a:r>
            <a:br>
              <a:rPr lang="en-GB" sz="2800">
                <a:cs typeface="Arial"/>
              </a:rPr>
            </a:br>
            <a:r>
              <a:rPr lang="en-GB">
                <a:cs typeface="Arial"/>
              </a:rPr>
              <a:t>   </a:t>
            </a:r>
            <a:br>
              <a:rPr lang="en-GB">
                <a:cs typeface="Arial"/>
              </a:rPr>
            </a:br>
            <a:r>
              <a:rPr lang="en-GB" sz="2800">
                <a:cs typeface="Arial"/>
              </a:rPr>
              <a:t>          rmgx2773@leeds.ac.uk</a:t>
            </a:r>
          </a:p>
        </p:txBody>
      </p:sp>
      <p:pic>
        <p:nvPicPr>
          <p:cNvPr id="4" name="Picture 3" descr="Free: Email Logo Icon - Email PNG - nohat.cc">
            <a:extLst>
              <a:ext uri="{FF2B5EF4-FFF2-40B4-BE49-F238E27FC236}">
                <a16:creationId xmlns:a16="http://schemas.microsoft.com/office/drawing/2014/main" id="{6E06A77C-2B15-1443-F073-E06B82734282}"/>
              </a:ext>
            </a:extLst>
          </p:cNvPr>
          <p:cNvPicPr>
            <a:picLocks noChangeAspect="1"/>
          </p:cNvPicPr>
          <p:nvPr/>
        </p:nvPicPr>
        <p:blipFill>
          <a:blip r:embed="rId2"/>
          <a:srcRect l="22917" r="22917" b="-629"/>
          <a:stretch/>
        </p:blipFill>
        <p:spPr>
          <a:xfrm>
            <a:off x="952500" y="3010662"/>
            <a:ext cx="762004" cy="789102"/>
          </a:xfrm>
          <a:prstGeom prst="ellipse">
            <a:avLst/>
          </a:prstGeom>
        </p:spPr>
      </p:pic>
    </p:spTree>
    <p:extLst>
      <p:ext uri="{BB962C8B-B14F-4D97-AF65-F5344CB8AC3E}">
        <p14:creationId xmlns:p14="http://schemas.microsoft.com/office/powerpoint/2010/main" val="40981608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F5A18-BF2B-DABB-E438-92120C1639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FB5C7C-1A80-B555-D42F-FF794C51C58C}"/>
              </a:ext>
            </a:extLst>
          </p:cNvPr>
          <p:cNvSpPr>
            <a:spLocks noGrp="1"/>
          </p:cNvSpPr>
          <p:nvPr>
            <p:ph type="title"/>
          </p:nvPr>
        </p:nvSpPr>
        <p:spPr>
          <a:xfrm>
            <a:off x="1442050" y="2872889"/>
            <a:ext cx="8984530" cy="1455349"/>
          </a:xfrm>
        </p:spPr>
        <p:txBody>
          <a:bodyPr>
            <a:noAutofit/>
          </a:bodyPr>
          <a:lstStyle/>
          <a:p>
            <a:pPr algn="ctr"/>
            <a:r>
              <a:rPr lang="en-GB" sz="3600">
                <a:cs typeface="Arial"/>
              </a:rPr>
              <a:t>How</a:t>
            </a:r>
            <a:r>
              <a:rPr lang="en-GB" sz="3600">
                <a:ea typeface="+mj-lt"/>
                <a:cs typeface="+mj-lt"/>
              </a:rPr>
              <a:t> confident do you now feel in your understanding of safety management systems?</a:t>
            </a:r>
            <a:endParaRPr lang="en-US" b="0">
              <a:ea typeface="+mj-lt"/>
              <a:cs typeface="+mj-lt"/>
            </a:endParaRPr>
          </a:p>
        </p:txBody>
      </p:sp>
    </p:spTree>
    <p:extLst>
      <p:ext uri="{BB962C8B-B14F-4D97-AF65-F5344CB8AC3E}">
        <p14:creationId xmlns:p14="http://schemas.microsoft.com/office/powerpoint/2010/main" val="19016367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A63303-6F56-B1C8-40A5-8AA8180B1FF9}"/>
              </a:ext>
            </a:extLst>
          </p:cNvPr>
          <p:cNvSpPr>
            <a:spLocks noGrp="1"/>
          </p:cNvSpPr>
          <p:nvPr>
            <p:ph type="title"/>
          </p:nvPr>
        </p:nvSpPr>
        <p:spPr/>
        <p:txBody>
          <a:bodyPr/>
          <a:lstStyle/>
          <a:p>
            <a:r>
              <a:rPr lang="en-US" sz="4000" b="1" spc="-120">
                <a:solidFill>
                  <a:schemeClr val="accent1"/>
                </a:solidFill>
                <a:latin typeface="Arial" panose="020B0604020202020204"/>
                <a:ea typeface="+mj-ea"/>
                <a:cs typeface="+mj-cs"/>
              </a:rPr>
              <a:t>Thank you</a:t>
            </a:r>
            <a:r>
              <a:rPr lang="en-GB" sz="4000" b="1" spc="-120">
                <a:solidFill>
                  <a:schemeClr val="accent1"/>
                </a:solidFill>
                <a:latin typeface="Arial" panose="020B0604020202020204"/>
                <a:ea typeface="+mj-ea"/>
                <a:cs typeface="+mj-cs"/>
              </a:rPr>
              <a:t> – request for f</a:t>
            </a:r>
            <a:r>
              <a:rPr lang="en-GB">
                <a:solidFill>
                  <a:schemeClr val="accent1"/>
                </a:solidFill>
                <a:latin typeface="Arial" panose="020B0604020202020204"/>
              </a:rPr>
              <a:t>eedback </a:t>
            </a:r>
            <a:endParaRPr lang="en-GB"/>
          </a:p>
        </p:txBody>
      </p:sp>
      <p:pic>
        <p:nvPicPr>
          <p:cNvPr id="4" name="Content Placeholder 3" descr="A qr code on a blue background&#10;&#10;AI-generated content may be incorrect.">
            <a:extLst>
              <a:ext uri="{FF2B5EF4-FFF2-40B4-BE49-F238E27FC236}">
                <a16:creationId xmlns:a16="http://schemas.microsoft.com/office/drawing/2014/main" id="{13F21B97-136E-9274-C76F-87605E5E64DA}"/>
              </a:ext>
            </a:extLst>
          </p:cNvPr>
          <p:cNvPicPr>
            <a:picLocks noGrp="1" noChangeAspect="1"/>
          </p:cNvPicPr>
          <p:nvPr>
            <p:ph idx="1"/>
          </p:nvPr>
        </p:nvPicPr>
        <p:blipFill>
          <a:blip r:embed="rId2"/>
          <a:stretch>
            <a:fillRect/>
          </a:stretch>
        </p:blipFill>
        <p:spPr>
          <a:xfrm>
            <a:off x="1160042" y="1926594"/>
            <a:ext cx="4178481" cy="4178481"/>
          </a:xfrm>
        </p:spPr>
      </p:pic>
      <p:sp>
        <p:nvSpPr>
          <p:cNvPr id="5" name="TextBox 4">
            <a:extLst>
              <a:ext uri="{FF2B5EF4-FFF2-40B4-BE49-F238E27FC236}">
                <a16:creationId xmlns:a16="http://schemas.microsoft.com/office/drawing/2014/main" id="{037A7B1B-A5DA-5D58-E242-3264D84803F7}"/>
              </a:ext>
            </a:extLst>
          </p:cNvPr>
          <p:cNvSpPr txBox="1"/>
          <p:nvPr/>
        </p:nvSpPr>
        <p:spPr>
          <a:xfrm>
            <a:off x="5591560" y="1923280"/>
            <a:ext cx="6374920" cy="12926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a:cs typeface="Arial"/>
              </a:rPr>
              <a:t>For Further information and access to any resources shared at previous learning events please visit us at: </a:t>
            </a:r>
          </a:p>
          <a:p>
            <a:r>
              <a:rPr lang="en-GB" sz="2000" b="1">
                <a:ea typeface="+mn-lt"/>
                <a:cs typeface="+mn-lt"/>
                <a:hlinkClick r:id="rId3"/>
              </a:rPr>
              <a:t>https://www.healthinnovation-em.org.uk/</a:t>
            </a:r>
            <a:endParaRPr lang="en-GB" sz="2000" b="1">
              <a:ea typeface="+mn-lt"/>
              <a:cs typeface="+mn-lt"/>
            </a:endParaRPr>
          </a:p>
          <a:p>
            <a:endParaRPr lang="en-GB">
              <a:cs typeface="Arial"/>
            </a:endParaRPr>
          </a:p>
        </p:txBody>
      </p:sp>
    </p:spTree>
    <p:extLst>
      <p:ext uri="{BB962C8B-B14F-4D97-AF65-F5344CB8AC3E}">
        <p14:creationId xmlns:p14="http://schemas.microsoft.com/office/powerpoint/2010/main" val="29841467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D802CCF-1F90-8191-DD2A-C97C1AE61369}"/>
              </a:ext>
            </a:extLst>
          </p:cNvPr>
          <p:cNvSpPr>
            <a:spLocks noGrp="1"/>
          </p:cNvSpPr>
          <p:nvPr>
            <p:ph idx="1"/>
          </p:nvPr>
        </p:nvSpPr>
        <p:spPr>
          <a:xfrm>
            <a:off x="838200" y="1998481"/>
            <a:ext cx="5981054" cy="4178481"/>
          </a:xfrm>
        </p:spPr>
        <p:txBody>
          <a:bodyPr>
            <a:noAutofit/>
          </a:bodyPr>
          <a:lstStyle/>
          <a:p>
            <a:pPr fontAlgn="base">
              <a:lnSpc>
                <a:spcPct val="120000"/>
              </a:lnSpc>
            </a:pPr>
            <a:r>
              <a:rPr lang="en-GB" sz="1800"/>
              <a:t>One of </a:t>
            </a:r>
            <a:r>
              <a:rPr lang="en-GB" sz="1800">
                <a:solidFill>
                  <a:srgbClr val="EC008C"/>
                </a:solidFill>
              </a:rPr>
              <a:t>15 health innovation networks across England</a:t>
            </a:r>
            <a:r>
              <a:rPr lang="en-US" sz="1800"/>
              <a:t>​, we are the East Midlands NHS innovation arm.</a:t>
            </a:r>
            <a:endParaRPr lang="en-GB" sz="1800">
              <a:effectLst/>
              <a:ea typeface="Times New Roman" panose="02020603050405020304" pitchFamily="18" charset="0"/>
            </a:endParaRPr>
          </a:p>
          <a:p>
            <a:pPr fontAlgn="base">
              <a:lnSpc>
                <a:spcPct val="120000"/>
              </a:lnSpc>
            </a:pPr>
            <a:r>
              <a:rPr lang="en-GB" sz="1800">
                <a:ea typeface="Times New Roman" panose="02020603050405020304" pitchFamily="18" charset="0"/>
              </a:rPr>
              <a:t>With </a:t>
            </a:r>
            <a:r>
              <a:rPr lang="en-GB" sz="1800">
                <a:solidFill>
                  <a:srgbClr val="EC008C"/>
                </a:solidFill>
                <a:effectLst/>
                <a:ea typeface="Times New Roman" panose="02020603050405020304" pitchFamily="18" charset="0"/>
              </a:rPr>
              <a:t>10 years expertise </a:t>
            </a:r>
            <a:r>
              <a:rPr lang="en-GB" sz="1800">
                <a:effectLst/>
                <a:ea typeface="Times New Roman" panose="02020603050405020304" pitchFamily="18" charset="0"/>
              </a:rPr>
              <a:t>at adoption of transformative technologies and pathways, via our pipeline we help </a:t>
            </a:r>
            <a:r>
              <a:rPr lang="en-GB" sz="1800">
                <a:solidFill>
                  <a:schemeClr val="accent1"/>
                </a:solidFill>
                <a:effectLst/>
                <a:ea typeface="Times New Roman" panose="02020603050405020304" pitchFamily="18" charset="0"/>
              </a:rPr>
              <a:t>identify and import</a:t>
            </a:r>
            <a:r>
              <a:rPr lang="en-GB" sz="1800">
                <a:effectLst/>
                <a:ea typeface="Times New Roman" panose="02020603050405020304" pitchFamily="18" charset="0"/>
              </a:rPr>
              <a:t> solutions to their challenges</a:t>
            </a:r>
          </a:p>
          <a:p>
            <a:pPr fontAlgn="base">
              <a:lnSpc>
                <a:spcPct val="120000"/>
              </a:lnSpc>
            </a:pPr>
            <a:r>
              <a:rPr lang="en-GB" sz="1800"/>
              <a:t>We are funded by the NHS – our core support and services are </a:t>
            </a:r>
            <a:r>
              <a:rPr lang="en-GB" sz="1800">
                <a:solidFill>
                  <a:schemeClr val="accent1"/>
                </a:solidFill>
              </a:rPr>
              <a:t>free to local NHS partners</a:t>
            </a:r>
          </a:p>
          <a:p>
            <a:pPr fontAlgn="base">
              <a:lnSpc>
                <a:spcPct val="120000"/>
              </a:lnSpc>
            </a:pPr>
            <a:r>
              <a:rPr lang="en-GB" sz="1800"/>
              <a:t>The East Midlands Patient Safety Collaborative (EMPSC) support a range of patient safety initiatives including those associated to </a:t>
            </a:r>
            <a:r>
              <a:rPr lang="en-GB" sz="1800">
                <a:solidFill>
                  <a:schemeClr val="accent1"/>
                </a:solidFill>
              </a:rPr>
              <a:t>Medicine Safety</a:t>
            </a:r>
            <a:r>
              <a:rPr lang="en-GB" sz="1800"/>
              <a:t>, </a:t>
            </a:r>
            <a:r>
              <a:rPr lang="en-GB" sz="1800" err="1">
                <a:solidFill>
                  <a:schemeClr val="accent1"/>
                </a:solidFill>
              </a:rPr>
              <a:t>ManDet</a:t>
            </a:r>
            <a:r>
              <a:rPr lang="en-GB" sz="1800"/>
              <a:t> and </a:t>
            </a:r>
            <a:r>
              <a:rPr lang="en-GB" sz="1800">
                <a:solidFill>
                  <a:schemeClr val="accent1"/>
                </a:solidFill>
              </a:rPr>
              <a:t>MatNeo.</a:t>
            </a:r>
          </a:p>
        </p:txBody>
      </p:sp>
      <p:sp>
        <p:nvSpPr>
          <p:cNvPr id="4" name="Title 16">
            <a:extLst>
              <a:ext uri="{FF2B5EF4-FFF2-40B4-BE49-F238E27FC236}">
                <a16:creationId xmlns:a16="http://schemas.microsoft.com/office/drawing/2014/main" id="{4CEAA0A2-8ACD-8768-869A-96A43E8C33B2}"/>
              </a:ext>
            </a:extLst>
          </p:cNvPr>
          <p:cNvSpPr>
            <a:spLocks noGrp="1"/>
          </p:cNvSpPr>
          <p:nvPr>
            <p:ph type="title"/>
          </p:nvPr>
        </p:nvSpPr>
        <p:spPr>
          <a:xfrm>
            <a:off x="838200" y="314325"/>
            <a:ext cx="8985250" cy="1009650"/>
          </a:xfrm>
        </p:spPr>
        <p:txBody>
          <a:bodyPr>
            <a:normAutofit/>
          </a:bodyPr>
          <a:lstStyle/>
          <a:p>
            <a:r>
              <a:rPr lang="en-US"/>
              <a:t>Our support and expertise</a:t>
            </a:r>
          </a:p>
        </p:txBody>
      </p:sp>
      <p:pic>
        <p:nvPicPr>
          <p:cNvPr id="6" name="Picture 5" descr="A map of england with different logos&#10;&#10;Description automatically generated">
            <a:extLst>
              <a:ext uri="{FF2B5EF4-FFF2-40B4-BE49-F238E27FC236}">
                <a16:creationId xmlns:a16="http://schemas.microsoft.com/office/drawing/2014/main" id="{3174914E-DAE2-6F58-C2FA-1169A7ACF1AA}"/>
              </a:ext>
            </a:extLst>
          </p:cNvPr>
          <p:cNvPicPr>
            <a:picLocks noChangeAspect="1"/>
          </p:cNvPicPr>
          <p:nvPr/>
        </p:nvPicPr>
        <p:blipFill>
          <a:blip r:embed="rId3"/>
          <a:stretch>
            <a:fillRect/>
          </a:stretch>
        </p:blipFill>
        <p:spPr>
          <a:xfrm>
            <a:off x="7026788" y="1611866"/>
            <a:ext cx="4857718" cy="4703736"/>
          </a:xfrm>
          <a:prstGeom prst="rect">
            <a:avLst/>
          </a:prstGeom>
        </p:spPr>
      </p:pic>
    </p:spTree>
    <p:extLst>
      <p:ext uri="{BB962C8B-B14F-4D97-AF65-F5344CB8AC3E}">
        <p14:creationId xmlns:p14="http://schemas.microsoft.com/office/powerpoint/2010/main" val="40670760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C1AD9-76AE-E8DA-40B0-B795B30C3B91}"/>
              </a:ext>
            </a:extLst>
          </p:cNvPr>
          <p:cNvSpPr>
            <a:spLocks noGrp="1"/>
          </p:cNvSpPr>
          <p:nvPr>
            <p:ph type="title"/>
          </p:nvPr>
        </p:nvSpPr>
        <p:spPr>
          <a:xfrm>
            <a:off x="843904" y="337520"/>
            <a:ext cx="8984530" cy="1009651"/>
          </a:xfrm>
        </p:spPr>
        <p:txBody>
          <a:bodyPr/>
          <a:lstStyle/>
          <a:p>
            <a:r>
              <a:rPr lang="en-US">
                <a:cs typeface="Arial"/>
              </a:rPr>
              <a:t>The Agenda</a:t>
            </a:r>
            <a:endParaRPr lang="en-US"/>
          </a:p>
        </p:txBody>
      </p:sp>
      <p:graphicFrame>
        <p:nvGraphicFramePr>
          <p:cNvPr id="6" name="Content Placeholder 5">
            <a:extLst>
              <a:ext uri="{FF2B5EF4-FFF2-40B4-BE49-F238E27FC236}">
                <a16:creationId xmlns:a16="http://schemas.microsoft.com/office/drawing/2014/main" id="{5A0FFD84-673E-8569-ED55-7F1D35F87B40}"/>
              </a:ext>
            </a:extLst>
          </p:cNvPr>
          <p:cNvGraphicFramePr>
            <a:graphicFrameLocks noGrp="1"/>
          </p:cNvGraphicFramePr>
          <p:nvPr>
            <p:ph idx="1"/>
            <p:extLst>
              <p:ext uri="{D42A27DB-BD31-4B8C-83A1-F6EECF244321}">
                <p14:modId xmlns:p14="http://schemas.microsoft.com/office/powerpoint/2010/main" val="3277401799"/>
              </p:ext>
            </p:extLst>
          </p:nvPr>
        </p:nvGraphicFramePr>
        <p:xfrm>
          <a:off x="843903" y="2083220"/>
          <a:ext cx="9567582" cy="2549437"/>
        </p:xfrm>
        <a:graphic>
          <a:graphicData uri="http://schemas.openxmlformats.org/drawingml/2006/table">
            <a:tbl>
              <a:tblPr bandRow="1">
                <a:tableStyleId>{5C22544A-7EE6-4342-B048-85BDC9FD1C3A}</a:tableStyleId>
              </a:tblPr>
              <a:tblGrid>
                <a:gridCol w="868165">
                  <a:extLst>
                    <a:ext uri="{9D8B030D-6E8A-4147-A177-3AD203B41FA5}">
                      <a16:colId xmlns:a16="http://schemas.microsoft.com/office/drawing/2014/main" val="877515612"/>
                    </a:ext>
                  </a:extLst>
                </a:gridCol>
                <a:gridCol w="1614792">
                  <a:extLst>
                    <a:ext uri="{9D8B030D-6E8A-4147-A177-3AD203B41FA5}">
                      <a16:colId xmlns:a16="http://schemas.microsoft.com/office/drawing/2014/main" val="1975792190"/>
                    </a:ext>
                  </a:extLst>
                </a:gridCol>
                <a:gridCol w="7084625">
                  <a:extLst>
                    <a:ext uri="{9D8B030D-6E8A-4147-A177-3AD203B41FA5}">
                      <a16:colId xmlns:a16="http://schemas.microsoft.com/office/drawing/2014/main" val="951631622"/>
                    </a:ext>
                  </a:extLst>
                </a:gridCol>
              </a:tblGrid>
              <a:tr h="390183">
                <a:tc>
                  <a:txBody>
                    <a:bodyPr/>
                    <a:lstStyle/>
                    <a:p>
                      <a:pPr fontAlgn="base">
                        <a:lnSpc>
                          <a:spcPts val="2175"/>
                        </a:lnSpc>
                      </a:pPr>
                      <a:r>
                        <a:rPr lang="en-US" sz="1600" b="1">
                          <a:solidFill>
                            <a:srgbClr val="FFFFFF"/>
                          </a:solidFill>
                          <a:effectLst/>
                          <a:latin typeface="Arial"/>
                        </a:rPr>
                        <a:t>No/Ref</a:t>
                      </a:r>
                      <a:endParaRPr lang="en-US" sz="160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solidFill>
                      <a:srgbClr val="312885"/>
                    </a:solidFill>
                  </a:tcPr>
                </a:tc>
                <a:tc>
                  <a:txBody>
                    <a:bodyPr/>
                    <a:lstStyle/>
                    <a:p>
                      <a:pPr fontAlgn="base">
                        <a:lnSpc>
                          <a:spcPts val="2175"/>
                        </a:lnSpc>
                      </a:pPr>
                      <a:r>
                        <a:rPr lang="en-US" sz="1600" b="1" i="0">
                          <a:solidFill>
                            <a:srgbClr val="FFFFFF"/>
                          </a:solidFill>
                          <a:effectLst/>
                          <a:latin typeface="Arial"/>
                        </a:rPr>
                        <a:t>Times</a:t>
                      </a:r>
                      <a:endParaRPr lang="en-US" sz="1600" i="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solidFill>
                      <a:srgbClr val="312885"/>
                    </a:solidFill>
                  </a:tcPr>
                </a:tc>
                <a:tc>
                  <a:txBody>
                    <a:bodyPr/>
                    <a:lstStyle/>
                    <a:p>
                      <a:pPr fontAlgn="base">
                        <a:lnSpc>
                          <a:spcPts val="2175"/>
                        </a:lnSpc>
                      </a:pPr>
                      <a:r>
                        <a:rPr lang="en-US" sz="1600" b="1">
                          <a:solidFill>
                            <a:srgbClr val="FFFFFF"/>
                          </a:solidFill>
                          <a:effectLst/>
                          <a:latin typeface="Arial"/>
                        </a:rPr>
                        <a:t>Item</a:t>
                      </a:r>
                      <a:endParaRPr lang="en-US" sz="160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solidFill>
                      <a:srgbClr val="312885"/>
                    </a:solidFill>
                  </a:tcPr>
                </a:tc>
                <a:extLst>
                  <a:ext uri="{0D108BD9-81ED-4DB2-BD59-A6C34878D82A}">
                    <a16:rowId xmlns:a16="http://schemas.microsoft.com/office/drawing/2014/main" val="162943697"/>
                  </a:ext>
                </a:extLst>
              </a:tr>
              <a:tr h="285750">
                <a:tc>
                  <a:txBody>
                    <a:bodyPr/>
                    <a:lstStyle/>
                    <a:p>
                      <a:pPr fontAlgn="base">
                        <a:lnSpc>
                          <a:spcPts val="2175"/>
                        </a:lnSpc>
                      </a:pPr>
                      <a:r>
                        <a:rPr lang="en-US" sz="1600" b="1">
                          <a:solidFill>
                            <a:srgbClr val="050505"/>
                          </a:solidFill>
                          <a:effectLst/>
                          <a:latin typeface="Arial"/>
                        </a:rPr>
                        <a:t>1</a:t>
                      </a:r>
                      <a:endParaRPr lang="en-US" sz="160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fontAlgn="base">
                        <a:lnSpc>
                          <a:spcPts val="2175"/>
                        </a:lnSpc>
                      </a:pPr>
                      <a:r>
                        <a:rPr lang="en-US" sz="1600" i="0">
                          <a:solidFill>
                            <a:srgbClr val="302885"/>
                          </a:solidFill>
                          <a:effectLst/>
                          <a:latin typeface="Arial"/>
                        </a:rPr>
                        <a:t>1:30-1:45pm</a:t>
                      </a:r>
                    </a:p>
                    <a:p>
                      <a:pPr fontAlgn="base">
                        <a:lnSpc>
                          <a:spcPts val="2175"/>
                        </a:lnSpc>
                      </a:pPr>
                      <a:r>
                        <a:rPr lang="en-US" sz="1600" i="0">
                          <a:solidFill>
                            <a:srgbClr val="302885"/>
                          </a:solidFill>
                          <a:effectLst/>
                          <a:latin typeface="Arial"/>
                        </a:rPr>
                        <a:t>(15 minutes)</a:t>
                      </a: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fontAlgn="base">
                        <a:lnSpc>
                          <a:spcPts val="2175"/>
                        </a:lnSpc>
                      </a:pPr>
                      <a:r>
                        <a:rPr lang="en-US" sz="1600" b="1">
                          <a:solidFill>
                            <a:srgbClr val="302885"/>
                          </a:solidFill>
                          <a:effectLst/>
                          <a:latin typeface="Arial"/>
                        </a:rPr>
                        <a:t>Welcome and Introductions - Sophie Mason, </a:t>
                      </a:r>
                      <a:r>
                        <a:rPr lang="en-US" sz="1600" b="0">
                          <a:solidFill>
                            <a:srgbClr val="302885"/>
                          </a:solidFill>
                          <a:effectLst/>
                          <a:latin typeface="Arial"/>
                        </a:rPr>
                        <a:t>Senior Innovation &amp; Improvement Lead at Health Innovation East Midlands</a:t>
                      </a: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extLst>
                  <a:ext uri="{0D108BD9-81ED-4DB2-BD59-A6C34878D82A}">
                    <a16:rowId xmlns:a16="http://schemas.microsoft.com/office/drawing/2014/main" val="2178063158"/>
                  </a:ext>
                </a:extLst>
              </a:tr>
              <a:tr h="304800">
                <a:tc>
                  <a:txBody>
                    <a:bodyPr/>
                    <a:lstStyle/>
                    <a:p>
                      <a:pPr fontAlgn="base">
                        <a:lnSpc>
                          <a:spcPts val="2175"/>
                        </a:lnSpc>
                      </a:pPr>
                      <a:r>
                        <a:rPr lang="en-US" sz="1600" b="1">
                          <a:solidFill>
                            <a:srgbClr val="050505"/>
                          </a:solidFill>
                          <a:effectLst/>
                          <a:latin typeface="Arial"/>
                        </a:rPr>
                        <a:t>2</a:t>
                      </a:r>
                      <a:endParaRPr lang="en-US" sz="160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fontAlgn="base">
                        <a:lnSpc>
                          <a:spcPts val="2175"/>
                        </a:lnSpc>
                      </a:pPr>
                      <a:r>
                        <a:rPr lang="en-US" sz="1600" i="0">
                          <a:solidFill>
                            <a:srgbClr val="302885"/>
                          </a:solidFill>
                          <a:effectLst/>
                          <a:latin typeface="Arial"/>
                        </a:rPr>
                        <a:t>1:45 – 2:50pm</a:t>
                      </a:r>
                    </a:p>
                    <a:p>
                      <a:pPr fontAlgn="base">
                        <a:lnSpc>
                          <a:spcPts val="2175"/>
                        </a:lnSpc>
                      </a:pPr>
                      <a:r>
                        <a:rPr lang="en-US" sz="1600" i="0">
                          <a:solidFill>
                            <a:srgbClr val="302885"/>
                          </a:solidFill>
                          <a:effectLst/>
                          <a:latin typeface="Arial"/>
                        </a:rPr>
                        <a:t>(65 minutes)</a:t>
                      </a: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lvl="0">
                        <a:lnSpc>
                          <a:spcPts val="2175"/>
                        </a:lnSpc>
                        <a:buNone/>
                      </a:pPr>
                      <a:r>
                        <a:rPr lang="en-US" sz="1600" b="1"/>
                        <a:t>Presentation &amp; Discussion: </a:t>
                      </a:r>
                      <a:r>
                        <a:rPr lang="en-GB" sz="1600" b="1" kern="1200">
                          <a:solidFill>
                            <a:schemeClr val="dk1"/>
                          </a:solidFill>
                          <a:latin typeface="+mn-lt"/>
                          <a:ea typeface="+mn-ea"/>
                          <a:cs typeface="+mn-cs"/>
                        </a:rPr>
                        <a:t>Safety Management Systems for Healthcare</a:t>
                      </a:r>
                    </a:p>
                    <a:p>
                      <a:pPr lvl="0">
                        <a:lnSpc>
                          <a:spcPts val="2175"/>
                        </a:lnSpc>
                        <a:buNone/>
                      </a:pPr>
                      <a:r>
                        <a:rPr lang="en-US" sz="1600" b="0" kern="1200">
                          <a:solidFill>
                            <a:schemeClr val="dk1"/>
                          </a:solidFill>
                          <a:latin typeface="+mn-lt"/>
                          <a:ea typeface="+mn-ea"/>
                          <a:cs typeface="+mn-cs"/>
                        </a:rPr>
                        <a:t>Brook Howells, patient safety researcher, undertaking a PhD with the Yorkshire and Humber Patient Safety Research Collaborative</a:t>
                      </a: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extLst>
                  <a:ext uri="{0D108BD9-81ED-4DB2-BD59-A6C34878D82A}">
                    <a16:rowId xmlns:a16="http://schemas.microsoft.com/office/drawing/2014/main" val="2866670234"/>
                  </a:ext>
                </a:extLst>
              </a:tr>
              <a:tr h="151838">
                <a:tc>
                  <a:txBody>
                    <a:bodyPr/>
                    <a:lstStyle/>
                    <a:p>
                      <a:pPr fontAlgn="base">
                        <a:lnSpc>
                          <a:spcPts val="2175"/>
                        </a:lnSpc>
                      </a:pPr>
                      <a:r>
                        <a:rPr lang="en-US" sz="1600" b="1">
                          <a:solidFill>
                            <a:srgbClr val="050505"/>
                          </a:solidFill>
                          <a:effectLst/>
                          <a:latin typeface="Arial"/>
                        </a:rPr>
                        <a:t>5</a:t>
                      </a: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fontAlgn="base">
                        <a:lnSpc>
                          <a:spcPts val="2175"/>
                        </a:lnSpc>
                      </a:pPr>
                      <a:r>
                        <a:rPr lang="en-US" sz="1600" i="0">
                          <a:solidFill>
                            <a:srgbClr val="302885"/>
                          </a:solidFill>
                          <a:effectLst/>
                          <a:latin typeface="Arial"/>
                        </a:rPr>
                        <a:t>2:50-3pm</a:t>
                      </a:r>
                    </a:p>
                    <a:p>
                      <a:pPr fontAlgn="base">
                        <a:lnSpc>
                          <a:spcPts val="2175"/>
                        </a:lnSpc>
                      </a:pPr>
                      <a:r>
                        <a:rPr lang="en-US" sz="1600" i="0">
                          <a:solidFill>
                            <a:srgbClr val="302885"/>
                          </a:solidFill>
                          <a:effectLst/>
                          <a:latin typeface="Arial"/>
                        </a:rPr>
                        <a:t>(10 minutes) </a:t>
                      </a: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fontAlgn="base">
                        <a:lnSpc>
                          <a:spcPts val="2175"/>
                        </a:lnSpc>
                      </a:pPr>
                      <a:r>
                        <a:rPr lang="en-US" sz="1600" b="1">
                          <a:solidFill>
                            <a:srgbClr val="302885"/>
                          </a:solidFill>
                          <a:effectLst/>
                          <a:latin typeface="Arial"/>
                        </a:rPr>
                        <a:t>Closing remarks and request for feedback</a:t>
                      </a:r>
                      <a:r>
                        <a:rPr lang="en-US" sz="1600" b="1">
                          <a:solidFill>
                            <a:srgbClr val="302885"/>
                          </a:solidFill>
                          <a:effectLst/>
                          <a:latin typeface="+mn-lt"/>
                        </a:rPr>
                        <a:t> - Sophie Mason, </a:t>
                      </a:r>
                      <a:r>
                        <a:rPr lang="en-US" sz="1600" b="0">
                          <a:solidFill>
                            <a:srgbClr val="302885"/>
                          </a:solidFill>
                          <a:effectLst/>
                          <a:latin typeface="+mn-lt"/>
                        </a:rPr>
                        <a:t>Senior Innovation &amp; Improvement Lead at Health Innovation East Midlands</a:t>
                      </a:r>
                      <a:endParaRPr lang="en-US" sz="1600">
                        <a:solidFill>
                          <a:srgbClr val="302885"/>
                        </a:solidFill>
                        <a:effectLst/>
                        <a:latin typeface="Arial"/>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extLst>
                  <a:ext uri="{0D108BD9-81ED-4DB2-BD59-A6C34878D82A}">
                    <a16:rowId xmlns:a16="http://schemas.microsoft.com/office/drawing/2014/main" val="4231206048"/>
                  </a:ext>
                </a:extLst>
              </a:tr>
            </a:tbl>
          </a:graphicData>
        </a:graphic>
      </p:graphicFrame>
      <p:sp>
        <p:nvSpPr>
          <p:cNvPr id="3" name="TextBox 2">
            <a:extLst>
              <a:ext uri="{FF2B5EF4-FFF2-40B4-BE49-F238E27FC236}">
                <a16:creationId xmlns:a16="http://schemas.microsoft.com/office/drawing/2014/main" id="{8E273F7C-77BB-FEF8-842A-F459B3022958}"/>
              </a:ext>
            </a:extLst>
          </p:cNvPr>
          <p:cNvSpPr txBox="1"/>
          <p:nvPr/>
        </p:nvSpPr>
        <p:spPr>
          <a:xfrm>
            <a:off x="843903" y="5368706"/>
            <a:ext cx="10690211" cy="369332"/>
          </a:xfrm>
          <a:prstGeom prst="rect">
            <a:avLst/>
          </a:prstGeom>
          <a:noFill/>
        </p:spPr>
        <p:txBody>
          <a:bodyPr wrap="square" lIns="91440" tIns="45720" rIns="91440" bIns="45720" rtlCol="0" anchor="t">
            <a:spAutoFit/>
          </a:bodyPr>
          <a:lstStyle/>
          <a:p>
            <a:r>
              <a:rPr lang="en-GB"/>
              <a:t>Today's session will be recorded and will be sent out to all who attended todays session</a:t>
            </a:r>
            <a:endParaRPr lang="en-GB">
              <a:cs typeface="Arial"/>
            </a:endParaRPr>
          </a:p>
        </p:txBody>
      </p:sp>
    </p:spTree>
    <p:extLst>
      <p:ext uri="{BB962C8B-B14F-4D97-AF65-F5344CB8AC3E}">
        <p14:creationId xmlns:p14="http://schemas.microsoft.com/office/powerpoint/2010/main" val="6020589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4A68B-F4FB-60D1-19F7-80639CEE4833}"/>
              </a:ext>
            </a:extLst>
          </p:cNvPr>
          <p:cNvSpPr>
            <a:spLocks noGrp="1"/>
          </p:cNvSpPr>
          <p:nvPr>
            <p:ph type="title"/>
          </p:nvPr>
        </p:nvSpPr>
        <p:spPr>
          <a:xfrm>
            <a:off x="838200" y="3185652"/>
            <a:ext cx="10515600" cy="899652"/>
          </a:xfrm>
        </p:spPr>
        <p:txBody>
          <a:bodyPr>
            <a:normAutofit/>
          </a:bodyPr>
          <a:lstStyle/>
          <a:p>
            <a:pPr algn="ctr"/>
            <a:r>
              <a:rPr lang="en-GB">
                <a:ea typeface="+mj-lt"/>
                <a:cs typeface="+mj-lt"/>
              </a:rPr>
              <a:t>What region of England do you work in?</a:t>
            </a:r>
            <a:r>
              <a:rPr lang="en-GB" b="0">
                <a:ea typeface="+mj-lt"/>
                <a:cs typeface="+mj-lt"/>
              </a:rPr>
              <a:t> </a:t>
            </a:r>
            <a:endParaRPr lang="en-US"/>
          </a:p>
        </p:txBody>
      </p:sp>
    </p:spTree>
    <p:extLst>
      <p:ext uri="{BB962C8B-B14F-4D97-AF65-F5344CB8AC3E}">
        <p14:creationId xmlns:p14="http://schemas.microsoft.com/office/powerpoint/2010/main" val="4270629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D6E44-0AAD-223E-E7C8-CAA130E23AB0}"/>
              </a:ext>
            </a:extLst>
          </p:cNvPr>
          <p:cNvSpPr>
            <a:spLocks noGrp="1"/>
          </p:cNvSpPr>
          <p:nvPr>
            <p:ph type="title"/>
          </p:nvPr>
        </p:nvSpPr>
        <p:spPr>
          <a:xfrm>
            <a:off x="1442050" y="2872889"/>
            <a:ext cx="8984530" cy="1455349"/>
          </a:xfrm>
        </p:spPr>
        <p:txBody>
          <a:bodyPr>
            <a:noAutofit/>
          </a:bodyPr>
          <a:lstStyle/>
          <a:p>
            <a:pPr algn="ctr"/>
            <a:r>
              <a:rPr lang="en-GB" sz="3600">
                <a:cs typeface="Arial"/>
              </a:rPr>
              <a:t>How</a:t>
            </a:r>
            <a:r>
              <a:rPr lang="en-GB" sz="3600">
                <a:ea typeface="+mj-lt"/>
                <a:cs typeface="+mj-lt"/>
              </a:rPr>
              <a:t> confident are you in your understanding of safety management systems?</a:t>
            </a:r>
            <a:endParaRPr lang="en-US" b="0">
              <a:ea typeface="+mj-lt"/>
              <a:cs typeface="+mj-lt"/>
            </a:endParaRPr>
          </a:p>
        </p:txBody>
      </p:sp>
    </p:spTree>
    <p:extLst>
      <p:ext uri="{BB962C8B-B14F-4D97-AF65-F5344CB8AC3E}">
        <p14:creationId xmlns:p14="http://schemas.microsoft.com/office/powerpoint/2010/main" val="17695606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490020-A3C5-04B4-3A39-64F2B17A5272}"/>
              </a:ext>
            </a:extLst>
          </p:cNvPr>
          <p:cNvSpPr>
            <a:spLocks noGrp="1"/>
          </p:cNvSpPr>
          <p:nvPr>
            <p:ph type="title"/>
          </p:nvPr>
        </p:nvSpPr>
        <p:spPr>
          <a:xfrm>
            <a:off x="838199" y="314325"/>
            <a:ext cx="9434209" cy="1009650"/>
          </a:xfrm>
        </p:spPr>
        <p:txBody>
          <a:bodyPr>
            <a:normAutofit fontScale="90000"/>
          </a:bodyPr>
          <a:lstStyle/>
          <a:p>
            <a:r>
              <a:rPr lang="en-GB"/>
              <a:t>PSIRF – Connection &amp; Collaboration for Shared Learning &amp; Practice</a:t>
            </a:r>
          </a:p>
        </p:txBody>
      </p:sp>
      <p:pic>
        <p:nvPicPr>
          <p:cNvPr id="19" name="Graphic 18" descr="Connections with solid fill">
            <a:extLst>
              <a:ext uri="{FF2B5EF4-FFF2-40B4-BE49-F238E27FC236}">
                <a16:creationId xmlns:a16="http://schemas.microsoft.com/office/drawing/2014/main" id="{00C5A61F-AC20-FBD6-CCCD-EFEFF3500CA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50076" y="2025123"/>
            <a:ext cx="4405611" cy="4405611"/>
          </a:xfrm>
          <a:prstGeom prst="rect">
            <a:avLst/>
          </a:prstGeom>
        </p:spPr>
      </p:pic>
      <p:sp>
        <p:nvSpPr>
          <p:cNvPr id="21" name="Rectangle 24">
            <a:extLst>
              <a:ext uri="{FF2B5EF4-FFF2-40B4-BE49-F238E27FC236}">
                <a16:creationId xmlns:a16="http://schemas.microsoft.com/office/drawing/2014/main" id="{D815603C-0266-9237-8136-6D4FA8A73E21}"/>
              </a:ext>
              <a:ext uri="{C183D7F6-B498-43B3-948B-1728B52AA6E4}">
                <adec:decorative xmlns:adec="http://schemas.microsoft.com/office/drawing/2017/decorative" val="1"/>
              </a:ext>
            </a:extLst>
          </p:cNvPr>
          <p:cNvSpPr>
            <a:spLocks noChangeArrowheads="1"/>
          </p:cNvSpPr>
          <p:nvPr/>
        </p:nvSpPr>
        <p:spPr bwMode="auto">
          <a:xfrm>
            <a:off x="824123" y="1839717"/>
            <a:ext cx="4959334" cy="123258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Rectangle 41">
            <a:extLst>
              <a:ext uri="{FF2B5EF4-FFF2-40B4-BE49-F238E27FC236}">
                <a16:creationId xmlns:a16="http://schemas.microsoft.com/office/drawing/2014/main" id="{095AA6ED-54B8-08AC-3086-B6A921C72C7D}"/>
              </a:ext>
              <a:ext uri="{C183D7F6-B498-43B3-948B-1728B52AA6E4}">
                <adec:decorative xmlns:adec="http://schemas.microsoft.com/office/drawing/2017/decorative" val="1"/>
              </a:ext>
            </a:extLst>
          </p:cNvPr>
          <p:cNvSpPr>
            <a:spLocks noChangeArrowheads="1"/>
          </p:cNvSpPr>
          <p:nvPr/>
        </p:nvSpPr>
        <p:spPr bwMode="auto">
          <a:xfrm>
            <a:off x="824123" y="3308541"/>
            <a:ext cx="4118851" cy="1220260"/>
          </a:xfrm>
          <a:prstGeom prst="rect">
            <a:avLst/>
          </a:pr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Rectangle 42">
            <a:extLst>
              <a:ext uri="{FF2B5EF4-FFF2-40B4-BE49-F238E27FC236}">
                <a16:creationId xmlns:a16="http://schemas.microsoft.com/office/drawing/2014/main" id="{71EA03D0-189B-FA94-AEC6-56B23916447B}"/>
              </a:ext>
              <a:ext uri="{C183D7F6-B498-43B3-948B-1728B52AA6E4}">
                <adec:decorative xmlns:adec="http://schemas.microsoft.com/office/drawing/2017/decorative" val="1"/>
              </a:ext>
            </a:extLst>
          </p:cNvPr>
          <p:cNvSpPr>
            <a:spLocks noChangeArrowheads="1"/>
          </p:cNvSpPr>
          <p:nvPr/>
        </p:nvSpPr>
        <p:spPr bwMode="auto">
          <a:xfrm>
            <a:off x="824123" y="4812896"/>
            <a:ext cx="3273454" cy="1220260"/>
          </a:xfrm>
          <a:prstGeom prst="rect">
            <a:avLst/>
          </a:prstGeom>
          <a:solidFill>
            <a:schemeClr val="bg2">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9" name="Freeform 60">
            <a:extLst>
              <a:ext uri="{FF2B5EF4-FFF2-40B4-BE49-F238E27FC236}">
                <a16:creationId xmlns:a16="http://schemas.microsoft.com/office/drawing/2014/main" id="{F0C30B72-10C6-F134-B5C6-244EC679F3F6}"/>
              </a:ext>
              <a:ext uri="{C183D7F6-B498-43B3-948B-1728B52AA6E4}">
                <adec:decorative xmlns:adec="http://schemas.microsoft.com/office/drawing/2017/decorative" val="1"/>
              </a:ext>
            </a:extLst>
          </p:cNvPr>
          <p:cNvSpPr>
            <a:spLocks/>
          </p:cNvSpPr>
          <p:nvPr/>
        </p:nvSpPr>
        <p:spPr bwMode="auto">
          <a:xfrm>
            <a:off x="5726698" y="1662039"/>
            <a:ext cx="1571204" cy="1596235"/>
          </a:xfrm>
          <a:custGeom>
            <a:avLst/>
            <a:gdLst>
              <a:gd name="T0" fmla="*/ 138 w 138"/>
              <a:gd name="T1" fmla="*/ 136 h 272"/>
              <a:gd name="T2" fmla="*/ 0 w 138"/>
              <a:gd name="T3" fmla="*/ 272 h 272"/>
              <a:gd name="T4" fmla="*/ 0 w 138"/>
              <a:gd name="T5" fmla="*/ 0 h 272"/>
              <a:gd name="T6" fmla="*/ 138 w 138"/>
              <a:gd name="T7" fmla="*/ 136 h 272"/>
            </a:gdLst>
            <a:ahLst/>
            <a:cxnLst>
              <a:cxn ang="0">
                <a:pos x="T0" y="T1"/>
              </a:cxn>
              <a:cxn ang="0">
                <a:pos x="T2" y="T3"/>
              </a:cxn>
              <a:cxn ang="0">
                <a:pos x="T4" y="T5"/>
              </a:cxn>
              <a:cxn ang="0">
                <a:pos x="T6" y="T7"/>
              </a:cxn>
            </a:cxnLst>
            <a:rect l="0" t="0" r="r" b="b"/>
            <a:pathLst>
              <a:path w="138" h="272">
                <a:moveTo>
                  <a:pt x="138" y="136"/>
                </a:moveTo>
                <a:lnTo>
                  <a:pt x="0" y="272"/>
                </a:lnTo>
                <a:lnTo>
                  <a:pt x="0" y="0"/>
                </a:lnTo>
                <a:lnTo>
                  <a:pt x="138" y="136"/>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69">
            <a:extLst>
              <a:ext uri="{FF2B5EF4-FFF2-40B4-BE49-F238E27FC236}">
                <a16:creationId xmlns:a16="http://schemas.microsoft.com/office/drawing/2014/main" id="{FFF44A8A-C5D5-CF60-912E-3BFB68DBA494}"/>
              </a:ext>
              <a:ext uri="{C183D7F6-B498-43B3-948B-1728B52AA6E4}">
                <adec:decorative xmlns:adec="http://schemas.microsoft.com/office/drawing/2017/decorative" val="1"/>
              </a:ext>
            </a:extLst>
          </p:cNvPr>
          <p:cNvSpPr>
            <a:spLocks/>
          </p:cNvSpPr>
          <p:nvPr/>
        </p:nvSpPr>
        <p:spPr bwMode="auto">
          <a:xfrm>
            <a:off x="4927331" y="3110596"/>
            <a:ext cx="1559822" cy="1596235"/>
          </a:xfrm>
          <a:custGeom>
            <a:avLst/>
            <a:gdLst>
              <a:gd name="T0" fmla="*/ 137 w 137"/>
              <a:gd name="T1" fmla="*/ 136 h 272"/>
              <a:gd name="T2" fmla="*/ 0 w 137"/>
              <a:gd name="T3" fmla="*/ 272 h 272"/>
              <a:gd name="T4" fmla="*/ 0 w 137"/>
              <a:gd name="T5" fmla="*/ 0 h 272"/>
              <a:gd name="T6" fmla="*/ 137 w 137"/>
              <a:gd name="T7" fmla="*/ 136 h 272"/>
            </a:gdLst>
            <a:ahLst/>
            <a:cxnLst>
              <a:cxn ang="0">
                <a:pos x="T0" y="T1"/>
              </a:cxn>
              <a:cxn ang="0">
                <a:pos x="T2" y="T3"/>
              </a:cxn>
              <a:cxn ang="0">
                <a:pos x="T4" y="T5"/>
              </a:cxn>
              <a:cxn ang="0">
                <a:pos x="T6" y="T7"/>
              </a:cxn>
            </a:cxnLst>
            <a:rect l="0" t="0" r="r" b="b"/>
            <a:pathLst>
              <a:path w="137" h="272">
                <a:moveTo>
                  <a:pt x="137" y="136"/>
                </a:moveTo>
                <a:lnTo>
                  <a:pt x="0" y="272"/>
                </a:lnTo>
                <a:lnTo>
                  <a:pt x="0" y="0"/>
                </a:lnTo>
                <a:lnTo>
                  <a:pt x="137" y="136"/>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70">
            <a:extLst>
              <a:ext uri="{FF2B5EF4-FFF2-40B4-BE49-F238E27FC236}">
                <a16:creationId xmlns:a16="http://schemas.microsoft.com/office/drawing/2014/main" id="{41B2C9DA-E8CC-45C9-0A18-775CF168A86F}"/>
              </a:ext>
              <a:ext uri="{C183D7F6-B498-43B3-948B-1728B52AA6E4}">
                <adec:decorative xmlns:adec="http://schemas.microsoft.com/office/drawing/2017/decorative" val="1"/>
              </a:ext>
            </a:extLst>
          </p:cNvPr>
          <p:cNvSpPr>
            <a:spLocks/>
          </p:cNvSpPr>
          <p:nvPr/>
        </p:nvSpPr>
        <p:spPr bwMode="auto">
          <a:xfrm>
            <a:off x="4093548" y="4605388"/>
            <a:ext cx="1346415" cy="1596235"/>
          </a:xfrm>
          <a:custGeom>
            <a:avLst/>
            <a:gdLst>
              <a:gd name="T0" fmla="*/ 138 w 138"/>
              <a:gd name="T1" fmla="*/ 136 h 270"/>
              <a:gd name="T2" fmla="*/ 0 w 138"/>
              <a:gd name="T3" fmla="*/ 270 h 270"/>
              <a:gd name="T4" fmla="*/ 0 w 138"/>
              <a:gd name="T5" fmla="*/ 0 h 270"/>
              <a:gd name="T6" fmla="*/ 138 w 138"/>
              <a:gd name="T7" fmla="*/ 136 h 270"/>
            </a:gdLst>
            <a:ahLst/>
            <a:cxnLst>
              <a:cxn ang="0">
                <a:pos x="T0" y="T1"/>
              </a:cxn>
              <a:cxn ang="0">
                <a:pos x="T2" y="T3"/>
              </a:cxn>
              <a:cxn ang="0">
                <a:pos x="T4" y="T5"/>
              </a:cxn>
              <a:cxn ang="0">
                <a:pos x="T6" y="T7"/>
              </a:cxn>
            </a:cxnLst>
            <a:rect l="0" t="0" r="r" b="b"/>
            <a:pathLst>
              <a:path w="138" h="270">
                <a:moveTo>
                  <a:pt x="138" y="136"/>
                </a:moveTo>
                <a:lnTo>
                  <a:pt x="0" y="270"/>
                </a:lnTo>
                <a:lnTo>
                  <a:pt x="0" y="0"/>
                </a:lnTo>
                <a:lnTo>
                  <a:pt x="138" y="136"/>
                </a:lnTo>
                <a:close/>
              </a:path>
            </a:pathLst>
          </a:custGeom>
          <a:solidFill>
            <a:schemeClr val="bg2">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TextBox 32">
            <a:extLst>
              <a:ext uri="{FF2B5EF4-FFF2-40B4-BE49-F238E27FC236}">
                <a16:creationId xmlns:a16="http://schemas.microsoft.com/office/drawing/2014/main" id="{4F6B4977-E560-BAF1-1768-006DAECF6536}"/>
              </a:ext>
            </a:extLst>
          </p:cNvPr>
          <p:cNvSpPr txBox="1"/>
          <p:nvPr/>
        </p:nvSpPr>
        <p:spPr>
          <a:xfrm>
            <a:off x="1044192" y="2025123"/>
            <a:ext cx="4519196" cy="861774"/>
          </a:xfrm>
          <a:prstGeom prst="rect">
            <a:avLst/>
          </a:prstGeom>
          <a:noFill/>
        </p:spPr>
        <p:txBody>
          <a:bodyPr wrap="square" rtlCol="0">
            <a:spAutoFit/>
          </a:bodyPr>
          <a:lstStyle/>
          <a:p>
            <a:r>
              <a:rPr lang="en-GB" sz="2500">
                <a:solidFill>
                  <a:schemeClr val="bg1"/>
                </a:solidFill>
              </a:rPr>
              <a:t>Providing an opportunity to learn from others</a:t>
            </a:r>
          </a:p>
        </p:txBody>
      </p:sp>
      <p:sp>
        <p:nvSpPr>
          <p:cNvPr id="34" name="TextBox 33">
            <a:extLst>
              <a:ext uri="{FF2B5EF4-FFF2-40B4-BE49-F238E27FC236}">
                <a16:creationId xmlns:a16="http://schemas.microsoft.com/office/drawing/2014/main" id="{11515079-6547-7D8F-475F-E50266F375E2}"/>
              </a:ext>
            </a:extLst>
          </p:cNvPr>
          <p:cNvSpPr txBox="1"/>
          <p:nvPr/>
        </p:nvSpPr>
        <p:spPr>
          <a:xfrm>
            <a:off x="903264" y="3452464"/>
            <a:ext cx="4342251" cy="861774"/>
          </a:xfrm>
          <a:prstGeom prst="rect">
            <a:avLst/>
          </a:prstGeom>
          <a:noFill/>
        </p:spPr>
        <p:txBody>
          <a:bodyPr wrap="square" rtlCol="0">
            <a:spAutoFit/>
          </a:bodyPr>
          <a:lstStyle/>
          <a:p>
            <a:r>
              <a:rPr lang="en-GB" sz="2500">
                <a:solidFill>
                  <a:schemeClr val="tx1">
                    <a:lumMod val="50000"/>
                  </a:schemeClr>
                </a:solidFill>
              </a:rPr>
              <a:t>Nurturing new ideas for improvement &amp; Innovation </a:t>
            </a:r>
          </a:p>
        </p:txBody>
      </p:sp>
      <p:sp>
        <p:nvSpPr>
          <p:cNvPr id="35" name="TextBox 34">
            <a:extLst>
              <a:ext uri="{FF2B5EF4-FFF2-40B4-BE49-F238E27FC236}">
                <a16:creationId xmlns:a16="http://schemas.microsoft.com/office/drawing/2014/main" id="{98841531-ABF7-C111-CF4F-295648F36E02}"/>
              </a:ext>
            </a:extLst>
          </p:cNvPr>
          <p:cNvSpPr txBox="1"/>
          <p:nvPr/>
        </p:nvSpPr>
        <p:spPr>
          <a:xfrm>
            <a:off x="966032" y="4972618"/>
            <a:ext cx="3273454" cy="861774"/>
          </a:xfrm>
          <a:prstGeom prst="rect">
            <a:avLst/>
          </a:prstGeom>
          <a:noFill/>
        </p:spPr>
        <p:txBody>
          <a:bodyPr wrap="square" rtlCol="0">
            <a:spAutoFit/>
          </a:bodyPr>
          <a:lstStyle/>
          <a:p>
            <a:r>
              <a:rPr lang="en-GB" sz="2500">
                <a:solidFill>
                  <a:schemeClr val="bg1"/>
                </a:solidFill>
              </a:rPr>
              <a:t>Making connections across systems</a:t>
            </a:r>
          </a:p>
        </p:txBody>
      </p:sp>
    </p:spTree>
    <p:extLst>
      <p:ext uri="{BB962C8B-B14F-4D97-AF65-F5344CB8AC3E}">
        <p14:creationId xmlns:p14="http://schemas.microsoft.com/office/powerpoint/2010/main" val="4033401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360488"/>
            <a:ext cx="9144000" cy="2387600"/>
          </a:xfrm>
        </p:spPr>
        <p:txBody>
          <a:bodyPr>
            <a:normAutofit/>
          </a:bodyPr>
          <a:lstStyle/>
          <a:p>
            <a:r>
              <a:rPr lang="en-GB">
                <a:cs typeface="Arial"/>
              </a:rPr>
              <a:t>Safety Management Systems for Healthcare</a:t>
            </a:r>
            <a:endParaRPr lang="en-GB"/>
          </a:p>
        </p:txBody>
      </p:sp>
      <p:sp>
        <p:nvSpPr>
          <p:cNvPr id="3" name="Subtitle 2"/>
          <p:cNvSpPr>
            <a:spLocks noGrp="1"/>
          </p:cNvSpPr>
          <p:nvPr>
            <p:ph type="subTitle" idx="1"/>
          </p:nvPr>
        </p:nvSpPr>
        <p:spPr>
          <a:xfrm>
            <a:off x="1524000" y="4459670"/>
            <a:ext cx="9144000" cy="1924748"/>
          </a:xfrm>
        </p:spPr>
        <p:txBody>
          <a:bodyPr vert="horz" lIns="91440" tIns="45720" rIns="91440" bIns="45720" rtlCol="0" anchor="t">
            <a:normAutofit/>
          </a:bodyPr>
          <a:lstStyle/>
          <a:p>
            <a:r>
              <a:rPr lang="en-GB" sz="3600" b="1">
                <a:cs typeface="Arial"/>
              </a:rPr>
              <a:t>Brook Howells</a:t>
            </a:r>
          </a:p>
          <a:p>
            <a:endParaRPr lang="en-GB" sz="3600" b="1">
              <a:cs typeface="Arial"/>
            </a:endParaRPr>
          </a:p>
          <a:p>
            <a:r>
              <a:rPr lang="en-GB" sz="1800">
                <a:cs typeface="Arial"/>
              </a:rPr>
              <a:t>26th March 2025</a:t>
            </a:r>
          </a:p>
        </p:txBody>
      </p:sp>
    </p:spTree>
    <p:extLst>
      <p:ext uri="{BB962C8B-B14F-4D97-AF65-F5344CB8AC3E}">
        <p14:creationId xmlns:p14="http://schemas.microsoft.com/office/powerpoint/2010/main" val="333656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6BC12B1-95AF-467E-174D-E252DB567F6A}"/>
              </a:ext>
            </a:extLst>
          </p:cNvPr>
          <p:cNvGrpSpPr/>
          <p:nvPr/>
        </p:nvGrpSpPr>
        <p:grpSpPr>
          <a:xfrm>
            <a:off x="3981338" y="300881"/>
            <a:ext cx="7452630" cy="5285247"/>
            <a:chOff x="3981338" y="300881"/>
            <a:chExt cx="7452630" cy="5285247"/>
          </a:xfrm>
        </p:grpSpPr>
        <p:grpSp>
          <p:nvGrpSpPr>
            <p:cNvPr id="5" name="Group 4">
              <a:extLst>
                <a:ext uri="{FF2B5EF4-FFF2-40B4-BE49-F238E27FC236}">
                  <a16:creationId xmlns:a16="http://schemas.microsoft.com/office/drawing/2014/main" id="{256BFB3B-1FA4-6FDF-F913-2FC434831E50}"/>
                </a:ext>
              </a:extLst>
            </p:cNvPr>
            <p:cNvGrpSpPr/>
            <p:nvPr/>
          </p:nvGrpSpPr>
          <p:grpSpPr>
            <a:xfrm>
              <a:off x="3981338" y="782808"/>
              <a:ext cx="7452630" cy="4803320"/>
              <a:chOff x="3899695" y="701165"/>
              <a:chExt cx="7452630" cy="4803320"/>
            </a:xfrm>
          </p:grpSpPr>
          <p:pic>
            <p:nvPicPr>
              <p:cNvPr id="4" name="Picture 3" descr="20,100+ Road Map Journey Stock Photos ...">
                <a:extLst>
                  <a:ext uri="{FF2B5EF4-FFF2-40B4-BE49-F238E27FC236}">
                    <a16:creationId xmlns:a16="http://schemas.microsoft.com/office/drawing/2014/main" id="{2E72A959-B047-A4DF-628B-B167222B841A}"/>
                  </a:ext>
                </a:extLst>
              </p:cNvPr>
              <p:cNvPicPr>
                <a:picLocks noChangeAspect="1"/>
              </p:cNvPicPr>
              <p:nvPr/>
            </p:nvPicPr>
            <p:blipFill>
              <a:blip r:embed="rId2"/>
              <a:stretch>
                <a:fillRect/>
              </a:stretch>
            </p:blipFill>
            <p:spPr>
              <a:xfrm>
                <a:off x="3899695" y="701165"/>
                <a:ext cx="7452630" cy="4803320"/>
              </a:xfrm>
              <a:prstGeom prst="rect">
                <a:avLst/>
              </a:prstGeom>
            </p:spPr>
          </p:pic>
          <p:sp>
            <p:nvSpPr>
              <p:cNvPr id="21" name="Flowchart: Extract 20">
                <a:extLst>
                  <a:ext uri="{FF2B5EF4-FFF2-40B4-BE49-F238E27FC236}">
                    <a16:creationId xmlns:a16="http://schemas.microsoft.com/office/drawing/2014/main" id="{49C0CDAC-DCF1-47DE-EDE1-6F1BDB4574E8}"/>
                  </a:ext>
                </a:extLst>
              </p:cNvPr>
              <p:cNvSpPr/>
              <p:nvPr/>
            </p:nvSpPr>
            <p:spPr>
              <a:xfrm rot="10800000">
                <a:off x="4743343" y="3100868"/>
                <a:ext cx="1240406" cy="1487008"/>
              </a:xfrm>
              <a:prstGeom prst="flowChartExtra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descr="Seven Tips To Improve Your About Me ...">
              <a:extLst>
                <a:ext uri="{FF2B5EF4-FFF2-40B4-BE49-F238E27FC236}">
                  <a16:creationId xmlns:a16="http://schemas.microsoft.com/office/drawing/2014/main" id="{FF8DA57C-EC63-11FF-6F49-96652F66F0B7}"/>
                </a:ext>
              </a:extLst>
            </p:cNvPr>
            <p:cNvPicPr>
              <a:picLocks noChangeAspect="1"/>
            </p:cNvPicPr>
            <p:nvPr/>
          </p:nvPicPr>
          <p:blipFill>
            <a:blip r:embed="rId3"/>
            <a:stretch>
              <a:fillRect/>
            </a:stretch>
          </p:blipFill>
          <p:spPr>
            <a:xfrm>
              <a:off x="10131660" y="909571"/>
              <a:ext cx="1126975" cy="803931"/>
            </a:xfrm>
            <a:prstGeom prst="rect">
              <a:avLst/>
            </a:prstGeom>
          </p:spPr>
        </p:pic>
        <p:pic>
          <p:nvPicPr>
            <p:cNvPr id="27" name="Picture 26" descr="Start Here Sign Royalty-Free Images ...">
              <a:extLst>
                <a:ext uri="{FF2B5EF4-FFF2-40B4-BE49-F238E27FC236}">
                  <a16:creationId xmlns:a16="http://schemas.microsoft.com/office/drawing/2014/main" id="{6DBA73E5-53D4-4AB2-31A8-C97DA180C79D}"/>
                </a:ext>
              </a:extLst>
            </p:cNvPr>
            <p:cNvPicPr>
              <a:picLocks noChangeAspect="1"/>
            </p:cNvPicPr>
            <p:nvPr/>
          </p:nvPicPr>
          <p:blipFill>
            <a:blip r:embed="rId4"/>
            <a:srcRect t="16176" r="6024" b="22772"/>
            <a:stretch/>
          </p:blipFill>
          <p:spPr>
            <a:xfrm rot="720000">
              <a:off x="7914654" y="300881"/>
              <a:ext cx="1676408" cy="528278"/>
            </a:xfrm>
            <a:prstGeom prst="rect">
              <a:avLst/>
            </a:prstGeom>
          </p:spPr>
        </p:pic>
        <p:pic>
          <p:nvPicPr>
            <p:cNvPr id="11" name="Picture 10" descr="How Do Snowflakes Form? - YouTube">
              <a:extLst>
                <a:ext uri="{FF2B5EF4-FFF2-40B4-BE49-F238E27FC236}">
                  <a16:creationId xmlns:a16="http://schemas.microsoft.com/office/drawing/2014/main" id="{18B8774A-253D-9276-4A9E-E6C5196FC7A1}"/>
                </a:ext>
              </a:extLst>
            </p:cNvPr>
            <p:cNvPicPr>
              <a:picLocks noChangeAspect="1"/>
            </p:cNvPicPr>
            <p:nvPr/>
          </p:nvPicPr>
          <p:blipFill>
            <a:blip r:embed="rId5"/>
            <a:srcRect l="24894" t="7350" r="27253" b="1457"/>
            <a:stretch/>
          </p:blipFill>
          <p:spPr>
            <a:xfrm rot="8280000">
              <a:off x="9198949" y="2670776"/>
              <a:ext cx="1052521" cy="1097701"/>
            </a:xfrm>
            <a:prstGeom prst="teardrop">
              <a:avLst/>
            </a:prstGeom>
          </p:spPr>
        </p:pic>
        <p:pic>
          <p:nvPicPr>
            <p:cNvPr id="23" name="Picture 22" descr="Yellow Emoji Confused Thinking Face PNG ...">
              <a:extLst>
                <a:ext uri="{FF2B5EF4-FFF2-40B4-BE49-F238E27FC236}">
                  <a16:creationId xmlns:a16="http://schemas.microsoft.com/office/drawing/2014/main" id="{20C9056A-2A1B-D896-5800-4A091859D4F6}"/>
                </a:ext>
              </a:extLst>
            </p:cNvPr>
            <p:cNvPicPr>
              <a:picLocks noChangeAspect="1"/>
            </p:cNvPicPr>
            <p:nvPr/>
          </p:nvPicPr>
          <p:blipFill>
            <a:blip r:embed="rId6"/>
            <a:stretch>
              <a:fillRect/>
            </a:stretch>
          </p:blipFill>
          <p:spPr>
            <a:xfrm>
              <a:off x="8326282" y="1070439"/>
              <a:ext cx="1092602" cy="1092602"/>
            </a:xfrm>
            <a:prstGeom prst="ellipse">
              <a:avLst/>
            </a:prstGeom>
          </p:spPr>
        </p:pic>
        <p:pic>
          <p:nvPicPr>
            <p:cNvPr id="18" name="Picture 17" descr="Understanding health and safety legislation, practices and procedures">
              <a:extLst>
                <a:ext uri="{FF2B5EF4-FFF2-40B4-BE49-F238E27FC236}">
                  <a16:creationId xmlns:a16="http://schemas.microsoft.com/office/drawing/2014/main" id="{97EAFDBF-19FB-2363-76DE-3965EC9866E8}"/>
                </a:ext>
              </a:extLst>
            </p:cNvPr>
            <p:cNvPicPr>
              <a:picLocks noChangeAspect="1"/>
            </p:cNvPicPr>
            <p:nvPr/>
          </p:nvPicPr>
          <p:blipFill>
            <a:blip r:embed="rId7"/>
            <a:srcRect l="12074" t="917" r="8669" b="49083"/>
            <a:stretch/>
          </p:blipFill>
          <p:spPr>
            <a:xfrm>
              <a:off x="6416521" y="1614977"/>
              <a:ext cx="925506" cy="789851"/>
            </a:xfrm>
            <a:prstGeom prst="hexagon">
              <a:avLst/>
            </a:prstGeom>
          </p:spPr>
        </p:pic>
        <p:pic>
          <p:nvPicPr>
            <p:cNvPr id="20" name="Picture 19" descr="Signpost PNGs for Free Download">
              <a:extLst>
                <a:ext uri="{FF2B5EF4-FFF2-40B4-BE49-F238E27FC236}">
                  <a16:creationId xmlns:a16="http://schemas.microsoft.com/office/drawing/2014/main" id="{0CD766A4-9F19-D67A-FAB0-04FAC51CE279}"/>
                </a:ext>
              </a:extLst>
            </p:cNvPr>
            <p:cNvPicPr>
              <a:picLocks noChangeAspect="1"/>
            </p:cNvPicPr>
            <p:nvPr/>
          </p:nvPicPr>
          <p:blipFill>
            <a:blip r:embed="rId8"/>
            <a:stretch>
              <a:fillRect/>
            </a:stretch>
          </p:blipFill>
          <p:spPr>
            <a:xfrm>
              <a:off x="4450341" y="2721506"/>
              <a:ext cx="2040385" cy="2025589"/>
            </a:xfrm>
            <a:prstGeom prst="rect">
              <a:avLst/>
            </a:prstGeom>
          </p:spPr>
        </p:pic>
      </p:grpSp>
      <p:sp>
        <p:nvSpPr>
          <p:cNvPr id="26" name="Title 1">
            <a:extLst>
              <a:ext uri="{FF2B5EF4-FFF2-40B4-BE49-F238E27FC236}">
                <a16:creationId xmlns:a16="http://schemas.microsoft.com/office/drawing/2014/main" id="{D1504CD5-F7B2-25C8-F222-38EA2F5943E7}"/>
              </a:ext>
            </a:extLst>
          </p:cNvPr>
          <p:cNvSpPr>
            <a:spLocks noGrp="1"/>
          </p:cNvSpPr>
          <p:nvPr>
            <p:ph type="title"/>
          </p:nvPr>
        </p:nvSpPr>
        <p:spPr>
          <a:xfrm>
            <a:off x="922020" y="632453"/>
            <a:ext cx="10515600" cy="865467"/>
          </a:xfrm>
        </p:spPr>
        <p:txBody>
          <a:bodyPr>
            <a:normAutofit/>
          </a:bodyPr>
          <a:lstStyle/>
          <a:p>
            <a:r>
              <a:rPr lang="en-GB" sz="2900" b="1">
                <a:cs typeface="Arial"/>
              </a:rPr>
              <a:t>Session Overview</a:t>
            </a:r>
          </a:p>
        </p:txBody>
      </p:sp>
      <p:sp>
        <p:nvSpPr>
          <p:cNvPr id="9" name="TextBox 8">
            <a:extLst>
              <a:ext uri="{FF2B5EF4-FFF2-40B4-BE49-F238E27FC236}">
                <a16:creationId xmlns:a16="http://schemas.microsoft.com/office/drawing/2014/main" id="{A0DE18E5-2529-A300-09FD-A46577E7DE08}"/>
              </a:ext>
            </a:extLst>
          </p:cNvPr>
          <p:cNvSpPr txBox="1"/>
          <p:nvPr/>
        </p:nvSpPr>
        <p:spPr>
          <a:xfrm>
            <a:off x="677067" y="1956974"/>
            <a:ext cx="3069770" cy="31700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AutoNum type="arabicPeriod"/>
            </a:pPr>
            <a:r>
              <a:rPr lang="en-US" sz="2000">
                <a:solidFill>
                  <a:srgbClr val="193E72"/>
                </a:solidFill>
                <a:latin typeface="+mj-lt"/>
                <a:ea typeface="+mj-ea"/>
                <a:cs typeface="Arial"/>
              </a:rPr>
              <a:t>A brief history of safety management systems</a:t>
            </a:r>
          </a:p>
          <a:p>
            <a:pPr marL="457200" indent="-457200">
              <a:buAutoNum type="arabicPeriod"/>
            </a:pPr>
            <a:endParaRPr lang="en-US" sz="2000">
              <a:solidFill>
                <a:srgbClr val="193E72"/>
              </a:solidFill>
              <a:latin typeface="+mj-lt"/>
              <a:ea typeface="+mj-ea"/>
              <a:cs typeface="Arial"/>
            </a:endParaRPr>
          </a:p>
          <a:p>
            <a:pPr marL="457200" indent="-457200">
              <a:buAutoNum type="arabicPeriod"/>
            </a:pPr>
            <a:r>
              <a:rPr lang="en-US" sz="2000">
                <a:solidFill>
                  <a:srgbClr val="193E72"/>
                </a:solidFill>
                <a:latin typeface="+mj-lt"/>
                <a:ea typeface="+mj-ea"/>
                <a:cs typeface="Arial"/>
              </a:rPr>
              <a:t>Details of different safety management systems</a:t>
            </a:r>
            <a:endParaRPr lang="en-US">
              <a:ea typeface="+mj-ea"/>
            </a:endParaRPr>
          </a:p>
          <a:p>
            <a:pPr marL="457200" indent="-457200">
              <a:buAutoNum type="arabicPeriod"/>
            </a:pPr>
            <a:endParaRPr lang="en-US" sz="2000">
              <a:solidFill>
                <a:srgbClr val="193E72"/>
              </a:solidFill>
              <a:latin typeface="+mj-lt"/>
              <a:ea typeface="+mj-ea"/>
              <a:cs typeface="Arial"/>
            </a:endParaRPr>
          </a:p>
          <a:p>
            <a:pPr marL="457200" indent="-457200">
              <a:buAutoNum type="arabicPeriod"/>
            </a:pPr>
            <a:r>
              <a:rPr lang="en-US" sz="2000">
                <a:solidFill>
                  <a:srgbClr val="193E72"/>
                </a:solidFill>
                <a:latin typeface="+mj-lt"/>
                <a:ea typeface="+mj-ea"/>
                <a:cs typeface="Arial"/>
              </a:rPr>
              <a:t>Considerations for healthcare</a:t>
            </a:r>
          </a:p>
        </p:txBody>
      </p:sp>
    </p:spTree>
    <p:extLst>
      <p:ext uri="{BB962C8B-B14F-4D97-AF65-F5344CB8AC3E}">
        <p14:creationId xmlns:p14="http://schemas.microsoft.com/office/powerpoint/2010/main" val="323942759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LIDO_APP_VERSION" val="1.13.0.5724"/>
  <p:tag name="SLIDO_PRESENTATION_ID" val="b3c728f7-ee32-4e0c-b4be-3039548f3710"/>
  <p:tag name="SLIDO_EVENT_UUID" val="84b88bc2-2258-4d13-bfc2-bd2b96c5acbf"/>
  <p:tag name="SLIDO_EVENT_SECTION_UUID" val="4cf39685-5b8d-4e2c-bdb0-cb74637734db"/>
</p:tagLst>
</file>

<file path=ppt/theme/theme1.xml><?xml version="1.0" encoding="utf-8"?>
<a:theme xmlns:a="http://schemas.openxmlformats.org/drawingml/2006/main" name="Office Theme">
  <a:themeElements>
    <a:clrScheme name="Custom 10">
      <a:dk1>
        <a:srgbClr val="302885"/>
      </a:dk1>
      <a:lt1>
        <a:srgbClr val="FFFFFF"/>
      </a:lt1>
      <a:dk2>
        <a:srgbClr val="534992"/>
      </a:dk2>
      <a:lt2>
        <a:srgbClr val="E8E6F3"/>
      </a:lt2>
      <a:accent1>
        <a:srgbClr val="E6007E"/>
      </a:accent1>
      <a:accent2>
        <a:srgbClr val="FFCA00"/>
      </a:accent2>
      <a:accent3>
        <a:srgbClr val="36A9E1"/>
      </a:accent3>
      <a:accent4>
        <a:srgbClr val="95C21F"/>
      </a:accent4>
      <a:accent5>
        <a:srgbClr val="F39200"/>
      </a:accent5>
      <a:accent6>
        <a:srgbClr val="302885"/>
      </a:accent6>
      <a:hlink>
        <a:srgbClr val="302885"/>
      </a:hlink>
      <a:folHlink>
        <a:srgbClr val="30288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NUH Theme">
  <a:themeElements>
    <a:clrScheme name="Custom 1">
      <a:dk1>
        <a:srgbClr val="3B3B3B"/>
      </a:dk1>
      <a:lt1>
        <a:srgbClr val="FFFFFF"/>
      </a:lt1>
      <a:dk2>
        <a:srgbClr val="00A9CE"/>
      </a:dk2>
      <a:lt2>
        <a:srgbClr val="FFFFFF"/>
      </a:lt2>
      <a:accent1>
        <a:srgbClr val="005EB8"/>
      </a:accent1>
      <a:accent2>
        <a:srgbClr val="330072"/>
      </a:accent2>
      <a:accent3>
        <a:srgbClr val="AE2573"/>
      </a:accent3>
      <a:accent4>
        <a:srgbClr val="005EB8"/>
      </a:accent4>
      <a:accent5>
        <a:srgbClr val="ED8B00"/>
      </a:accent5>
      <a:accent6>
        <a:srgbClr val="006747"/>
      </a:accent6>
      <a:hlink>
        <a:srgbClr val="005EB8"/>
      </a:hlink>
      <a:folHlink>
        <a:srgbClr val="954F72"/>
      </a:folHlink>
    </a:clrScheme>
    <a:fontScheme name="NUH Theme">
      <a:majorFont>
        <a:latin typeface="Arial"/>
        <a:ea typeface=""/>
        <a:cs typeface=""/>
      </a:majorFont>
      <a:minorFont>
        <a:latin typeface="Arial Nov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UH Powerpoint template (square) [Read-Only]" id="{A680FF6A-0028-4EF9-B037-A116F354571C}" vid="{BB279B08-D18D-4E54-9B39-5B8F68CFD53F}"/>
    </a:ext>
  </a:extLst>
</a:theme>
</file>

<file path=ppt/theme/theme4.xml><?xml version="1.0" encoding="utf-8"?>
<a:theme xmlns:a="http://schemas.openxmlformats.org/drawingml/2006/main" name="Custom Design">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10a85f35-00c3-44f2-a754-9a2550fc2e75">
      <Terms xmlns="http://schemas.microsoft.com/office/infopath/2007/PartnerControls"/>
    </lcf76f155ced4ddcb4097134ff3c332f>
    <TaxCatchAll xmlns="a80372fc-edd2-460f-b445-c23850e2e9b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4F53EB47203EB4C9637D6DFD9C23EEF" ma:contentTypeVersion="12" ma:contentTypeDescription="Create a new document." ma:contentTypeScope="" ma:versionID="f68941202c8f58dbd2da743505ae18eb">
  <xsd:schema xmlns:xsd="http://www.w3.org/2001/XMLSchema" xmlns:xs="http://www.w3.org/2001/XMLSchema" xmlns:p="http://schemas.microsoft.com/office/2006/metadata/properties" xmlns:ns2="10a85f35-00c3-44f2-a754-9a2550fc2e75" xmlns:ns3="a80372fc-edd2-460f-b445-c23850e2e9b3" targetNamespace="http://schemas.microsoft.com/office/2006/metadata/properties" ma:root="true" ma:fieldsID="c3e22ac659e32e801a97303356347ced" ns2:_="" ns3:_="">
    <xsd:import namespace="10a85f35-00c3-44f2-a754-9a2550fc2e75"/>
    <xsd:import namespace="a80372fc-edd2-460f-b445-c23850e2e9b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a85f35-00c3-44f2-a754-9a2550fc2e7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76624216-d583-4636-a04d-17921d6eaf67"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80372fc-edd2-460f-b445-c23850e2e9b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a36bd634-9d28-40c8-97f4-75a9bd8b2ff9}" ma:internalName="TaxCatchAll" ma:showField="CatchAllData" ma:web="a80372fc-edd2-460f-b445-c23850e2e9b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230B4ED-1B3A-452C-B399-4A75C5C5EFF7}">
  <ds:schemaRefs>
    <ds:schemaRef ds:uri="10a85f35-00c3-44f2-a754-9a2550fc2e75"/>
    <ds:schemaRef ds:uri="a80372fc-edd2-460f-b445-c23850e2e9b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8FB38196-D8A2-414C-95D3-4A518AA63BB1}">
  <ds:schemaRefs>
    <ds:schemaRef ds:uri="http://schemas.microsoft.com/sharepoint/v3/contenttype/forms"/>
  </ds:schemaRefs>
</ds:datastoreItem>
</file>

<file path=customXml/itemProps3.xml><?xml version="1.0" encoding="utf-8"?>
<ds:datastoreItem xmlns:ds="http://schemas.openxmlformats.org/officeDocument/2006/customXml" ds:itemID="{384A1D34-87B0-4125-A65D-A9DD5E7E75B2}">
  <ds:schemaRefs>
    <ds:schemaRef ds:uri="10a85f35-00c3-44f2-a754-9a2550fc2e75"/>
    <ds:schemaRef ds:uri="a80372fc-edd2-460f-b445-c23850e2e9b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26</Slides>
  <Notes>12</Notes>
  <HiddenSlides>0</HiddenSlides>
  <ScaleCrop>false</ScaleCrop>
  <HeadingPairs>
    <vt:vector size="4" baseType="variant">
      <vt:variant>
        <vt:lpstr>Theme</vt:lpstr>
      </vt:variant>
      <vt:variant>
        <vt:i4>4</vt:i4>
      </vt:variant>
      <vt:variant>
        <vt:lpstr>Slide Titles</vt:lpstr>
      </vt:variant>
      <vt:variant>
        <vt:i4>26</vt:i4>
      </vt:variant>
    </vt:vector>
  </HeadingPairs>
  <TitlesOfParts>
    <vt:vector size="30" baseType="lpstr">
      <vt:lpstr>Office Theme</vt:lpstr>
      <vt:lpstr>Custom Design</vt:lpstr>
      <vt:lpstr>NUH Theme</vt:lpstr>
      <vt:lpstr>Custom Design</vt:lpstr>
      <vt:lpstr>Welcome</vt:lpstr>
      <vt:lpstr>Health Innovation East Midlands: PSIRF Safety Management Systems: learning from other industries</vt:lpstr>
      <vt:lpstr>Our support and expertise</vt:lpstr>
      <vt:lpstr>The Agenda</vt:lpstr>
      <vt:lpstr>What region of England do you work in? </vt:lpstr>
      <vt:lpstr>How confident are you in your understanding of safety management systems?</vt:lpstr>
      <vt:lpstr>PSIRF – Connection &amp; Collaboration for Shared Learning &amp; Practice</vt:lpstr>
      <vt:lpstr>Safety Management Systems for Healthcare</vt:lpstr>
      <vt:lpstr>Session Overview</vt:lpstr>
      <vt:lpstr>PowerPoint Presentation</vt:lpstr>
      <vt:lpstr>The background: many high-risk industries require safety management systems (by law or regulation)</vt:lpstr>
      <vt:lpstr>PowerPoint Presentation</vt:lpstr>
      <vt:lpstr>What is a Safety Management System?</vt:lpstr>
      <vt:lpstr>What an SMS is not...</vt:lpstr>
      <vt:lpstr>A safety management system is...</vt:lpstr>
      <vt:lpstr>PowerPoint Presentation</vt:lpstr>
      <vt:lpstr>Why SMS: Advances in social and safety science</vt:lpstr>
      <vt:lpstr>Variations of safety management systems</vt:lpstr>
      <vt:lpstr>SMS in process safety</vt:lpstr>
      <vt:lpstr>SMS in rail</vt:lpstr>
      <vt:lpstr>So what might SMS look like for healthcare?</vt:lpstr>
      <vt:lpstr>Further considerations for SMS in healthcare</vt:lpstr>
      <vt:lpstr>References</vt:lpstr>
      <vt:lpstr>Thank You!               rmgx2773@leeds.ac.uk</vt:lpstr>
      <vt:lpstr>How confident do you now feel in your understanding of safety management systems?</vt:lpstr>
      <vt:lpstr>Thank you – request for feedback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JACKSON, Samuel (NHS NEL CSU)</dc:creator>
  <cp:revision>1</cp:revision>
  <dcterms:created xsi:type="dcterms:W3CDTF">2020-10-13T16:08:24Z</dcterms:created>
  <dcterms:modified xsi:type="dcterms:W3CDTF">2025-03-26T14:48:13Z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0x010100C4F53EB47203EB4C9637D6DFD9C23EEF</vt:lpwstr>
  </property>
  <property fmtid="{D5CDD505-2E9C-101B-9397-08002B2CF9AE}" pid="3" name="MediaServiceImageTags">
    <vt:lpwstr/>
  </property>
</Properties>
</file>