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2" r:id="rId5"/>
    <p:sldMasterId id="2147483691" r:id="rId6"/>
    <p:sldMasterId id="2147483703" r:id="rId7"/>
  </p:sldMasterIdLst>
  <p:notesMasterIdLst>
    <p:notesMasterId r:id="rId39"/>
  </p:notesMasterIdLst>
  <p:sldIdLst>
    <p:sldId id="256" r:id="rId8"/>
    <p:sldId id="4188" r:id="rId9"/>
    <p:sldId id="4232" r:id="rId10"/>
    <p:sldId id="4213" r:id="rId11"/>
    <p:sldId id="4220" r:id="rId12"/>
    <p:sldId id="4229" r:id="rId13"/>
    <p:sldId id="4240" r:id="rId14"/>
    <p:sldId id="4241" r:id="rId15"/>
    <p:sldId id="260" r:id="rId16"/>
    <p:sldId id="270" r:id="rId17"/>
    <p:sldId id="279" r:id="rId18"/>
    <p:sldId id="269" r:id="rId19"/>
    <p:sldId id="277" r:id="rId20"/>
    <p:sldId id="271" r:id="rId21"/>
    <p:sldId id="275" r:id="rId22"/>
    <p:sldId id="278" r:id="rId23"/>
    <p:sldId id="273" r:id="rId24"/>
    <p:sldId id="274" r:id="rId25"/>
    <p:sldId id="276" r:id="rId26"/>
    <p:sldId id="280" r:id="rId27"/>
    <p:sldId id="268" r:id="rId28"/>
    <p:sldId id="259" r:id="rId29"/>
    <p:sldId id="263" r:id="rId30"/>
    <p:sldId id="283" r:id="rId31"/>
    <p:sldId id="287" r:id="rId32"/>
    <p:sldId id="293" r:id="rId33"/>
    <p:sldId id="292" r:id="rId34"/>
    <p:sldId id="4237" r:id="rId35"/>
    <p:sldId id="4239" r:id="rId36"/>
    <p:sldId id="4242" r:id="rId37"/>
    <p:sldId id="4238" r:id="rId38"/>
  </p:sldIdLst>
  <p:sldSz cx="12192000" cy="6858000"/>
  <p:notesSz cx="6858000" cy="9144000"/>
  <p:custDataLst>
    <p:tags r:id="rId4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2F1326F-1486-68CF-5DDB-892F5FA3DE11}" name="Sophie Mason" initials="SM" userId="S::Sophie.Mason@nottingham.ac.uk::628fad46-e0f3-4517-9047-7331566cac69" providerId="AD"/>
  <p188:author id="{3E1E2678-7311-77BB-16C6-C96FCAB694C0}" name="Sophie Mason" initials="SM" userId="S::sophie.mason@nottingham.ac.uk::628fad46-e0f3-4517-9047-7331566cac69" providerId="AD"/>
  <p188:author id="{50670791-E257-9970-14AD-54A32843BAE8}" name="Bethany Askey" initials="BA" userId="S::Bethany.Askey@nottingham.ac.uk::98d05723-a48c-4d96-942f-81c48054f6dc" providerId="AD"/>
  <p188:author id="{539A1BC8-0CD7-7874-4F48-DBC61B0AD56F}" name="Ella West" initials="EW" userId="S::Ella.West@nottingham.ac.uk::cf21cec2-0aea-4f76-b079-60973a5e95b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2FC7"/>
    <a:srgbClr val="EC008C"/>
    <a:srgbClr val="FF8B00"/>
    <a:srgbClr val="96C1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5C051B-1810-91E4-298A-BCF4284C21CB}" v="34" dt="2024-10-02T09:02:27.911"/>
    <p1510:client id="{AD78365D-355A-4FC6-9222-4F671D871586}" v="19" dt="2024-10-01T14:51:43.375"/>
    <p1510:client id="{EFADF0AF-BE85-106B-D7B1-C17AB5F767E4}" v="1" dt="2024-10-01T07:13:57.02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91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notesMaster" Target="notesMasters/notesMaster1.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tags" Target="tags/tag1.xml"/><Relationship Id="rId45"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theme" Target="theme/theme1.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microsoft.com/office/2018/10/relationships/authors" Target="authors.xml"/><Relationship Id="rId20" Type="http://schemas.openxmlformats.org/officeDocument/2006/relationships/slide" Target="slides/slide13.xml"/><Relationship Id="rId4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343DBC-F16E-40B9-82D4-F3183265C065}"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5320C8D9-4227-4E61-9BE4-674D5E8AC7A3}">
      <dgm:prSet/>
      <dgm:spPr>
        <a:solidFill>
          <a:srgbClr val="00B050"/>
        </a:solidFill>
      </dgm:spPr>
      <dgm:t>
        <a:bodyPr/>
        <a:lstStyle/>
        <a:p>
          <a:r>
            <a:rPr lang="en-GB"/>
            <a:t>UHL public website</a:t>
          </a:r>
        </a:p>
      </dgm:t>
    </dgm:pt>
    <dgm:pt modelId="{0EFD75A3-EB21-4D06-83BE-AFB82137335B}" type="parTrans" cxnId="{0209A24D-E1E4-4120-A30A-5DE1B770EAE3}">
      <dgm:prSet/>
      <dgm:spPr/>
      <dgm:t>
        <a:bodyPr/>
        <a:lstStyle/>
        <a:p>
          <a:endParaRPr lang="en-GB"/>
        </a:p>
      </dgm:t>
    </dgm:pt>
    <dgm:pt modelId="{5A2CF846-0E2F-4509-B891-416F841534C7}" type="sibTrans" cxnId="{0209A24D-E1E4-4120-A30A-5DE1B770EAE3}">
      <dgm:prSet/>
      <dgm:spPr/>
      <dgm:t>
        <a:bodyPr/>
        <a:lstStyle/>
        <a:p>
          <a:endParaRPr lang="en-GB"/>
        </a:p>
      </dgm:t>
    </dgm:pt>
    <dgm:pt modelId="{9471F116-E4C9-47CD-992E-572AB0F5F4BD}">
      <dgm:prSet/>
      <dgm:spPr/>
      <dgm:t>
        <a:bodyPr/>
        <a:lstStyle/>
        <a:p>
          <a:r>
            <a:rPr lang="en-GB"/>
            <a:t>X (Previously Twitter)</a:t>
          </a:r>
        </a:p>
      </dgm:t>
    </dgm:pt>
    <dgm:pt modelId="{C6CF1B9C-4688-4A66-A8CE-AEA569DB4169}" type="parTrans" cxnId="{09D5B4F1-35F1-4114-B2ED-0B33877361CA}">
      <dgm:prSet/>
      <dgm:spPr/>
      <dgm:t>
        <a:bodyPr/>
        <a:lstStyle/>
        <a:p>
          <a:endParaRPr lang="en-GB"/>
        </a:p>
      </dgm:t>
    </dgm:pt>
    <dgm:pt modelId="{6B210FA4-98FD-44E5-9391-B2ED64348894}" type="sibTrans" cxnId="{09D5B4F1-35F1-4114-B2ED-0B33877361CA}">
      <dgm:prSet/>
      <dgm:spPr/>
      <dgm:t>
        <a:bodyPr/>
        <a:lstStyle/>
        <a:p>
          <a:endParaRPr lang="en-GB"/>
        </a:p>
      </dgm:t>
    </dgm:pt>
    <dgm:pt modelId="{C8EB5A06-9C4C-4198-9284-005F79A3A84B}">
      <dgm:prSet/>
      <dgm:spPr>
        <a:solidFill>
          <a:srgbClr val="00B0F0"/>
        </a:solidFill>
      </dgm:spPr>
      <dgm:t>
        <a:bodyPr/>
        <a:lstStyle/>
        <a:p>
          <a:r>
            <a:rPr lang="en-GB"/>
            <a:t>Facebook</a:t>
          </a:r>
        </a:p>
      </dgm:t>
    </dgm:pt>
    <dgm:pt modelId="{C048B749-F236-450E-B370-1E1BB72D755F}" type="parTrans" cxnId="{515BE039-3848-4E26-8AF9-EB8DD4738F03}">
      <dgm:prSet/>
      <dgm:spPr/>
      <dgm:t>
        <a:bodyPr/>
        <a:lstStyle/>
        <a:p>
          <a:endParaRPr lang="en-GB"/>
        </a:p>
      </dgm:t>
    </dgm:pt>
    <dgm:pt modelId="{7A2135E8-736A-4207-AAD7-A3B693A3DE92}" type="sibTrans" cxnId="{515BE039-3848-4E26-8AF9-EB8DD4738F03}">
      <dgm:prSet/>
      <dgm:spPr/>
      <dgm:t>
        <a:bodyPr/>
        <a:lstStyle/>
        <a:p>
          <a:endParaRPr lang="en-GB"/>
        </a:p>
      </dgm:t>
    </dgm:pt>
    <dgm:pt modelId="{CDEAABF7-3FF4-4E87-84FA-81CEC7A3B113}">
      <dgm:prSet/>
      <dgm:spPr>
        <a:solidFill>
          <a:srgbClr val="7030A0"/>
        </a:solidFill>
      </dgm:spPr>
      <dgm:t>
        <a:bodyPr/>
        <a:lstStyle/>
        <a:p>
          <a:r>
            <a:rPr lang="en-GB"/>
            <a:t>LinkedIn </a:t>
          </a:r>
        </a:p>
      </dgm:t>
    </dgm:pt>
    <dgm:pt modelId="{3989E866-C2E3-418A-8BEC-A060B644FE2E}" type="parTrans" cxnId="{23F80160-F7C2-4788-8650-9487D0264231}">
      <dgm:prSet/>
      <dgm:spPr/>
      <dgm:t>
        <a:bodyPr/>
        <a:lstStyle/>
        <a:p>
          <a:endParaRPr lang="en-GB"/>
        </a:p>
      </dgm:t>
    </dgm:pt>
    <dgm:pt modelId="{72EC2678-0F91-494F-AF6D-A86EBE57C805}" type="sibTrans" cxnId="{23F80160-F7C2-4788-8650-9487D0264231}">
      <dgm:prSet/>
      <dgm:spPr/>
      <dgm:t>
        <a:bodyPr/>
        <a:lstStyle/>
        <a:p>
          <a:endParaRPr lang="en-GB"/>
        </a:p>
      </dgm:t>
    </dgm:pt>
    <dgm:pt modelId="{84E6A1FC-3D07-4C93-86ED-246D445B9DC7}">
      <dgm:prSet/>
      <dgm:spPr>
        <a:solidFill>
          <a:srgbClr val="C00000"/>
        </a:solidFill>
      </dgm:spPr>
      <dgm:t>
        <a:bodyPr/>
        <a:lstStyle/>
        <a:p>
          <a:r>
            <a:rPr lang="en-GB"/>
            <a:t>Volunteering services – text messages</a:t>
          </a:r>
        </a:p>
      </dgm:t>
    </dgm:pt>
    <dgm:pt modelId="{9013FDFA-8E25-44CA-B261-A068407C1E44}" type="parTrans" cxnId="{2BF77889-A6E0-459E-ABD2-94A590C57EFE}">
      <dgm:prSet/>
      <dgm:spPr/>
      <dgm:t>
        <a:bodyPr/>
        <a:lstStyle/>
        <a:p>
          <a:endParaRPr lang="en-GB"/>
        </a:p>
      </dgm:t>
    </dgm:pt>
    <dgm:pt modelId="{E4BD0CDB-1509-40F6-91D6-EF7EE1F29B62}" type="sibTrans" cxnId="{2BF77889-A6E0-459E-ABD2-94A590C57EFE}">
      <dgm:prSet/>
      <dgm:spPr/>
      <dgm:t>
        <a:bodyPr/>
        <a:lstStyle/>
        <a:p>
          <a:endParaRPr lang="en-GB"/>
        </a:p>
      </dgm:t>
    </dgm:pt>
    <dgm:pt modelId="{BAD85B08-8867-43E4-B1E5-DB3E0EEF9962}">
      <dgm:prSet/>
      <dgm:spPr>
        <a:solidFill>
          <a:srgbClr val="FFC000"/>
        </a:solidFill>
      </dgm:spPr>
      <dgm:t>
        <a:bodyPr/>
        <a:lstStyle/>
        <a:p>
          <a:r>
            <a:rPr lang="en-GB"/>
            <a:t>Patient Engagement and Involvement Lead</a:t>
          </a:r>
        </a:p>
      </dgm:t>
    </dgm:pt>
    <dgm:pt modelId="{D782B577-D04D-4D0D-8AF3-87CB64A73A01}" type="parTrans" cxnId="{3AD6B0F5-5569-49A6-A3F7-157F11220CE5}">
      <dgm:prSet/>
      <dgm:spPr/>
      <dgm:t>
        <a:bodyPr/>
        <a:lstStyle/>
        <a:p>
          <a:endParaRPr lang="en-GB"/>
        </a:p>
      </dgm:t>
    </dgm:pt>
    <dgm:pt modelId="{6EAE3F1D-E97C-4CAE-885B-37D11349B325}" type="sibTrans" cxnId="{3AD6B0F5-5569-49A6-A3F7-157F11220CE5}">
      <dgm:prSet/>
      <dgm:spPr/>
      <dgm:t>
        <a:bodyPr/>
        <a:lstStyle/>
        <a:p>
          <a:endParaRPr lang="en-GB"/>
        </a:p>
      </dgm:t>
    </dgm:pt>
    <dgm:pt modelId="{EF3C3D9D-612F-4764-88F0-6B59C2FAB961}">
      <dgm:prSet/>
      <dgm:spPr>
        <a:solidFill>
          <a:schemeClr val="tx2">
            <a:lumMod val="60000"/>
            <a:lumOff val="40000"/>
          </a:schemeClr>
        </a:solidFill>
      </dgm:spPr>
      <dgm:t>
        <a:bodyPr/>
        <a:lstStyle/>
        <a:p>
          <a:r>
            <a:rPr lang="en-GB"/>
            <a:t>PSS in ICB – PPI groups</a:t>
          </a:r>
        </a:p>
      </dgm:t>
    </dgm:pt>
    <dgm:pt modelId="{F5A83A5A-2425-405F-B405-E2C1E00376B1}" type="parTrans" cxnId="{9712182A-B058-42AD-B184-6A1AF7AD6F5A}">
      <dgm:prSet/>
      <dgm:spPr/>
      <dgm:t>
        <a:bodyPr/>
        <a:lstStyle/>
        <a:p>
          <a:endParaRPr lang="en-GB"/>
        </a:p>
      </dgm:t>
    </dgm:pt>
    <dgm:pt modelId="{8A47F3A1-C0A5-4A71-BCFB-6548A4FC765F}" type="sibTrans" cxnId="{9712182A-B058-42AD-B184-6A1AF7AD6F5A}">
      <dgm:prSet/>
      <dgm:spPr/>
      <dgm:t>
        <a:bodyPr/>
        <a:lstStyle/>
        <a:p>
          <a:endParaRPr lang="en-GB"/>
        </a:p>
      </dgm:t>
    </dgm:pt>
    <dgm:pt modelId="{BC6078B7-3635-474F-B398-CBEB8F524A78}">
      <dgm:prSet/>
      <dgm:spPr>
        <a:solidFill>
          <a:schemeClr val="accent5">
            <a:lumMod val="60000"/>
            <a:lumOff val="40000"/>
          </a:schemeClr>
        </a:solidFill>
      </dgm:spPr>
      <dgm:t>
        <a:bodyPr/>
        <a:lstStyle/>
        <a:p>
          <a:r>
            <a:rPr lang="en-GB"/>
            <a:t>Sent to all GP Practices to put up poster and formulated slide so could be added to GP practice screen</a:t>
          </a:r>
        </a:p>
      </dgm:t>
    </dgm:pt>
    <dgm:pt modelId="{9A752B10-8CE7-42D6-881D-C84B17B2CAF1}" type="parTrans" cxnId="{0638E5CB-11A1-420C-848B-11813F459EE8}">
      <dgm:prSet/>
      <dgm:spPr/>
      <dgm:t>
        <a:bodyPr/>
        <a:lstStyle/>
        <a:p>
          <a:endParaRPr lang="en-GB"/>
        </a:p>
      </dgm:t>
    </dgm:pt>
    <dgm:pt modelId="{35B93EF3-28BF-4190-A54B-5CB94CB12D02}" type="sibTrans" cxnId="{0638E5CB-11A1-420C-848B-11813F459EE8}">
      <dgm:prSet/>
      <dgm:spPr/>
      <dgm:t>
        <a:bodyPr/>
        <a:lstStyle/>
        <a:p>
          <a:endParaRPr lang="en-GB"/>
        </a:p>
      </dgm:t>
    </dgm:pt>
    <dgm:pt modelId="{327ED717-D66E-4C7B-A323-6E1C674C087F}" type="pres">
      <dgm:prSet presAssocID="{EC343DBC-F16E-40B9-82D4-F3183265C065}" presName="diagram" presStyleCnt="0">
        <dgm:presLayoutVars>
          <dgm:dir/>
          <dgm:resizeHandles val="exact"/>
        </dgm:presLayoutVars>
      </dgm:prSet>
      <dgm:spPr/>
    </dgm:pt>
    <dgm:pt modelId="{2F6CF77C-9CE8-48E1-99F6-5709D4F82F56}" type="pres">
      <dgm:prSet presAssocID="{5320C8D9-4227-4E61-9BE4-674D5E8AC7A3}" presName="node" presStyleLbl="node1" presStyleIdx="0" presStyleCnt="8">
        <dgm:presLayoutVars>
          <dgm:bulletEnabled val="1"/>
        </dgm:presLayoutVars>
      </dgm:prSet>
      <dgm:spPr/>
    </dgm:pt>
    <dgm:pt modelId="{37385DFA-8329-4BAA-AC1C-FD99D77916C0}" type="pres">
      <dgm:prSet presAssocID="{5A2CF846-0E2F-4509-B891-416F841534C7}" presName="sibTrans" presStyleCnt="0"/>
      <dgm:spPr/>
    </dgm:pt>
    <dgm:pt modelId="{B6214E17-D52C-44A5-A807-5D8F9055E325}" type="pres">
      <dgm:prSet presAssocID="{9471F116-E4C9-47CD-992E-572AB0F5F4BD}" presName="node" presStyleLbl="node1" presStyleIdx="1" presStyleCnt="8">
        <dgm:presLayoutVars>
          <dgm:bulletEnabled val="1"/>
        </dgm:presLayoutVars>
      </dgm:prSet>
      <dgm:spPr/>
    </dgm:pt>
    <dgm:pt modelId="{9A60F203-FAF7-4819-BA61-9B4C4A7BDAF7}" type="pres">
      <dgm:prSet presAssocID="{6B210FA4-98FD-44E5-9391-B2ED64348894}" presName="sibTrans" presStyleCnt="0"/>
      <dgm:spPr/>
    </dgm:pt>
    <dgm:pt modelId="{63D6DECB-CB93-49B5-B31F-D1D5133B2BC8}" type="pres">
      <dgm:prSet presAssocID="{C8EB5A06-9C4C-4198-9284-005F79A3A84B}" presName="node" presStyleLbl="node1" presStyleIdx="2" presStyleCnt="8">
        <dgm:presLayoutVars>
          <dgm:bulletEnabled val="1"/>
        </dgm:presLayoutVars>
      </dgm:prSet>
      <dgm:spPr/>
    </dgm:pt>
    <dgm:pt modelId="{9F83016A-17E5-48FE-8E9C-82C9491EB527}" type="pres">
      <dgm:prSet presAssocID="{7A2135E8-736A-4207-AAD7-A3B693A3DE92}" presName="sibTrans" presStyleCnt="0"/>
      <dgm:spPr/>
    </dgm:pt>
    <dgm:pt modelId="{A0326E42-5136-40B0-9DBE-C27CF3A30D8E}" type="pres">
      <dgm:prSet presAssocID="{CDEAABF7-3FF4-4E87-84FA-81CEC7A3B113}" presName="node" presStyleLbl="node1" presStyleIdx="3" presStyleCnt="8">
        <dgm:presLayoutVars>
          <dgm:bulletEnabled val="1"/>
        </dgm:presLayoutVars>
      </dgm:prSet>
      <dgm:spPr/>
    </dgm:pt>
    <dgm:pt modelId="{7DB94A20-BE64-4EB3-BC4C-F4256A4B715F}" type="pres">
      <dgm:prSet presAssocID="{72EC2678-0F91-494F-AF6D-A86EBE57C805}" presName="sibTrans" presStyleCnt="0"/>
      <dgm:spPr/>
    </dgm:pt>
    <dgm:pt modelId="{C25E9433-235D-4827-9CBF-22AA20E31930}" type="pres">
      <dgm:prSet presAssocID="{84E6A1FC-3D07-4C93-86ED-246D445B9DC7}" presName="node" presStyleLbl="node1" presStyleIdx="4" presStyleCnt="8">
        <dgm:presLayoutVars>
          <dgm:bulletEnabled val="1"/>
        </dgm:presLayoutVars>
      </dgm:prSet>
      <dgm:spPr/>
    </dgm:pt>
    <dgm:pt modelId="{4D0CA5AD-3A9D-4355-A480-E861B22511B1}" type="pres">
      <dgm:prSet presAssocID="{E4BD0CDB-1509-40F6-91D6-EF7EE1F29B62}" presName="sibTrans" presStyleCnt="0"/>
      <dgm:spPr/>
    </dgm:pt>
    <dgm:pt modelId="{CA99AD3E-C9DC-453A-8541-8B17E142D597}" type="pres">
      <dgm:prSet presAssocID="{BAD85B08-8867-43E4-B1E5-DB3E0EEF9962}" presName="node" presStyleLbl="node1" presStyleIdx="5" presStyleCnt="8">
        <dgm:presLayoutVars>
          <dgm:bulletEnabled val="1"/>
        </dgm:presLayoutVars>
      </dgm:prSet>
      <dgm:spPr/>
    </dgm:pt>
    <dgm:pt modelId="{B9857BEE-7372-4A5D-8B19-654C1AB6F520}" type="pres">
      <dgm:prSet presAssocID="{6EAE3F1D-E97C-4CAE-885B-37D11349B325}" presName="sibTrans" presStyleCnt="0"/>
      <dgm:spPr/>
    </dgm:pt>
    <dgm:pt modelId="{6ADBC8FE-436E-4B97-AEF6-E31DC0A46A0B}" type="pres">
      <dgm:prSet presAssocID="{EF3C3D9D-612F-4764-88F0-6B59C2FAB961}" presName="node" presStyleLbl="node1" presStyleIdx="6" presStyleCnt="8">
        <dgm:presLayoutVars>
          <dgm:bulletEnabled val="1"/>
        </dgm:presLayoutVars>
      </dgm:prSet>
      <dgm:spPr/>
    </dgm:pt>
    <dgm:pt modelId="{AED9D6D8-6F24-4FBA-8E3B-236E1D2F5A4C}" type="pres">
      <dgm:prSet presAssocID="{8A47F3A1-C0A5-4A71-BCFB-6548A4FC765F}" presName="sibTrans" presStyleCnt="0"/>
      <dgm:spPr/>
    </dgm:pt>
    <dgm:pt modelId="{E166D350-B11B-4400-8AD0-BC4B11F6ACC5}" type="pres">
      <dgm:prSet presAssocID="{BC6078B7-3635-474F-B398-CBEB8F524A78}" presName="node" presStyleLbl="node1" presStyleIdx="7" presStyleCnt="8">
        <dgm:presLayoutVars>
          <dgm:bulletEnabled val="1"/>
        </dgm:presLayoutVars>
      </dgm:prSet>
      <dgm:spPr/>
    </dgm:pt>
  </dgm:ptLst>
  <dgm:cxnLst>
    <dgm:cxn modelId="{9712182A-B058-42AD-B184-6A1AF7AD6F5A}" srcId="{EC343DBC-F16E-40B9-82D4-F3183265C065}" destId="{EF3C3D9D-612F-4764-88F0-6B59C2FAB961}" srcOrd="6" destOrd="0" parTransId="{F5A83A5A-2425-405F-B405-E2C1E00376B1}" sibTransId="{8A47F3A1-C0A5-4A71-BCFB-6548A4FC765F}"/>
    <dgm:cxn modelId="{515BE039-3848-4E26-8AF9-EB8DD4738F03}" srcId="{EC343DBC-F16E-40B9-82D4-F3183265C065}" destId="{C8EB5A06-9C4C-4198-9284-005F79A3A84B}" srcOrd="2" destOrd="0" parTransId="{C048B749-F236-450E-B370-1E1BB72D755F}" sibTransId="{7A2135E8-736A-4207-AAD7-A3B693A3DE92}"/>
    <dgm:cxn modelId="{23F80160-F7C2-4788-8650-9487D0264231}" srcId="{EC343DBC-F16E-40B9-82D4-F3183265C065}" destId="{CDEAABF7-3FF4-4E87-84FA-81CEC7A3B113}" srcOrd="3" destOrd="0" parTransId="{3989E866-C2E3-418A-8BEC-A060B644FE2E}" sibTransId="{72EC2678-0F91-494F-AF6D-A86EBE57C805}"/>
    <dgm:cxn modelId="{0209A24D-E1E4-4120-A30A-5DE1B770EAE3}" srcId="{EC343DBC-F16E-40B9-82D4-F3183265C065}" destId="{5320C8D9-4227-4E61-9BE4-674D5E8AC7A3}" srcOrd="0" destOrd="0" parTransId="{0EFD75A3-EB21-4D06-83BE-AFB82137335B}" sibTransId="{5A2CF846-0E2F-4509-B891-416F841534C7}"/>
    <dgm:cxn modelId="{28745E4F-FBA5-4F1C-8EE5-BBE230C26787}" type="presOf" srcId="{9471F116-E4C9-47CD-992E-572AB0F5F4BD}" destId="{B6214E17-D52C-44A5-A807-5D8F9055E325}" srcOrd="0" destOrd="0" presId="urn:microsoft.com/office/officeart/2005/8/layout/default"/>
    <dgm:cxn modelId="{04ED4157-11EB-4C94-AB20-DAA374F17A17}" type="presOf" srcId="{C8EB5A06-9C4C-4198-9284-005F79A3A84B}" destId="{63D6DECB-CB93-49B5-B31F-D1D5133B2BC8}" srcOrd="0" destOrd="0" presId="urn:microsoft.com/office/officeart/2005/8/layout/default"/>
    <dgm:cxn modelId="{5F8D6E84-26C0-4969-9661-89A350A58D51}" type="presOf" srcId="{84E6A1FC-3D07-4C93-86ED-246D445B9DC7}" destId="{C25E9433-235D-4827-9CBF-22AA20E31930}" srcOrd="0" destOrd="0" presId="urn:microsoft.com/office/officeart/2005/8/layout/default"/>
    <dgm:cxn modelId="{2BF77889-A6E0-459E-ABD2-94A590C57EFE}" srcId="{EC343DBC-F16E-40B9-82D4-F3183265C065}" destId="{84E6A1FC-3D07-4C93-86ED-246D445B9DC7}" srcOrd="4" destOrd="0" parTransId="{9013FDFA-8E25-44CA-B261-A068407C1E44}" sibTransId="{E4BD0CDB-1509-40F6-91D6-EF7EE1F29B62}"/>
    <dgm:cxn modelId="{B9DE658B-34EA-4373-9272-56642215CFCF}" type="presOf" srcId="{EC343DBC-F16E-40B9-82D4-F3183265C065}" destId="{327ED717-D66E-4C7B-A323-6E1C674C087F}" srcOrd="0" destOrd="0" presId="urn:microsoft.com/office/officeart/2005/8/layout/default"/>
    <dgm:cxn modelId="{8753A499-ECCE-44D5-BFF2-54D27093EEAD}" type="presOf" srcId="{CDEAABF7-3FF4-4E87-84FA-81CEC7A3B113}" destId="{A0326E42-5136-40B0-9DBE-C27CF3A30D8E}" srcOrd="0" destOrd="0" presId="urn:microsoft.com/office/officeart/2005/8/layout/default"/>
    <dgm:cxn modelId="{45BFAAAD-9FEC-4006-894C-14094362AD25}" type="presOf" srcId="{BAD85B08-8867-43E4-B1E5-DB3E0EEF9962}" destId="{CA99AD3E-C9DC-453A-8541-8B17E142D597}" srcOrd="0" destOrd="0" presId="urn:microsoft.com/office/officeart/2005/8/layout/default"/>
    <dgm:cxn modelId="{612365AE-226D-42C7-BF42-DD8DFD180275}" type="presOf" srcId="{BC6078B7-3635-474F-B398-CBEB8F524A78}" destId="{E166D350-B11B-4400-8AD0-BC4B11F6ACC5}" srcOrd="0" destOrd="0" presId="urn:microsoft.com/office/officeart/2005/8/layout/default"/>
    <dgm:cxn modelId="{0638E5CB-11A1-420C-848B-11813F459EE8}" srcId="{EC343DBC-F16E-40B9-82D4-F3183265C065}" destId="{BC6078B7-3635-474F-B398-CBEB8F524A78}" srcOrd="7" destOrd="0" parTransId="{9A752B10-8CE7-42D6-881D-C84B17B2CAF1}" sibTransId="{35B93EF3-28BF-4190-A54B-5CB94CB12D02}"/>
    <dgm:cxn modelId="{E9526EDD-EB6F-4DC5-A31B-E996A7A8B8DC}" type="presOf" srcId="{5320C8D9-4227-4E61-9BE4-674D5E8AC7A3}" destId="{2F6CF77C-9CE8-48E1-99F6-5709D4F82F56}" srcOrd="0" destOrd="0" presId="urn:microsoft.com/office/officeart/2005/8/layout/default"/>
    <dgm:cxn modelId="{09D5B4F1-35F1-4114-B2ED-0B33877361CA}" srcId="{EC343DBC-F16E-40B9-82D4-F3183265C065}" destId="{9471F116-E4C9-47CD-992E-572AB0F5F4BD}" srcOrd="1" destOrd="0" parTransId="{C6CF1B9C-4688-4A66-A8CE-AEA569DB4169}" sibTransId="{6B210FA4-98FD-44E5-9391-B2ED64348894}"/>
    <dgm:cxn modelId="{3AD6B0F5-5569-49A6-A3F7-157F11220CE5}" srcId="{EC343DBC-F16E-40B9-82D4-F3183265C065}" destId="{BAD85B08-8867-43E4-B1E5-DB3E0EEF9962}" srcOrd="5" destOrd="0" parTransId="{D782B577-D04D-4D0D-8AF3-87CB64A73A01}" sibTransId="{6EAE3F1D-E97C-4CAE-885B-37D11349B325}"/>
    <dgm:cxn modelId="{DE67B9F7-95FC-469B-AD16-BC1365299767}" type="presOf" srcId="{EF3C3D9D-612F-4764-88F0-6B59C2FAB961}" destId="{6ADBC8FE-436E-4B97-AEF6-E31DC0A46A0B}" srcOrd="0" destOrd="0" presId="urn:microsoft.com/office/officeart/2005/8/layout/default"/>
    <dgm:cxn modelId="{A8CD5809-052E-439B-A4DF-64FB0C0B8EF6}" type="presParOf" srcId="{327ED717-D66E-4C7B-A323-6E1C674C087F}" destId="{2F6CF77C-9CE8-48E1-99F6-5709D4F82F56}" srcOrd="0" destOrd="0" presId="urn:microsoft.com/office/officeart/2005/8/layout/default"/>
    <dgm:cxn modelId="{691DF2EB-A806-4B42-ACF0-63E210D36E6E}" type="presParOf" srcId="{327ED717-D66E-4C7B-A323-6E1C674C087F}" destId="{37385DFA-8329-4BAA-AC1C-FD99D77916C0}" srcOrd="1" destOrd="0" presId="urn:microsoft.com/office/officeart/2005/8/layout/default"/>
    <dgm:cxn modelId="{D0383E69-AC68-4823-BD5D-2059549CCC86}" type="presParOf" srcId="{327ED717-D66E-4C7B-A323-6E1C674C087F}" destId="{B6214E17-D52C-44A5-A807-5D8F9055E325}" srcOrd="2" destOrd="0" presId="urn:microsoft.com/office/officeart/2005/8/layout/default"/>
    <dgm:cxn modelId="{D713EDB3-2478-4B30-8CB2-B866DC19F1E4}" type="presParOf" srcId="{327ED717-D66E-4C7B-A323-6E1C674C087F}" destId="{9A60F203-FAF7-4819-BA61-9B4C4A7BDAF7}" srcOrd="3" destOrd="0" presId="urn:microsoft.com/office/officeart/2005/8/layout/default"/>
    <dgm:cxn modelId="{8FB8456D-F2E0-4370-9534-B9EBACE89F04}" type="presParOf" srcId="{327ED717-D66E-4C7B-A323-6E1C674C087F}" destId="{63D6DECB-CB93-49B5-B31F-D1D5133B2BC8}" srcOrd="4" destOrd="0" presId="urn:microsoft.com/office/officeart/2005/8/layout/default"/>
    <dgm:cxn modelId="{F22A9E58-23E7-42AB-A1FC-FE04D28CA9A3}" type="presParOf" srcId="{327ED717-D66E-4C7B-A323-6E1C674C087F}" destId="{9F83016A-17E5-48FE-8E9C-82C9491EB527}" srcOrd="5" destOrd="0" presId="urn:microsoft.com/office/officeart/2005/8/layout/default"/>
    <dgm:cxn modelId="{DAE37757-9A6C-445D-A558-75E067C3605C}" type="presParOf" srcId="{327ED717-D66E-4C7B-A323-6E1C674C087F}" destId="{A0326E42-5136-40B0-9DBE-C27CF3A30D8E}" srcOrd="6" destOrd="0" presId="urn:microsoft.com/office/officeart/2005/8/layout/default"/>
    <dgm:cxn modelId="{48ECB0FA-3056-4B58-8367-530739B95F51}" type="presParOf" srcId="{327ED717-D66E-4C7B-A323-6E1C674C087F}" destId="{7DB94A20-BE64-4EB3-BC4C-F4256A4B715F}" srcOrd="7" destOrd="0" presId="urn:microsoft.com/office/officeart/2005/8/layout/default"/>
    <dgm:cxn modelId="{B47F8B40-5152-4A83-9D59-F9BF3252772C}" type="presParOf" srcId="{327ED717-D66E-4C7B-A323-6E1C674C087F}" destId="{C25E9433-235D-4827-9CBF-22AA20E31930}" srcOrd="8" destOrd="0" presId="urn:microsoft.com/office/officeart/2005/8/layout/default"/>
    <dgm:cxn modelId="{CF82F1D0-B60E-4493-ACB8-569E0224E6A6}" type="presParOf" srcId="{327ED717-D66E-4C7B-A323-6E1C674C087F}" destId="{4D0CA5AD-3A9D-4355-A480-E861B22511B1}" srcOrd="9" destOrd="0" presId="urn:microsoft.com/office/officeart/2005/8/layout/default"/>
    <dgm:cxn modelId="{81FCACE7-A5B5-4C28-B52B-A84C9C136692}" type="presParOf" srcId="{327ED717-D66E-4C7B-A323-6E1C674C087F}" destId="{CA99AD3E-C9DC-453A-8541-8B17E142D597}" srcOrd="10" destOrd="0" presId="urn:microsoft.com/office/officeart/2005/8/layout/default"/>
    <dgm:cxn modelId="{C90F3D80-5C7D-4EE2-8D7A-B74423898E73}" type="presParOf" srcId="{327ED717-D66E-4C7B-A323-6E1C674C087F}" destId="{B9857BEE-7372-4A5D-8B19-654C1AB6F520}" srcOrd="11" destOrd="0" presId="urn:microsoft.com/office/officeart/2005/8/layout/default"/>
    <dgm:cxn modelId="{1B706681-D430-4060-BC8F-B25EB93CE29A}" type="presParOf" srcId="{327ED717-D66E-4C7B-A323-6E1C674C087F}" destId="{6ADBC8FE-436E-4B97-AEF6-E31DC0A46A0B}" srcOrd="12" destOrd="0" presId="urn:microsoft.com/office/officeart/2005/8/layout/default"/>
    <dgm:cxn modelId="{1F5B09D8-64AF-4D98-9C4F-FF04479786D6}" type="presParOf" srcId="{327ED717-D66E-4C7B-A323-6E1C674C087F}" destId="{AED9D6D8-6F24-4FBA-8E3B-236E1D2F5A4C}" srcOrd="13" destOrd="0" presId="urn:microsoft.com/office/officeart/2005/8/layout/default"/>
    <dgm:cxn modelId="{50D5B7EB-5952-4D50-B135-B1B52B4534E1}" type="presParOf" srcId="{327ED717-D66E-4C7B-A323-6E1C674C087F}" destId="{E166D350-B11B-4400-8AD0-BC4B11F6ACC5}"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6CF77C-9CE8-48E1-99F6-5709D4F82F56}">
      <dsp:nvSpPr>
        <dsp:cNvPr id="0" name=""/>
        <dsp:cNvSpPr/>
      </dsp:nvSpPr>
      <dsp:spPr>
        <a:xfrm>
          <a:off x="1343996" y="1848"/>
          <a:ext cx="2478512" cy="1487107"/>
        </a:xfrm>
        <a:prstGeom prst="rect">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UHL public website</a:t>
          </a:r>
        </a:p>
      </dsp:txBody>
      <dsp:txXfrm>
        <a:off x="1343996" y="1848"/>
        <a:ext cx="2478512" cy="1487107"/>
      </dsp:txXfrm>
    </dsp:sp>
    <dsp:sp modelId="{B6214E17-D52C-44A5-A807-5D8F9055E325}">
      <dsp:nvSpPr>
        <dsp:cNvPr id="0" name=""/>
        <dsp:cNvSpPr/>
      </dsp:nvSpPr>
      <dsp:spPr>
        <a:xfrm>
          <a:off x="4070359" y="1848"/>
          <a:ext cx="2478512" cy="148710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X (Previously Twitter)</a:t>
          </a:r>
        </a:p>
      </dsp:txBody>
      <dsp:txXfrm>
        <a:off x="4070359" y="1848"/>
        <a:ext cx="2478512" cy="1487107"/>
      </dsp:txXfrm>
    </dsp:sp>
    <dsp:sp modelId="{63D6DECB-CB93-49B5-B31F-D1D5133B2BC8}">
      <dsp:nvSpPr>
        <dsp:cNvPr id="0" name=""/>
        <dsp:cNvSpPr/>
      </dsp:nvSpPr>
      <dsp:spPr>
        <a:xfrm>
          <a:off x="6796723" y="1848"/>
          <a:ext cx="2478512" cy="1487107"/>
        </a:xfrm>
        <a:prstGeom prst="rect">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Facebook</a:t>
          </a:r>
        </a:p>
      </dsp:txBody>
      <dsp:txXfrm>
        <a:off x="6796723" y="1848"/>
        <a:ext cx="2478512" cy="1487107"/>
      </dsp:txXfrm>
    </dsp:sp>
    <dsp:sp modelId="{A0326E42-5136-40B0-9DBE-C27CF3A30D8E}">
      <dsp:nvSpPr>
        <dsp:cNvPr id="0" name=""/>
        <dsp:cNvSpPr/>
      </dsp:nvSpPr>
      <dsp:spPr>
        <a:xfrm>
          <a:off x="1343996" y="1736807"/>
          <a:ext cx="2478512" cy="1487107"/>
        </a:xfrm>
        <a:prstGeom prst="rect">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LinkedIn </a:t>
          </a:r>
        </a:p>
      </dsp:txBody>
      <dsp:txXfrm>
        <a:off x="1343996" y="1736807"/>
        <a:ext cx="2478512" cy="1487107"/>
      </dsp:txXfrm>
    </dsp:sp>
    <dsp:sp modelId="{C25E9433-235D-4827-9CBF-22AA20E31930}">
      <dsp:nvSpPr>
        <dsp:cNvPr id="0" name=""/>
        <dsp:cNvSpPr/>
      </dsp:nvSpPr>
      <dsp:spPr>
        <a:xfrm>
          <a:off x="4070359" y="1736807"/>
          <a:ext cx="2478512" cy="1487107"/>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Volunteering services – text messages</a:t>
          </a:r>
        </a:p>
      </dsp:txBody>
      <dsp:txXfrm>
        <a:off x="4070359" y="1736807"/>
        <a:ext cx="2478512" cy="1487107"/>
      </dsp:txXfrm>
    </dsp:sp>
    <dsp:sp modelId="{CA99AD3E-C9DC-453A-8541-8B17E142D597}">
      <dsp:nvSpPr>
        <dsp:cNvPr id="0" name=""/>
        <dsp:cNvSpPr/>
      </dsp:nvSpPr>
      <dsp:spPr>
        <a:xfrm>
          <a:off x="6796723" y="1736807"/>
          <a:ext cx="2478512" cy="1487107"/>
        </a:xfrm>
        <a:prstGeom prst="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Patient Engagement and Involvement Lead</a:t>
          </a:r>
        </a:p>
      </dsp:txBody>
      <dsp:txXfrm>
        <a:off x="6796723" y="1736807"/>
        <a:ext cx="2478512" cy="1487107"/>
      </dsp:txXfrm>
    </dsp:sp>
    <dsp:sp modelId="{6ADBC8FE-436E-4B97-AEF6-E31DC0A46A0B}">
      <dsp:nvSpPr>
        <dsp:cNvPr id="0" name=""/>
        <dsp:cNvSpPr/>
      </dsp:nvSpPr>
      <dsp:spPr>
        <a:xfrm>
          <a:off x="2707178" y="3471765"/>
          <a:ext cx="2478512" cy="1487107"/>
        </a:xfrm>
        <a:prstGeom prst="rect">
          <a:avLst/>
        </a:prstGeom>
        <a:solidFill>
          <a:schemeClr val="tx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PSS in ICB – PPI groups</a:t>
          </a:r>
        </a:p>
      </dsp:txBody>
      <dsp:txXfrm>
        <a:off x="2707178" y="3471765"/>
        <a:ext cx="2478512" cy="1487107"/>
      </dsp:txXfrm>
    </dsp:sp>
    <dsp:sp modelId="{E166D350-B11B-4400-8AD0-BC4B11F6ACC5}">
      <dsp:nvSpPr>
        <dsp:cNvPr id="0" name=""/>
        <dsp:cNvSpPr/>
      </dsp:nvSpPr>
      <dsp:spPr>
        <a:xfrm>
          <a:off x="5433541" y="3471765"/>
          <a:ext cx="2478512" cy="1487107"/>
        </a:xfrm>
        <a:prstGeom prst="rect">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Sent to all GP Practices to put up poster and formulated slide so could be added to GP practice screen</a:t>
          </a:r>
        </a:p>
      </dsp:txBody>
      <dsp:txXfrm>
        <a:off x="5433541" y="3471765"/>
        <a:ext cx="2478512" cy="148710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923A37-7E59-4DB6-A110-CF3537A60063}" type="datetimeFigureOut">
              <a:rPr lang="en-GB" smtClean="0"/>
              <a:t>07/10/2024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304F81-FA72-43CF-9870-4CB9896589C2}" type="slidenum">
              <a:rPr lang="en-GB" smtClean="0"/>
              <a:t>‹#›</a:t>
            </a:fld>
            <a:endParaRPr lang="en-GB"/>
          </a:p>
        </p:txBody>
      </p:sp>
    </p:spTree>
    <p:extLst>
      <p:ext uri="{BB962C8B-B14F-4D97-AF65-F5344CB8AC3E}">
        <p14:creationId xmlns:p14="http://schemas.microsoft.com/office/powerpoint/2010/main" val="33306831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304F81-FA72-43CF-9870-4CB9896589C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89674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hdr" sz="quarter"/>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Terema HF &amp; Teamskills TTT</a:t>
            </a: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891" name="Rectangle 3"/>
          <p:cNvSpPr>
            <a:spLocks noGrp="1" noChangeArrowheads="1"/>
          </p:cNvSpPr>
          <p:nvPr>
            <p:ph type="dt" sz="quarter" idx="1"/>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Behavioural Human Factors and Teamskills</a:t>
            </a: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892" name="Rectangle 6"/>
          <p:cNvSpPr>
            <a:spLocks noGrp="1" noChangeArrowheads="1"/>
          </p:cNvSpPr>
          <p:nvPr>
            <p:ph type="ftr" sz="quarter" idx="4"/>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Spring 2021</a:t>
            </a:r>
          </a:p>
        </p:txBody>
      </p:sp>
      <p:sp>
        <p:nvSpPr>
          <p:cNvPr id="165893"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777C2E-2531-4A4E-A453-08041786C9E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894" name="Rectangle 2"/>
          <p:cNvSpPr>
            <a:spLocks noGrp="1" noRot="1" noChangeAspect="1" noChangeArrowheads="1" noTextEdit="1"/>
          </p:cNvSpPr>
          <p:nvPr>
            <p:ph type="sldImg"/>
          </p:nvPr>
        </p:nvSpPr>
        <p:spPr>
          <a:xfrm>
            <a:off x="90488" y="744538"/>
            <a:ext cx="6616700" cy="3722687"/>
          </a:xfrm>
          <a:ln/>
        </p:spPr>
      </p:sp>
      <p:sp>
        <p:nvSpPr>
          <p:cNvPr id="165895"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4103695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a:p>
        </p:txBody>
      </p:sp>
      <p:sp>
        <p:nvSpPr>
          <p:cNvPr id="4" name="Slide Number Placeholder 3"/>
          <p:cNvSpPr>
            <a:spLocks noGrp="1"/>
          </p:cNvSpPr>
          <p:nvPr>
            <p:ph type="sldNum" sz="quarter" idx="10"/>
          </p:nvPr>
        </p:nvSpPr>
        <p:spPr/>
        <p:txBody>
          <a:bodyPr/>
          <a:lstStyle/>
          <a:p>
            <a:fld id="{DDD69FC8-3447-48B7-8BF0-61D2345CBD48}" type="slidenum">
              <a:rPr lang="en-GB" smtClean="0"/>
              <a:t>31</a:t>
            </a:fld>
            <a:endParaRPr lang="en-GB"/>
          </a:p>
        </p:txBody>
      </p:sp>
    </p:spTree>
    <p:extLst>
      <p:ext uri="{BB962C8B-B14F-4D97-AF65-F5344CB8AC3E}">
        <p14:creationId xmlns:p14="http://schemas.microsoft.com/office/powerpoint/2010/main" val="3708282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For those of you who are unfamiliar with HIEM, we are 1 of 15, together we are a network of connected ‘health innovation’ organisations commissioned to support the local delivery of national NHS programmes, I support (along with my colleague Ella) the PSIRF programme alongside another programme called MedTech Funding Mandate.   That’s us now please can you introduce yourself in the chat t would lovely to see who we have here today!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304F81-FA72-43CF-9870-4CB9896589C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64842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So onto the agenda, I will try to keep my introduction brief but we do have some </a:t>
            </a:r>
            <a:r>
              <a:rPr lang="en-GB" err="1"/>
              <a:t>slido</a:t>
            </a:r>
            <a:r>
              <a:rPr lang="en-GB"/>
              <a:t> slides to go through and then we can focus on what you came here for, the two presentations from Claire and Bridy &amp; Colin, we have split the time between presentation time and question time and I hope you have considered your appreciative conversation questions, we really appreciate they have taken the time to speak today I hope you are all looking forward to it.  We have a short section called ‘call for help’ and today this is a question that has come from our Notts ICB colleagues and it is a specific ask that they are looking for support with, this will be a standing agenda item for all our learning events, those little </a:t>
            </a:r>
            <a:r>
              <a:rPr lang="en-GB" err="1"/>
              <a:t>tidbits</a:t>
            </a:r>
            <a:r>
              <a:rPr lang="en-GB"/>
              <a:t> that could be answered fairly quickly. We would then at the end of the session ask you to complete our feedback form, mainly because this is the first learning event and we need to know if they are hitting the mark and because once you leave today there will be plenty more interesting things to do then give us feedback.</a:t>
            </a:r>
          </a:p>
          <a:p>
            <a:endParaRPr lang="en-GB"/>
          </a:p>
          <a:p>
            <a:endParaRPr lang="en-GB"/>
          </a:p>
        </p:txBody>
      </p:sp>
      <p:sp>
        <p:nvSpPr>
          <p:cNvPr id="4" name="Slide Number Placeholder 3"/>
          <p:cNvSpPr>
            <a:spLocks noGrp="1"/>
          </p:cNvSpPr>
          <p:nvPr>
            <p:ph type="sldNum" sz="quarter" idx="5"/>
          </p:nvPr>
        </p:nvSpPr>
        <p:spPr/>
        <p:txBody>
          <a:bodyPr/>
          <a:lstStyle/>
          <a:p>
            <a:fld id="{92304F81-FA72-43CF-9870-4CB9896589C2}" type="slidenum">
              <a:rPr lang="en-GB" smtClean="0"/>
              <a:t>3</a:t>
            </a:fld>
            <a:endParaRPr lang="en-GB"/>
          </a:p>
        </p:txBody>
      </p:sp>
    </p:spTree>
    <p:extLst>
      <p:ext uri="{BB962C8B-B14F-4D97-AF65-F5344CB8AC3E}">
        <p14:creationId xmlns:p14="http://schemas.microsoft.com/office/powerpoint/2010/main" val="2342805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a:p>
        </p:txBody>
      </p:sp>
      <p:sp>
        <p:nvSpPr>
          <p:cNvPr id="4" name="Slide Number Placeholder 3"/>
          <p:cNvSpPr>
            <a:spLocks noGrp="1"/>
          </p:cNvSpPr>
          <p:nvPr>
            <p:ph type="sldNum" sz="quarter" idx="10"/>
          </p:nvPr>
        </p:nvSpPr>
        <p:spPr/>
        <p:txBody>
          <a:bodyPr/>
          <a:lstStyle/>
          <a:p>
            <a:fld id="{DDD69FC8-3447-48B7-8BF0-61D2345CBD48}" type="slidenum">
              <a:rPr lang="en-GB" smtClean="0"/>
              <a:t>4</a:t>
            </a:fld>
            <a:endParaRPr lang="en-GB"/>
          </a:p>
        </p:txBody>
      </p:sp>
    </p:spTree>
    <p:extLst>
      <p:ext uri="{BB962C8B-B14F-4D97-AF65-F5344CB8AC3E}">
        <p14:creationId xmlns:p14="http://schemas.microsoft.com/office/powerpoint/2010/main" val="16136850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D65A4B-B4C5-4F54-91E6-B22601C0930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34505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D65A4B-B4C5-4F54-91E6-B22601C0930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3212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Terema HF &amp; Teamskills TTT</a:t>
            </a: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Behavioural Human Factors and Teamskills</a:t>
            </a: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ooter Placeholder 5"/>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Autumn 2017</a:t>
            </a: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8C9FB1-04C1-43FD-872D-202DFC8C0B0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25342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hdr" sz="quarter"/>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Terema HF &amp; Teamskills TTT</a:t>
            </a: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891" name="Rectangle 3"/>
          <p:cNvSpPr>
            <a:spLocks noGrp="1" noChangeArrowheads="1"/>
          </p:cNvSpPr>
          <p:nvPr>
            <p:ph type="dt" sz="quarter" idx="1"/>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Behavioural Human Factors and Teamskills</a:t>
            </a: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892" name="Rectangle 6"/>
          <p:cNvSpPr>
            <a:spLocks noGrp="1" noChangeArrowheads="1"/>
          </p:cNvSpPr>
          <p:nvPr>
            <p:ph type="ftr" sz="quarter" idx="4"/>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Spring 2021</a:t>
            </a:r>
          </a:p>
        </p:txBody>
      </p:sp>
      <p:sp>
        <p:nvSpPr>
          <p:cNvPr id="165893"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777C2E-2531-4A4E-A453-08041786C9E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894" name="Rectangle 2"/>
          <p:cNvSpPr>
            <a:spLocks noGrp="1" noRot="1" noChangeAspect="1" noChangeArrowheads="1" noTextEdit="1"/>
          </p:cNvSpPr>
          <p:nvPr>
            <p:ph type="sldImg"/>
          </p:nvPr>
        </p:nvSpPr>
        <p:spPr>
          <a:xfrm>
            <a:off x="90488" y="744538"/>
            <a:ext cx="6616700" cy="3722687"/>
          </a:xfrm>
          <a:ln/>
        </p:spPr>
      </p:sp>
      <p:sp>
        <p:nvSpPr>
          <p:cNvPr id="165895"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42083203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hdr" sz="quarter"/>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Terema HF &amp; Teamskills TTT</a:t>
            </a: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891" name="Rectangle 3"/>
          <p:cNvSpPr>
            <a:spLocks noGrp="1" noChangeArrowheads="1"/>
          </p:cNvSpPr>
          <p:nvPr>
            <p:ph type="dt" sz="quarter" idx="1"/>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Behavioural Human Factors and Teamskills</a:t>
            </a: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892" name="Rectangle 6"/>
          <p:cNvSpPr>
            <a:spLocks noGrp="1" noChangeArrowheads="1"/>
          </p:cNvSpPr>
          <p:nvPr>
            <p:ph type="ftr" sz="quarter" idx="4"/>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Spring 2021</a:t>
            </a:r>
          </a:p>
        </p:txBody>
      </p:sp>
      <p:sp>
        <p:nvSpPr>
          <p:cNvPr id="165893"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777C2E-2531-4A4E-A453-08041786C9E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894" name="Rectangle 2"/>
          <p:cNvSpPr>
            <a:spLocks noGrp="1" noRot="1" noChangeAspect="1" noChangeArrowheads="1" noTextEdit="1"/>
          </p:cNvSpPr>
          <p:nvPr>
            <p:ph type="sldImg"/>
          </p:nvPr>
        </p:nvSpPr>
        <p:spPr>
          <a:xfrm>
            <a:off x="90488" y="744538"/>
            <a:ext cx="6616700" cy="3722687"/>
          </a:xfrm>
          <a:ln/>
        </p:spPr>
      </p:sp>
      <p:sp>
        <p:nvSpPr>
          <p:cNvPr id="165895"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0658176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2.jpe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4.jpe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7820C01-E8F6-0049-B111-72B1FBAFF28F}"/>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99682D3-738D-C742-8BB2-B3B4E3D2B746}"/>
              </a:ext>
            </a:extLst>
          </p:cNvPr>
          <p:cNvSpPr>
            <a:spLocks noGrp="1"/>
          </p:cNvSpPr>
          <p:nvPr>
            <p:ph type="ctrTitle"/>
          </p:nvPr>
        </p:nvSpPr>
        <p:spPr>
          <a:xfrm>
            <a:off x="858979" y="1940534"/>
            <a:ext cx="6317071" cy="2387600"/>
          </a:xfrm>
          <a:ln>
            <a:noFill/>
          </a:ln>
        </p:spPr>
        <p:txBody>
          <a:bodyPr lIns="0" tIns="0" rIns="0" bIns="144000" anchor="b"/>
          <a:lstStyle>
            <a:lvl1pPr algn="l">
              <a:defRPr sz="5400" b="1" i="0" spc="-120" baseline="0">
                <a:solidFill>
                  <a:schemeClr val="bg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C3ACCBBB-BBC0-F84E-8AE6-F18688449B7B}"/>
              </a:ext>
            </a:extLst>
          </p:cNvPr>
          <p:cNvSpPr>
            <a:spLocks noGrp="1"/>
          </p:cNvSpPr>
          <p:nvPr>
            <p:ph type="subTitle" idx="1"/>
          </p:nvPr>
        </p:nvSpPr>
        <p:spPr>
          <a:xfrm>
            <a:off x="858979" y="4751879"/>
            <a:ext cx="6317071" cy="536809"/>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cxnSp>
        <p:nvCxnSpPr>
          <p:cNvPr id="5" name="Straight Connector 4">
            <a:extLst>
              <a:ext uri="{FF2B5EF4-FFF2-40B4-BE49-F238E27FC236}">
                <a16:creationId xmlns:a16="http://schemas.microsoft.com/office/drawing/2014/main" id="{296DCF8E-1BCF-3546-B2F2-4E9E3F13FBC1}"/>
              </a:ext>
            </a:extLst>
          </p:cNvPr>
          <p:cNvCxnSpPr/>
          <p:nvPr userDrawn="1"/>
        </p:nvCxnSpPr>
        <p:spPr>
          <a:xfrm>
            <a:off x="858978" y="4454783"/>
            <a:ext cx="6317071" cy="0"/>
          </a:xfrm>
          <a:prstGeom prst="line">
            <a:avLst/>
          </a:prstGeom>
          <a:ln w="158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8602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203BE-A9EF-3E4C-ACF5-85D615CCF13B}"/>
              </a:ext>
            </a:extLst>
          </p:cNvPr>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125540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22834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29C94BD-EB84-254D-A29A-532AB99DB4D7}"/>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9EA7F9A-C226-AF4B-BFB8-624D71295E66}"/>
              </a:ext>
            </a:extLst>
          </p:cNvPr>
          <p:cNvSpPr>
            <a:spLocks noGrp="1"/>
          </p:cNvSpPr>
          <p:nvPr>
            <p:ph type="title"/>
          </p:nvPr>
        </p:nvSpPr>
        <p:spPr>
          <a:xfrm>
            <a:off x="838200" y="1756807"/>
            <a:ext cx="8984530" cy="1009651"/>
          </a:xfrm>
        </p:spPr>
        <p:txBody>
          <a:bodyPr/>
          <a:lstStyle>
            <a:lvl1pPr>
              <a:defRPr>
                <a:solidFill>
                  <a:schemeClr val="bg1"/>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E45C7AA-5974-D043-8D03-3587E1A575A4}"/>
              </a:ext>
            </a:extLst>
          </p:cNvPr>
          <p:cNvSpPr>
            <a:spLocks noGrp="1"/>
          </p:cNvSpPr>
          <p:nvPr>
            <p:ph idx="1"/>
          </p:nvPr>
        </p:nvSpPr>
        <p:spPr>
          <a:xfrm>
            <a:off x="838200" y="2988298"/>
            <a:ext cx="10515600" cy="2271859"/>
          </a:xfrm>
        </p:spPr>
        <p:txBody>
          <a:bodyPr/>
          <a:lstStyle>
            <a:lvl1pPr>
              <a:lnSpc>
                <a:spcPct val="110000"/>
              </a:lnSpc>
              <a:defRPr>
                <a:solidFill>
                  <a:schemeClr val="bg1"/>
                </a:solidFill>
              </a:defRPr>
            </a:lvl1pPr>
            <a:lvl2pPr>
              <a:lnSpc>
                <a:spcPct val="110000"/>
              </a:lnSpc>
              <a:defRPr>
                <a:solidFill>
                  <a:schemeClr val="bg1"/>
                </a:solidFill>
              </a:defRPr>
            </a:lvl2pPr>
            <a:lvl3pPr>
              <a:lnSpc>
                <a:spcPct val="110000"/>
              </a:lnSpc>
              <a:defRPr>
                <a:solidFill>
                  <a:schemeClr val="bg1"/>
                </a:solidFill>
              </a:defRPr>
            </a:lvl3pPr>
            <a:lvl4pPr>
              <a:lnSpc>
                <a:spcPct val="110000"/>
              </a:lnSpc>
              <a:defRPr>
                <a:solidFill>
                  <a:schemeClr val="bg1"/>
                </a:solidFill>
              </a:defRPr>
            </a:lvl4pPr>
            <a:lvl5pPr>
              <a:lnSpc>
                <a:spcPct val="110000"/>
              </a:lnSpc>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0106646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A blue rectangle with a long shadow&#10;&#10;Description automatically generated">
            <a:extLst>
              <a:ext uri="{FF2B5EF4-FFF2-40B4-BE49-F238E27FC236}">
                <a16:creationId xmlns:a16="http://schemas.microsoft.com/office/drawing/2014/main" id="{8BB63761-991D-6DC4-FF5E-7FA064B78C8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129A992-B102-5B1F-BDA6-6A9A3EA7E832}"/>
              </a:ext>
            </a:extLst>
          </p:cNvPr>
          <p:cNvSpPr>
            <a:spLocks noGrp="1"/>
          </p:cNvSpPr>
          <p:nvPr>
            <p:ph type="ctrTitle"/>
          </p:nvPr>
        </p:nvSpPr>
        <p:spPr>
          <a:xfrm>
            <a:off x="786384" y="2822646"/>
            <a:ext cx="7040880" cy="1322634"/>
          </a:xfrm>
          <a:prstGeom prst="rect">
            <a:avLst/>
          </a:prstGeom>
        </p:spPr>
        <p:txBody>
          <a:bodyPr anchor="t">
            <a:normAutofit/>
          </a:bodyPr>
          <a:lstStyle>
            <a:lvl1pPr algn="l">
              <a:defRPr sz="4200">
                <a:solidFill>
                  <a:schemeClr val="bg1"/>
                </a:solidFill>
                <a:latin typeface="Frutiger LT 45 Light" panose="020B0500000000000000" pitchFamily="34" charset="0"/>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07019F4F-3E67-7D59-6B17-3716F3FC722F}"/>
              </a:ext>
            </a:extLst>
          </p:cNvPr>
          <p:cNvSpPr>
            <a:spLocks noGrp="1"/>
          </p:cNvSpPr>
          <p:nvPr>
            <p:ph type="subTitle" idx="1"/>
          </p:nvPr>
        </p:nvSpPr>
        <p:spPr>
          <a:xfrm>
            <a:off x="786383" y="5528469"/>
            <a:ext cx="8897155" cy="827881"/>
          </a:xfrm>
        </p:spPr>
        <p:txBody>
          <a:bodyPr/>
          <a:lstStyle>
            <a:lvl1pPr marL="0" indent="0" algn="l">
              <a:buNone/>
              <a:defRPr sz="2400">
                <a:solidFill>
                  <a:schemeClr val="bg1"/>
                </a:solidFill>
                <a:latin typeface="Frutiger LT 45 Light" panose="020B0500000000000000"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12" name="Picture 11" descr="A black and white logo&#10;&#10;Description automatically generated">
            <a:extLst>
              <a:ext uri="{FF2B5EF4-FFF2-40B4-BE49-F238E27FC236}">
                <a16:creationId xmlns:a16="http://schemas.microsoft.com/office/drawing/2014/main" id="{589B204D-DCEF-B97B-FC26-31E13ED0407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570720" y="615695"/>
            <a:ext cx="2005583" cy="955039"/>
          </a:xfrm>
          <a:prstGeom prst="rect">
            <a:avLst/>
          </a:prstGeom>
        </p:spPr>
      </p:pic>
    </p:spTree>
    <p:extLst>
      <p:ext uri="{BB962C8B-B14F-4D97-AF65-F5344CB8AC3E}">
        <p14:creationId xmlns:p14="http://schemas.microsoft.com/office/powerpoint/2010/main" val="20232545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7" descr="A close-up of a person's hand&#10;&#10;Description automatically generated">
            <a:extLst>
              <a:ext uri="{FF2B5EF4-FFF2-40B4-BE49-F238E27FC236}">
                <a16:creationId xmlns:a16="http://schemas.microsoft.com/office/drawing/2014/main" id="{18269D0F-1C63-7FFA-D0C9-564B08BBF1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53D54648-53B4-6586-9D98-5C26991CAA32}"/>
              </a:ext>
            </a:extLst>
          </p:cNvPr>
          <p:cNvSpPr>
            <a:spLocks noGrp="1"/>
          </p:cNvSpPr>
          <p:nvPr>
            <p:ph idx="1"/>
          </p:nvPr>
        </p:nvSpPr>
        <p:spPr>
          <a:xfrm>
            <a:off x="786384" y="1825625"/>
            <a:ext cx="10619232"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a:extLst>
              <a:ext uri="{FF2B5EF4-FFF2-40B4-BE49-F238E27FC236}">
                <a16:creationId xmlns:a16="http://schemas.microsoft.com/office/drawing/2014/main" id="{5BF1A555-59D8-A1C0-218C-D5C031F3FA80}"/>
              </a:ext>
            </a:extLst>
          </p:cNvPr>
          <p:cNvSpPr>
            <a:spLocks noGrp="1"/>
          </p:cNvSpPr>
          <p:nvPr>
            <p:ph type="ftr" sz="quarter" idx="11"/>
          </p:nvPr>
        </p:nvSpPr>
        <p:spPr>
          <a:xfrm>
            <a:off x="786384" y="6181281"/>
            <a:ext cx="4114800" cy="365125"/>
          </a:xfrm>
          <a:prstGeom prst="rect">
            <a:avLst/>
          </a:prstGeom>
        </p:spPr>
        <p:txBody>
          <a:bodyPr/>
          <a:lstStyle>
            <a:lvl1pPr algn="l">
              <a:defRPr>
                <a:solidFill>
                  <a:schemeClr val="tx1"/>
                </a:solidFill>
                <a:latin typeface="Frutiger LT 45 Light" panose="020B0500000000000000" pitchFamily="34" charset="0"/>
              </a:defRPr>
            </a:lvl1pPr>
          </a:lstStyle>
          <a:p>
            <a:r>
              <a:rPr lang="en-US"/>
              <a:t>University Hospitals Leicester</a:t>
            </a:r>
          </a:p>
        </p:txBody>
      </p:sp>
      <p:sp>
        <p:nvSpPr>
          <p:cNvPr id="9" name="Title 1">
            <a:extLst>
              <a:ext uri="{FF2B5EF4-FFF2-40B4-BE49-F238E27FC236}">
                <a16:creationId xmlns:a16="http://schemas.microsoft.com/office/drawing/2014/main" id="{44864A62-B305-86AF-0B59-6049B3193F09}"/>
              </a:ext>
            </a:extLst>
          </p:cNvPr>
          <p:cNvSpPr>
            <a:spLocks noGrp="1"/>
          </p:cNvSpPr>
          <p:nvPr>
            <p:ph type="title"/>
          </p:nvPr>
        </p:nvSpPr>
        <p:spPr>
          <a:xfrm>
            <a:off x="786384" y="681037"/>
            <a:ext cx="10619232" cy="1009651"/>
          </a:xfrm>
          <a:prstGeom prst="rect">
            <a:avLst/>
          </a:prstGeom>
        </p:spPr>
        <p:txBody>
          <a:bodyPr anchor="t">
            <a:normAutofit/>
          </a:bodyPr>
          <a:lstStyle>
            <a:lvl1pPr>
              <a:defRPr sz="4200">
                <a:solidFill>
                  <a:schemeClr val="tx1"/>
                </a:solidFill>
              </a:defRPr>
            </a:lvl1pPr>
          </a:lstStyle>
          <a:p>
            <a:r>
              <a:rPr lang="en-GB"/>
              <a:t>Click to edit Master title style</a:t>
            </a:r>
            <a:endParaRPr lang="en-US"/>
          </a:p>
        </p:txBody>
      </p:sp>
      <p:sp>
        <p:nvSpPr>
          <p:cNvPr id="2" name="TextBox 1">
            <a:extLst>
              <a:ext uri="{FF2B5EF4-FFF2-40B4-BE49-F238E27FC236}">
                <a16:creationId xmlns:a16="http://schemas.microsoft.com/office/drawing/2014/main" id="{D66A22AF-F2B3-2B7E-B458-F65DA6E00684}"/>
              </a:ext>
            </a:extLst>
          </p:cNvPr>
          <p:cNvSpPr txBox="1"/>
          <p:nvPr userDrawn="1"/>
        </p:nvSpPr>
        <p:spPr>
          <a:xfrm>
            <a:off x="786384" y="6179121"/>
            <a:ext cx="4114800" cy="369443"/>
          </a:xfrm>
          <a:prstGeom prst="rect">
            <a:avLst/>
          </a:prstGeom>
          <a:noFill/>
        </p:spPr>
        <p:txBody>
          <a:bodyPr wrap="square" rtlCol="0">
            <a:spAutoFit/>
          </a:bodyPr>
          <a:lstStyle/>
          <a:p>
            <a:r>
              <a:rPr lang="en-US">
                <a:latin typeface="Frutiger LT 45 Light" panose="020B0500000000000000" pitchFamily="34" charset="0"/>
              </a:rPr>
              <a:t>University Hospitals Leicester</a:t>
            </a:r>
          </a:p>
        </p:txBody>
      </p:sp>
      <p:sp>
        <p:nvSpPr>
          <p:cNvPr id="4" name="TextBox 3">
            <a:extLst>
              <a:ext uri="{FF2B5EF4-FFF2-40B4-BE49-F238E27FC236}">
                <a16:creationId xmlns:a16="http://schemas.microsoft.com/office/drawing/2014/main" id="{B84C1405-89C5-2D4B-FB28-3A13048CDD6E}"/>
              </a:ext>
            </a:extLst>
          </p:cNvPr>
          <p:cNvSpPr txBox="1"/>
          <p:nvPr userDrawn="1"/>
        </p:nvSpPr>
        <p:spPr>
          <a:xfrm>
            <a:off x="8610600" y="6179120"/>
            <a:ext cx="2795016" cy="369332"/>
          </a:xfrm>
          <a:prstGeom prst="rect">
            <a:avLst/>
          </a:prstGeom>
          <a:noFill/>
        </p:spPr>
        <p:txBody>
          <a:bodyPr wrap="square" rtlCol="0">
            <a:spAutoFit/>
          </a:bodyPr>
          <a:lstStyle/>
          <a:p>
            <a:pPr algn="r"/>
            <a:r>
              <a:rPr lang="en-US">
                <a:latin typeface="Frutiger LT 45 Light" panose="020B0500000000000000" pitchFamily="34" charset="0"/>
              </a:rPr>
              <a:t>2024</a:t>
            </a:r>
          </a:p>
        </p:txBody>
      </p:sp>
    </p:spTree>
    <p:extLst>
      <p:ext uri="{BB962C8B-B14F-4D97-AF65-F5344CB8AC3E}">
        <p14:creationId xmlns:p14="http://schemas.microsoft.com/office/powerpoint/2010/main" val="11734815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descr="A blue and white flag&#10;&#10;Description automatically generated">
            <a:extLst>
              <a:ext uri="{FF2B5EF4-FFF2-40B4-BE49-F238E27FC236}">
                <a16:creationId xmlns:a16="http://schemas.microsoft.com/office/drawing/2014/main" id="{5EFCE643-BDE1-B662-2C49-6A04D26D2C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Text Placeholder 2">
            <a:extLst>
              <a:ext uri="{FF2B5EF4-FFF2-40B4-BE49-F238E27FC236}">
                <a16:creationId xmlns:a16="http://schemas.microsoft.com/office/drawing/2014/main" id="{B9E7CD32-B187-F645-5880-4A1E5DAFC60C}"/>
              </a:ext>
            </a:extLst>
          </p:cNvPr>
          <p:cNvSpPr>
            <a:spLocks noGrp="1"/>
          </p:cNvSpPr>
          <p:nvPr>
            <p:ph type="body" idx="1"/>
          </p:nvPr>
        </p:nvSpPr>
        <p:spPr>
          <a:xfrm>
            <a:off x="786384" y="4589463"/>
            <a:ext cx="10619232"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8" name="Title 1">
            <a:extLst>
              <a:ext uri="{FF2B5EF4-FFF2-40B4-BE49-F238E27FC236}">
                <a16:creationId xmlns:a16="http://schemas.microsoft.com/office/drawing/2014/main" id="{315B03ED-E953-82DE-9A2D-02964ED00522}"/>
              </a:ext>
            </a:extLst>
          </p:cNvPr>
          <p:cNvSpPr>
            <a:spLocks noGrp="1"/>
          </p:cNvSpPr>
          <p:nvPr>
            <p:ph type="ctrTitle"/>
          </p:nvPr>
        </p:nvSpPr>
        <p:spPr>
          <a:xfrm>
            <a:off x="786384" y="2822646"/>
            <a:ext cx="7040880" cy="1322634"/>
          </a:xfrm>
          <a:prstGeom prst="rect">
            <a:avLst/>
          </a:prstGeom>
        </p:spPr>
        <p:txBody>
          <a:bodyPr anchor="t">
            <a:normAutofit/>
          </a:bodyPr>
          <a:lstStyle>
            <a:lvl1pPr algn="l">
              <a:defRPr sz="4200">
                <a:solidFill>
                  <a:schemeClr val="tx1"/>
                </a:solidFill>
                <a:latin typeface="Frutiger LT 45 Light" panose="020B0500000000000000" pitchFamily="34" charset="0"/>
              </a:defRPr>
            </a:lvl1pPr>
          </a:lstStyle>
          <a:p>
            <a:r>
              <a:rPr lang="en-GB"/>
              <a:t>Click to edit Master title style</a:t>
            </a:r>
            <a:endParaRPr lang="en-US"/>
          </a:p>
        </p:txBody>
      </p:sp>
      <p:sp>
        <p:nvSpPr>
          <p:cNvPr id="2" name="Footer Placeholder 4">
            <a:extLst>
              <a:ext uri="{FF2B5EF4-FFF2-40B4-BE49-F238E27FC236}">
                <a16:creationId xmlns:a16="http://schemas.microsoft.com/office/drawing/2014/main" id="{FEED6661-B495-2276-F6A7-7580E7094399}"/>
              </a:ext>
            </a:extLst>
          </p:cNvPr>
          <p:cNvSpPr>
            <a:spLocks noGrp="1"/>
          </p:cNvSpPr>
          <p:nvPr>
            <p:ph type="ftr" sz="quarter" idx="11"/>
          </p:nvPr>
        </p:nvSpPr>
        <p:spPr>
          <a:xfrm>
            <a:off x="786384" y="6181281"/>
            <a:ext cx="4114800" cy="365125"/>
          </a:xfrm>
          <a:prstGeom prst="rect">
            <a:avLst/>
          </a:prstGeom>
        </p:spPr>
        <p:txBody>
          <a:bodyPr/>
          <a:lstStyle>
            <a:lvl1pPr algn="l">
              <a:defRPr>
                <a:solidFill>
                  <a:schemeClr val="tx1"/>
                </a:solidFill>
                <a:latin typeface="Frutiger LT 45 Light" panose="020B0500000000000000" pitchFamily="34" charset="0"/>
              </a:defRPr>
            </a:lvl1pPr>
          </a:lstStyle>
          <a:p>
            <a:r>
              <a:rPr lang="en-US"/>
              <a:t>University Hospitals Leicester</a:t>
            </a:r>
          </a:p>
        </p:txBody>
      </p:sp>
      <p:sp>
        <p:nvSpPr>
          <p:cNvPr id="5" name="TextBox 4">
            <a:extLst>
              <a:ext uri="{FF2B5EF4-FFF2-40B4-BE49-F238E27FC236}">
                <a16:creationId xmlns:a16="http://schemas.microsoft.com/office/drawing/2014/main" id="{D3CC9808-92F6-3230-7C30-3CF3769F3946}"/>
              </a:ext>
            </a:extLst>
          </p:cNvPr>
          <p:cNvSpPr txBox="1"/>
          <p:nvPr userDrawn="1"/>
        </p:nvSpPr>
        <p:spPr>
          <a:xfrm>
            <a:off x="786384" y="6179121"/>
            <a:ext cx="4114800" cy="369443"/>
          </a:xfrm>
          <a:prstGeom prst="rect">
            <a:avLst/>
          </a:prstGeom>
          <a:noFill/>
        </p:spPr>
        <p:txBody>
          <a:bodyPr wrap="square" rtlCol="0">
            <a:spAutoFit/>
          </a:bodyPr>
          <a:lstStyle/>
          <a:p>
            <a:r>
              <a:rPr lang="en-US">
                <a:latin typeface="Frutiger LT 45 Light" panose="020B0500000000000000" pitchFamily="34" charset="0"/>
              </a:rPr>
              <a:t>University Hospitals Leicester</a:t>
            </a:r>
          </a:p>
        </p:txBody>
      </p:sp>
      <p:sp>
        <p:nvSpPr>
          <p:cNvPr id="6" name="TextBox 5">
            <a:extLst>
              <a:ext uri="{FF2B5EF4-FFF2-40B4-BE49-F238E27FC236}">
                <a16:creationId xmlns:a16="http://schemas.microsoft.com/office/drawing/2014/main" id="{687999D2-9A10-619A-CF02-8115EC573383}"/>
              </a:ext>
            </a:extLst>
          </p:cNvPr>
          <p:cNvSpPr txBox="1"/>
          <p:nvPr userDrawn="1"/>
        </p:nvSpPr>
        <p:spPr>
          <a:xfrm>
            <a:off x="8610600" y="6179120"/>
            <a:ext cx="2795016" cy="369332"/>
          </a:xfrm>
          <a:prstGeom prst="rect">
            <a:avLst/>
          </a:prstGeom>
          <a:noFill/>
        </p:spPr>
        <p:txBody>
          <a:bodyPr wrap="square" rtlCol="0">
            <a:spAutoFit/>
          </a:bodyPr>
          <a:lstStyle/>
          <a:p>
            <a:pPr algn="r"/>
            <a:r>
              <a:rPr lang="en-US">
                <a:latin typeface="Frutiger LT 45 Light" panose="020B0500000000000000" pitchFamily="34" charset="0"/>
              </a:rPr>
              <a:t>2024</a:t>
            </a:r>
          </a:p>
        </p:txBody>
      </p:sp>
    </p:spTree>
    <p:extLst>
      <p:ext uri="{BB962C8B-B14F-4D97-AF65-F5344CB8AC3E}">
        <p14:creationId xmlns:p14="http://schemas.microsoft.com/office/powerpoint/2010/main" val="22718045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9" name="Picture 8" descr="A close-up of a person's hand&#10;&#10;Description automatically generated">
            <a:extLst>
              <a:ext uri="{FF2B5EF4-FFF2-40B4-BE49-F238E27FC236}">
                <a16:creationId xmlns:a16="http://schemas.microsoft.com/office/drawing/2014/main" id="{AC1B979F-AA03-F0B5-E986-E6C9C76EDC0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7F4649EF-1D79-2DDF-C359-DE9891CDA720}"/>
              </a:ext>
            </a:extLst>
          </p:cNvPr>
          <p:cNvSpPr>
            <a:spLocks noGrp="1"/>
          </p:cNvSpPr>
          <p:nvPr>
            <p:ph sz="half" idx="1"/>
          </p:nvPr>
        </p:nvSpPr>
        <p:spPr>
          <a:xfrm>
            <a:off x="786384" y="1825625"/>
            <a:ext cx="5233416" cy="414235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2A65165E-96A1-6D90-943F-158BE1F268D4}"/>
              </a:ext>
            </a:extLst>
          </p:cNvPr>
          <p:cNvSpPr>
            <a:spLocks noGrp="1"/>
          </p:cNvSpPr>
          <p:nvPr>
            <p:ph sz="half" idx="2"/>
          </p:nvPr>
        </p:nvSpPr>
        <p:spPr>
          <a:xfrm>
            <a:off x="6172200" y="1825625"/>
            <a:ext cx="5233416" cy="414235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Title 1">
            <a:extLst>
              <a:ext uri="{FF2B5EF4-FFF2-40B4-BE49-F238E27FC236}">
                <a16:creationId xmlns:a16="http://schemas.microsoft.com/office/drawing/2014/main" id="{67624589-B213-E3EB-ADFA-385A18F3CD4F}"/>
              </a:ext>
            </a:extLst>
          </p:cNvPr>
          <p:cNvSpPr>
            <a:spLocks noGrp="1"/>
          </p:cNvSpPr>
          <p:nvPr>
            <p:ph type="title"/>
          </p:nvPr>
        </p:nvSpPr>
        <p:spPr>
          <a:xfrm>
            <a:off x="786384" y="681037"/>
            <a:ext cx="10619232" cy="1009651"/>
          </a:xfrm>
          <a:prstGeom prst="rect">
            <a:avLst/>
          </a:prstGeom>
        </p:spPr>
        <p:txBody>
          <a:bodyPr anchor="t">
            <a:normAutofit/>
          </a:bodyPr>
          <a:lstStyle>
            <a:lvl1pPr>
              <a:defRPr sz="4200">
                <a:solidFill>
                  <a:schemeClr val="tx1"/>
                </a:solidFill>
              </a:defRPr>
            </a:lvl1pPr>
          </a:lstStyle>
          <a:p>
            <a:r>
              <a:rPr lang="en-GB"/>
              <a:t>Click to edit Master title style</a:t>
            </a:r>
            <a:endParaRPr lang="en-US"/>
          </a:p>
        </p:txBody>
      </p:sp>
      <p:sp>
        <p:nvSpPr>
          <p:cNvPr id="2" name="Footer Placeholder 4">
            <a:extLst>
              <a:ext uri="{FF2B5EF4-FFF2-40B4-BE49-F238E27FC236}">
                <a16:creationId xmlns:a16="http://schemas.microsoft.com/office/drawing/2014/main" id="{82521CFE-01E1-B563-1F34-B4A6F6B2BFA7}"/>
              </a:ext>
            </a:extLst>
          </p:cNvPr>
          <p:cNvSpPr>
            <a:spLocks noGrp="1"/>
          </p:cNvSpPr>
          <p:nvPr>
            <p:ph type="ftr" sz="quarter" idx="11"/>
          </p:nvPr>
        </p:nvSpPr>
        <p:spPr>
          <a:xfrm>
            <a:off x="786384" y="6181281"/>
            <a:ext cx="4114800" cy="365125"/>
          </a:xfrm>
          <a:prstGeom prst="rect">
            <a:avLst/>
          </a:prstGeom>
        </p:spPr>
        <p:txBody>
          <a:bodyPr/>
          <a:lstStyle>
            <a:lvl1pPr algn="l">
              <a:defRPr>
                <a:solidFill>
                  <a:schemeClr val="tx1"/>
                </a:solidFill>
                <a:latin typeface="Frutiger LT 45 Light" panose="020B0500000000000000" pitchFamily="34" charset="0"/>
              </a:defRPr>
            </a:lvl1pPr>
          </a:lstStyle>
          <a:p>
            <a:r>
              <a:rPr lang="en-US"/>
              <a:t>University Hospitals Leicester</a:t>
            </a:r>
          </a:p>
        </p:txBody>
      </p:sp>
      <p:sp>
        <p:nvSpPr>
          <p:cNvPr id="6" name="TextBox 5">
            <a:extLst>
              <a:ext uri="{FF2B5EF4-FFF2-40B4-BE49-F238E27FC236}">
                <a16:creationId xmlns:a16="http://schemas.microsoft.com/office/drawing/2014/main" id="{C8B75C07-2437-AED1-134B-74BA2D332939}"/>
              </a:ext>
            </a:extLst>
          </p:cNvPr>
          <p:cNvSpPr txBox="1"/>
          <p:nvPr userDrawn="1"/>
        </p:nvSpPr>
        <p:spPr>
          <a:xfrm>
            <a:off x="786384" y="6179121"/>
            <a:ext cx="4114800" cy="369443"/>
          </a:xfrm>
          <a:prstGeom prst="rect">
            <a:avLst/>
          </a:prstGeom>
          <a:noFill/>
        </p:spPr>
        <p:txBody>
          <a:bodyPr wrap="square" rtlCol="0">
            <a:spAutoFit/>
          </a:bodyPr>
          <a:lstStyle/>
          <a:p>
            <a:r>
              <a:rPr lang="en-US">
                <a:latin typeface="Frutiger LT 45 Light" panose="020B0500000000000000" pitchFamily="34" charset="0"/>
              </a:rPr>
              <a:t>University Hospitals Leicester</a:t>
            </a:r>
          </a:p>
        </p:txBody>
      </p:sp>
      <p:sp>
        <p:nvSpPr>
          <p:cNvPr id="7" name="TextBox 6">
            <a:extLst>
              <a:ext uri="{FF2B5EF4-FFF2-40B4-BE49-F238E27FC236}">
                <a16:creationId xmlns:a16="http://schemas.microsoft.com/office/drawing/2014/main" id="{5C1F0925-B7F1-EB6C-E80C-01DCBDB214F8}"/>
              </a:ext>
            </a:extLst>
          </p:cNvPr>
          <p:cNvSpPr txBox="1"/>
          <p:nvPr userDrawn="1"/>
        </p:nvSpPr>
        <p:spPr>
          <a:xfrm>
            <a:off x="8610600" y="6179120"/>
            <a:ext cx="2795016" cy="369332"/>
          </a:xfrm>
          <a:prstGeom prst="rect">
            <a:avLst/>
          </a:prstGeom>
          <a:noFill/>
        </p:spPr>
        <p:txBody>
          <a:bodyPr wrap="square" rtlCol="0">
            <a:spAutoFit/>
          </a:bodyPr>
          <a:lstStyle/>
          <a:p>
            <a:pPr algn="r"/>
            <a:r>
              <a:rPr lang="en-US">
                <a:latin typeface="Frutiger LT 45 Light" panose="020B0500000000000000" pitchFamily="34" charset="0"/>
              </a:rPr>
              <a:t>2024</a:t>
            </a:r>
          </a:p>
        </p:txBody>
      </p:sp>
    </p:spTree>
    <p:extLst>
      <p:ext uri="{BB962C8B-B14F-4D97-AF65-F5344CB8AC3E}">
        <p14:creationId xmlns:p14="http://schemas.microsoft.com/office/powerpoint/2010/main" val="27093119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0" name="Picture 9" descr="A close-up of a person's hand&#10;&#10;Description automatically generated">
            <a:extLst>
              <a:ext uri="{FF2B5EF4-FFF2-40B4-BE49-F238E27FC236}">
                <a16:creationId xmlns:a16="http://schemas.microsoft.com/office/drawing/2014/main" id="{56F745E0-3E2A-C58A-8606-B1F0DC1B33F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Text Placeholder 2">
            <a:extLst>
              <a:ext uri="{FF2B5EF4-FFF2-40B4-BE49-F238E27FC236}">
                <a16:creationId xmlns:a16="http://schemas.microsoft.com/office/drawing/2014/main" id="{3A68D372-987B-08E0-92D0-2AA1CCC50988}"/>
              </a:ext>
            </a:extLst>
          </p:cNvPr>
          <p:cNvSpPr>
            <a:spLocks noGrp="1"/>
          </p:cNvSpPr>
          <p:nvPr>
            <p:ph type="body" idx="1"/>
          </p:nvPr>
        </p:nvSpPr>
        <p:spPr>
          <a:xfrm>
            <a:off x="786384" y="1681163"/>
            <a:ext cx="5211191" cy="823912"/>
          </a:xfrm>
        </p:spPr>
        <p:txBody>
          <a:bodyPr anchor="b"/>
          <a:lstStyle>
            <a:lvl1pPr marL="0" indent="0">
              <a:buNone/>
              <a:defRPr sz="2400" b="1">
                <a:latin typeface="Frutiger LT 55 Roman" panose="02000503040000020004"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79E3103-0A3D-49A0-438A-6A0549BF463A}"/>
              </a:ext>
            </a:extLst>
          </p:cNvPr>
          <p:cNvSpPr>
            <a:spLocks noGrp="1"/>
          </p:cNvSpPr>
          <p:nvPr>
            <p:ph sz="half" idx="2"/>
          </p:nvPr>
        </p:nvSpPr>
        <p:spPr>
          <a:xfrm>
            <a:off x="786384" y="2505075"/>
            <a:ext cx="5211191" cy="342023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AE24F301-B554-8A21-07A4-94BD5FF00A8E}"/>
              </a:ext>
            </a:extLst>
          </p:cNvPr>
          <p:cNvSpPr>
            <a:spLocks noGrp="1"/>
          </p:cNvSpPr>
          <p:nvPr>
            <p:ph type="body" sz="quarter" idx="3"/>
          </p:nvPr>
        </p:nvSpPr>
        <p:spPr>
          <a:xfrm>
            <a:off x="6172200" y="1681163"/>
            <a:ext cx="5233416" cy="823912"/>
          </a:xfrm>
        </p:spPr>
        <p:txBody>
          <a:bodyPr anchor="b"/>
          <a:lstStyle>
            <a:lvl1pPr marL="0" indent="0">
              <a:buNone/>
              <a:defRPr sz="2400" b="1">
                <a:latin typeface="Frutiger LT 55 Roman" panose="02000503040000020004"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6E69174-9890-3422-CD1D-0258E48FCBC6}"/>
              </a:ext>
            </a:extLst>
          </p:cNvPr>
          <p:cNvSpPr>
            <a:spLocks noGrp="1"/>
          </p:cNvSpPr>
          <p:nvPr>
            <p:ph sz="quarter" idx="4"/>
          </p:nvPr>
        </p:nvSpPr>
        <p:spPr>
          <a:xfrm>
            <a:off x="6172200" y="2505075"/>
            <a:ext cx="5233416" cy="342023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Title 1">
            <a:extLst>
              <a:ext uri="{FF2B5EF4-FFF2-40B4-BE49-F238E27FC236}">
                <a16:creationId xmlns:a16="http://schemas.microsoft.com/office/drawing/2014/main" id="{B7DA6F79-C05C-F2E9-4754-FF020C7F7C3D}"/>
              </a:ext>
            </a:extLst>
          </p:cNvPr>
          <p:cNvSpPr>
            <a:spLocks noGrp="1"/>
          </p:cNvSpPr>
          <p:nvPr>
            <p:ph type="title"/>
          </p:nvPr>
        </p:nvSpPr>
        <p:spPr>
          <a:xfrm>
            <a:off x="786384" y="681037"/>
            <a:ext cx="10619232" cy="1009651"/>
          </a:xfrm>
          <a:prstGeom prst="rect">
            <a:avLst/>
          </a:prstGeom>
        </p:spPr>
        <p:txBody>
          <a:bodyPr anchor="t">
            <a:normAutofit/>
          </a:bodyPr>
          <a:lstStyle>
            <a:lvl1pPr>
              <a:defRPr sz="4200">
                <a:solidFill>
                  <a:schemeClr val="tx1"/>
                </a:solidFill>
              </a:defRPr>
            </a:lvl1pPr>
          </a:lstStyle>
          <a:p>
            <a:r>
              <a:rPr lang="en-GB"/>
              <a:t>Click to edit Master title style</a:t>
            </a:r>
            <a:endParaRPr lang="en-US"/>
          </a:p>
        </p:txBody>
      </p:sp>
      <p:sp>
        <p:nvSpPr>
          <p:cNvPr id="2" name="Footer Placeholder 4">
            <a:extLst>
              <a:ext uri="{FF2B5EF4-FFF2-40B4-BE49-F238E27FC236}">
                <a16:creationId xmlns:a16="http://schemas.microsoft.com/office/drawing/2014/main" id="{EC29822B-66C8-6D3C-5050-B1911318FE40}"/>
              </a:ext>
            </a:extLst>
          </p:cNvPr>
          <p:cNvSpPr>
            <a:spLocks noGrp="1"/>
          </p:cNvSpPr>
          <p:nvPr>
            <p:ph type="ftr" sz="quarter" idx="11"/>
          </p:nvPr>
        </p:nvSpPr>
        <p:spPr>
          <a:xfrm>
            <a:off x="786384" y="6181281"/>
            <a:ext cx="4114800" cy="365125"/>
          </a:xfrm>
          <a:prstGeom prst="rect">
            <a:avLst/>
          </a:prstGeom>
        </p:spPr>
        <p:txBody>
          <a:bodyPr/>
          <a:lstStyle>
            <a:lvl1pPr algn="l">
              <a:defRPr>
                <a:solidFill>
                  <a:schemeClr val="tx1"/>
                </a:solidFill>
                <a:latin typeface="Frutiger LT 45 Light" panose="020B0500000000000000" pitchFamily="34" charset="0"/>
              </a:defRPr>
            </a:lvl1pPr>
          </a:lstStyle>
          <a:p>
            <a:r>
              <a:rPr lang="en-US"/>
              <a:t>University Hospitals Leicester</a:t>
            </a:r>
          </a:p>
        </p:txBody>
      </p:sp>
      <p:sp>
        <p:nvSpPr>
          <p:cNvPr id="8" name="TextBox 7">
            <a:extLst>
              <a:ext uri="{FF2B5EF4-FFF2-40B4-BE49-F238E27FC236}">
                <a16:creationId xmlns:a16="http://schemas.microsoft.com/office/drawing/2014/main" id="{415D3CB8-FA83-F352-6894-C71A5736D21D}"/>
              </a:ext>
            </a:extLst>
          </p:cNvPr>
          <p:cNvSpPr txBox="1"/>
          <p:nvPr userDrawn="1"/>
        </p:nvSpPr>
        <p:spPr>
          <a:xfrm>
            <a:off x="786384" y="6179121"/>
            <a:ext cx="4114800" cy="369443"/>
          </a:xfrm>
          <a:prstGeom prst="rect">
            <a:avLst/>
          </a:prstGeom>
          <a:noFill/>
        </p:spPr>
        <p:txBody>
          <a:bodyPr wrap="square" rtlCol="0">
            <a:spAutoFit/>
          </a:bodyPr>
          <a:lstStyle/>
          <a:p>
            <a:r>
              <a:rPr lang="en-US">
                <a:latin typeface="Frutiger LT 45 Light" panose="020B0500000000000000" pitchFamily="34" charset="0"/>
              </a:rPr>
              <a:t>University Hospitals Leicester</a:t>
            </a:r>
          </a:p>
        </p:txBody>
      </p:sp>
      <p:sp>
        <p:nvSpPr>
          <p:cNvPr id="9" name="TextBox 8">
            <a:extLst>
              <a:ext uri="{FF2B5EF4-FFF2-40B4-BE49-F238E27FC236}">
                <a16:creationId xmlns:a16="http://schemas.microsoft.com/office/drawing/2014/main" id="{9F9C944A-8363-0745-9435-F6B2C1F7B4C8}"/>
              </a:ext>
            </a:extLst>
          </p:cNvPr>
          <p:cNvSpPr txBox="1"/>
          <p:nvPr userDrawn="1"/>
        </p:nvSpPr>
        <p:spPr>
          <a:xfrm>
            <a:off x="8610600" y="6179120"/>
            <a:ext cx="2795016" cy="369332"/>
          </a:xfrm>
          <a:prstGeom prst="rect">
            <a:avLst/>
          </a:prstGeom>
          <a:noFill/>
        </p:spPr>
        <p:txBody>
          <a:bodyPr wrap="square" rtlCol="0">
            <a:spAutoFit/>
          </a:bodyPr>
          <a:lstStyle/>
          <a:p>
            <a:pPr algn="r"/>
            <a:r>
              <a:rPr lang="en-US">
                <a:latin typeface="Frutiger LT 45 Light" panose="020B0500000000000000" pitchFamily="34" charset="0"/>
              </a:rPr>
              <a:t>2024</a:t>
            </a:r>
          </a:p>
        </p:txBody>
      </p:sp>
    </p:spTree>
    <p:extLst>
      <p:ext uri="{BB962C8B-B14F-4D97-AF65-F5344CB8AC3E}">
        <p14:creationId xmlns:p14="http://schemas.microsoft.com/office/powerpoint/2010/main" val="16602570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6" name="Picture 5" descr="A close-up of a person's hand&#10;&#10;Description automatically generated">
            <a:extLst>
              <a:ext uri="{FF2B5EF4-FFF2-40B4-BE49-F238E27FC236}">
                <a16:creationId xmlns:a16="http://schemas.microsoft.com/office/drawing/2014/main" id="{E990B56F-02C9-15BB-4F6C-708AD5A0A38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6CA77A95-56BE-736C-EA9A-CF33DDAD2EA7}"/>
              </a:ext>
            </a:extLst>
          </p:cNvPr>
          <p:cNvSpPr>
            <a:spLocks noGrp="1"/>
          </p:cNvSpPr>
          <p:nvPr>
            <p:ph type="title"/>
          </p:nvPr>
        </p:nvSpPr>
        <p:spPr>
          <a:xfrm>
            <a:off x="786384" y="681037"/>
            <a:ext cx="10619232" cy="1009651"/>
          </a:xfrm>
          <a:prstGeom prst="rect">
            <a:avLst/>
          </a:prstGeom>
        </p:spPr>
        <p:txBody>
          <a:bodyPr anchor="t">
            <a:normAutofit/>
          </a:bodyPr>
          <a:lstStyle>
            <a:lvl1pPr>
              <a:defRPr sz="4200">
                <a:solidFill>
                  <a:schemeClr val="tx1"/>
                </a:solidFill>
              </a:defRPr>
            </a:lvl1pPr>
          </a:lstStyle>
          <a:p>
            <a:r>
              <a:rPr lang="en-GB"/>
              <a:t>Click to edit Master title style</a:t>
            </a:r>
            <a:endParaRPr lang="en-US"/>
          </a:p>
        </p:txBody>
      </p:sp>
      <p:sp>
        <p:nvSpPr>
          <p:cNvPr id="2" name="Footer Placeholder 4">
            <a:extLst>
              <a:ext uri="{FF2B5EF4-FFF2-40B4-BE49-F238E27FC236}">
                <a16:creationId xmlns:a16="http://schemas.microsoft.com/office/drawing/2014/main" id="{3E4B0628-5CD5-D30E-7DCA-D75C3AB3BB13}"/>
              </a:ext>
            </a:extLst>
          </p:cNvPr>
          <p:cNvSpPr>
            <a:spLocks noGrp="1"/>
          </p:cNvSpPr>
          <p:nvPr>
            <p:ph type="ftr" sz="quarter" idx="11"/>
          </p:nvPr>
        </p:nvSpPr>
        <p:spPr>
          <a:xfrm>
            <a:off x="786384" y="6181281"/>
            <a:ext cx="4114800" cy="365125"/>
          </a:xfrm>
          <a:prstGeom prst="rect">
            <a:avLst/>
          </a:prstGeom>
        </p:spPr>
        <p:txBody>
          <a:bodyPr/>
          <a:lstStyle>
            <a:lvl1pPr algn="l">
              <a:defRPr>
                <a:solidFill>
                  <a:schemeClr val="tx1"/>
                </a:solidFill>
                <a:latin typeface="Frutiger LT 45 Light" panose="020B0500000000000000" pitchFamily="34" charset="0"/>
              </a:defRPr>
            </a:lvl1pPr>
          </a:lstStyle>
          <a:p>
            <a:r>
              <a:rPr lang="en-US"/>
              <a:t>University Hospitals Leicester</a:t>
            </a:r>
          </a:p>
        </p:txBody>
      </p:sp>
      <p:sp>
        <p:nvSpPr>
          <p:cNvPr id="3" name="Slide Number Placeholder 5">
            <a:extLst>
              <a:ext uri="{FF2B5EF4-FFF2-40B4-BE49-F238E27FC236}">
                <a16:creationId xmlns:a16="http://schemas.microsoft.com/office/drawing/2014/main" id="{B9672883-E3F9-4C0A-B974-A16C8A4D622F}"/>
              </a:ext>
            </a:extLst>
          </p:cNvPr>
          <p:cNvSpPr>
            <a:spLocks noGrp="1"/>
          </p:cNvSpPr>
          <p:nvPr>
            <p:ph type="sldNum" sz="quarter" idx="12"/>
          </p:nvPr>
        </p:nvSpPr>
        <p:spPr>
          <a:xfrm>
            <a:off x="8610600" y="6181281"/>
            <a:ext cx="2795016" cy="365125"/>
          </a:xfrm>
          <a:prstGeom prst="rect">
            <a:avLst/>
          </a:prstGeom>
        </p:spPr>
        <p:txBody>
          <a:bodyPr/>
          <a:lstStyle>
            <a:lvl1pPr>
              <a:defRPr>
                <a:solidFill>
                  <a:schemeClr val="tx1"/>
                </a:solidFill>
                <a:latin typeface="Frutiger LT 45 Light" panose="020B0500000000000000" pitchFamily="34" charset="0"/>
              </a:defRPr>
            </a:lvl1pPr>
          </a:lstStyle>
          <a:p>
            <a:pPr algn="r"/>
            <a:r>
              <a:rPr lang="en-US"/>
              <a:t>2024</a:t>
            </a:r>
          </a:p>
        </p:txBody>
      </p:sp>
      <p:sp>
        <p:nvSpPr>
          <p:cNvPr id="4" name="TextBox 3">
            <a:extLst>
              <a:ext uri="{FF2B5EF4-FFF2-40B4-BE49-F238E27FC236}">
                <a16:creationId xmlns:a16="http://schemas.microsoft.com/office/drawing/2014/main" id="{11F1C8C4-9F71-E170-ABD3-CFF75E1641D9}"/>
              </a:ext>
            </a:extLst>
          </p:cNvPr>
          <p:cNvSpPr txBox="1"/>
          <p:nvPr userDrawn="1"/>
        </p:nvSpPr>
        <p:spPr>
          <a:xfrm>
            <a:off x="786384" y="6179121"/>
            <a:ext cx="4114800" cy="369443"/>
          </a:xfrm>
          <a:prstGeom prst="rect">
            <a:avLst/>
          </a:prstGeom>
          <a:noFill/>
        </p:spPr>
        <p:txBody>
          <a:bodyPr wrap="square" rtlCol="0">
            <a:spAutoFit/>
          </a:bodyPr>
          <a:lstStyle/>
          <a:p>
            <a:r>
              <a:rPr lang="en-US">
                <a:latin typeface="Frutiger LT 45 Light" panose="020B0500000000000000" pitchFamily="34" charset="0"/>
              </a:rPr>
              <a:t>University Hospitals Leicester</a:t>
            </a:r>
          </a:p>
        </p:txBody>
      </p:sp>
    </p:spTree>
    <p:extLst>
      <p:ext uri="{BB962C8B-B14F-4D97-AF65-F5344CB8AC3E}">
        <p14:creationId xmlns:p14="http://schemas.microsoft.com/office/powerpoint/2010/main" val="32168776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A close-up of a person's hand&#10;&#10;Description automatically generated">
            <a:extLst>
              <a:ext uri="{FF2B5EF4-FFF2-40B4-BE49-F238E27FC236}">
                <a16:creationId xmlns:a16="http://schemas.microsoft.com/office/drawing/2014/main" id="{0E781439-792A-AA5F-10D6-5C9CCD415B1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Footer Placeholder 4">
            <a:extLst>
              <a:ext uri="{FF2B5EF4-FFF2-40B4-BE49-F238E27FC236}">
                <a16:creationId xmlns:a16="http://schemas.microsoft.com/office/drawing/2014/main" id="{886BB9CA-D756-4EB2-6075-A24998B6A79C}"/>
              </a:ext>
            </a:extLst>
          </p:cNvPr>
          <p:cNvSpPr>
            <a:spLocks noGrp="1"/>
          </p:cNvSpPr>
          <p:nvPr>
            <p:ph type="ftr" sz="quarter" idx="11"/>
          </p:nvPr>
        </p:nvSpPr>
        <p:spPr>
          <a:xfrm>
            <a:off x="786384" y="6181281"/>
            <a:ext cx="4114800" cy="365125"/>
          </a:xfrm>
          <a:prstGeom prst="rect">
            <a:avLst/>
          </a:prstGeom>
        </p:spPr>
        <p:txBody>
          <a:bodyPr/>
          <a:lstStyle>
            <a:lvl1pPr algn="l">
              <a:defRPr>
                <a:solidFill>
                  <a:schemeClr val="tx1"/>
                </a:solidFill>
                <a:latin typeface="Frutiger LT 45 Light" panose="020B0500000000000000" pitchFamily="34" charset="0"/>
              </a:defRPr>
            </a:lvl1pPr>
          </a:lstStyle>
          <a:p>
            <a:r>
              <a:rPr lang="en-US"/>
              <a:t>University Hospitals Leicester</a:t>
            </a:r>
          </a:p>
        </p:txBody>
      </p:sp>
      <p:sp>
        <p:nvSpPr>
          <p:cNvPr id="3" name="Slide Number Placeholder 5">
            <a:extLst>
              <a:ext uri="{FF2B5EF4-FFF2-40B4-BE49-F238E27FC236}">
                <a16:creationId xmlns:a16="http://schemas.microsoft.com/office/drawing/2014/main" id="{40A9CE93-AA54-A5E1-99F7-5E0CE68BE0C1}"/>
              </a:ext>
            </a:extLst>
          </p:cNvPr>
          <p:cNvSpPr>
            <a:spLocks noGrp="1"/>
          </p:cNvSpPr>
          <p:nvPr>
            <p:ph type="sldNum" sz="quarter" idx="12"/>
          </p:nvPr>
        </p:nvSpPr>
        <p:spPr>
          <a:xfrm>
            <a:off x="8610600" y="6181281"/>
            <a:ext cx="2795016" cy="365125"/>
          </a:xfrm>
          <a:prstGeom prst="rect">
            <a:avLst/>
          </a:prstGeom>
        </p:spPr>
        <p:txBody>
          <a:bodyPr/>
          <a:lstStyle>
            <a:lvl1pPr>
              <a:defRPr>
                <a:solidFill>
                  <a:schemeClr val="tx1"/>
                </a:solidFill>
                <a:latin typeface="Frutiger LT 45 Light" panose="020B0500000000000000" pitchFamily="34" charset="0"/>
              </a:defRPr>
            </a:lvl1pPr>
          </a:lstStyle>
          <a:p>
            <a:pPr algn="r"/>
            <a:r>
              <a:rPr lang="en-US"/>
              <a:t>2024</a:t>
            </a:r>
          </a:p>
        </p:txBody>
      </p:sp>
      <p:sp>
        <p:nvSpPr>
          <p:cNvPr id="4" name="TextBox 3">
            <a:extLst>
              <a:ext uri="{FF2B5EF4-FFF2-40B4-BE49-F238E27FC236}">
                <a16:creationId xmlns:a16="http://schemas.microsoft.com/office/drawing/2014/main" id="{AB66CB03-9214-E7DB-E594-8ABE7A51ACA3}"/>
              </a:ext>
            </a:extLst>
          </p:cNvPr>
          <p:cNvSpPr txBox="1"/>
          <p:nvPr userDrawn="1"/>
        </p:nvSpPr>
        <p:spPr>
          <a:xfrm>
            <a:off x="786384" y="6179121"/>
            <a:ext cx="4114800" cy="369443"/>
          </a:xfrm>
          <a:prstGeom prst="rect">
            <a:avLst/>
          </a:prstGeom>
          <a:noFill/>
        </p:spPr>
        <p:txBody>
          <a:bodyPr wrap="square" rtlCol="0">
            <a:spAutoFit/>
          </a:bodyPr>
          <a:lstStyle/>
          <a:p>
            <a:r>
              <a:rPr lang="en-US">
                <a:latin typeface="Frutiger LT 45 Light" panose="020B0500000000000000" pitchFamily="34" charset="0"/>
              </a:rPr>
              <a:t>University Hospitals Leicester</a:t>
            </a:r>
          </a:p>
        </p:txBody>
      </p:sp>
    </p:spTree>
    <p:extLst>
      <p:ext uri="{BB962C8B-B14F-4D97-AF65-F5344CB8AC3E}">
        <p14:creationId xmlns:p14="http://schemas.microsoft.com/office/powerpoint/2010/main" val="18589767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A7F9A-C226-AF4B-BFB8-624D71295E6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E45C7AA-5974-D043-8D03-3587E1A575A4}"/>
              </a:ext>
            </a:extLst>
          </p:cNvPr>
          <p:cNvSpPr>
            <a:spLocks noGrp="1"/>
          </p:cNvSpPr>
          <p:nvPr>
            <p:ph idx="1"/>
          </p:nvPr>
        </p:nvSpPr>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2" name="Straight Connector 11">
            <a:extLst>
              <a:ext uri="{FF2B5EF4-FFF2-40B4-BE49-F238E27FC236}">
                <a16:creationId xmlns:a16="http://schemas.microsoft.com/office/drawing/2014/main" id="{D591F195-AA9B-044F-A40E-16D0E224C9C4}"/>
              </a:ext>
            </a:extLst>
          </p:cNvPr>
          <p:cNvCxnSpPr>
            <a:cxnSpLocks/>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39127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icture with Text">
    <p:spTree>
      <p:nvGrpSpPr>
        <p:cNvPr id="1" name=""/>
        <p:cNvGrpSpPr/>
        <p:nvPr/>
      </p:nvGrpSpPr>
      <p:grpSpPr>
        <a:xfrm>
          <a:off x="0" y="0"/>
          <a:ext cx="0" cy="0"/>
          <a:chOff x="0" y="0"/>
          <a:chExt cx="0" cy="0"/>
        </a:xfrm>
      </p:grpSpPr>
      <p:pic>
        <p:nvPicPr>
          <p:cNvPr id="3" name="Picture 2" descr="A white background with a black and white flag&#10;&#10;Description automatically generated with medium confidence">
            <a:extLst>
              <a:ext uri="{FF2B5EF4-FFF2-40B4-BE49-F238E27FC236}">
                <a16:creationId xmlns:a16="http://schemas.microsoft.com/office/drawing/2014/main" id="{3282D159-20F6-EF62-57B8-F60526ECADC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3" name="Freeform 42">
            <a:extLst>
              <a:ext uri="{FF2B5EF4-FFF2-40B4-BE49-F238E27FC236}">
                <a16:creationId xmlns:a16="http://schemas.microsoft.com/office/drawing/2014/main" id="{4C81A882-7559-01BD-9EF2-83CB53AE75F9}"/>
              </a:ext>
            </a:extLst>
          </p:cNvPr>
          <p:cNvSpPr/>
          <p:nvPr userDrawn="1"/>
        </p:nvSpPr>
        <p:spPr>
          <a:xfrm>
            <a:off x="2295995" y="4471662"/>
            <a:ext cx="6633910" cy="2147895"/>
          </a:xfrm>
          <a:custGeom>
            <a:avLst/>
            <a:gdLst>
              <a:gd name="connsiteX0" fmla="*/ 3511354 w 6633910"/>
              <a:gd name="connsiteY0" fmla="*/ 0 h 2147895"/>
              <a:gd name="connsiteX1" fmla="*/ 5886849 w 6633910"/>
              <a:gd name="connsiteY1" fmla="*/ 996778 h 2147895"/>
              <a:gd name="connsiteX2" fmla="*/ 6624494 w 6633910"/>
              <a:gd name="connsiteY2" fmla="*/ 2122590 h 2147895"/>
              <a:gd name="connsiteX3" fmla="*/ 6633910 w 6633910"/>
              <a:gd name="connsiteY3" fmla="*/ 2147895 h 2147895"/>
              <a:gd name="connsiteX4" fmla="*/ 0 w 6633910"/>
              <a:gd name="connsiteY4" fmla="*/ 2147895 h 2147895"/>
              <a:gd name="connsiteX5" fmla="*/ 1135859 w 6633910"/>
              <a:gd name="connsiteY5" fmla="*/ 996778 h 2147895"/>
              <a:gd name="connsiteX6" fmla="*/ 3511354 w 6633910"/>
              <a:gd name="connsiteY6" fmla="*/ 0 h 2147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33910" h="2147895">
                <a:moveTo>
                  <a:pt x="3511354" y="0"/>
                </a:moveTo>
                <a:cubicBezTo>
                  <a:pt x="4371118" y="-1"/>
                  <a:pt x="5230882" y="332259"/>
                  <a:pt x="5886849" y="996778"/>
                </a:cubicBezTo>
                <a:cubicBezTo>
                  <a:pt x="6214833" y="1329037"/>
                  <a:pt x="6460661" y="1712910"/>
                  <a:pt x="6624494" y="2122590"/>
                </a:cubicBezTo>
                <a:lnTo>
                  <a:pt x="6633910" y="2147895"/>
                </a:lnTo>
                <a:lnTo>
                  <a:pt x="0" y="2147895"/>
                </a:lnTo>
                <a:lnTo>
                  <a:pt x="1135859" y="996778"/>
                </a:lnTo>
                <a:cubicBezTo>
                  <a:pt x="1791827" y="332259"/>
                  <a:pt x="2651590" y="-1"/>
                  <a:pt x="3511354" y="0"/>
                </a:cubicBezTo>
                <a:close/>
              </a:path>
            </a:pathLst>
          </a:custGeom>
          <a:solidFill>
            <a:schemeClr val="accent6"/>
          </a:solidFill>
          <a:ln w="457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US"/>
          </a:p>
        </p:txBody>
      </p:sp>
      <p:sp>
        <p:nvSpPr>
          <p:cNvPr id="27" name="Picture Placeholder 26">
            <a:extLst>
              <a:ext uri="{FF2B5EF4-FFF2-40B4-BE49-F238E27FC236}">
                <a16:creationId xmlns:a16="http://schemas.microsoft.com/office/drawing/2014/main" id="{E4D981E3-04DC-1B59-CC02-604081E6720C}"/>
              </a:ext>
            </a:extLst>
          </p:cNvPr>
          <p:cNvSpPr>
            <a:spLocks noGrp="1"/>
          </p:cNvSpPr>
          <p:nvPr>
            <p:ph type="pic" sz="quarter" idx="13"/>
          </p:nvPr>
        </p:nvSpPr>
        <p:spPr>
          <a:xfrm>
            <a:off x="6096000" y="238441"/>
            <a:ext cx="5857875" cy="6381117"/>
          </a:xfrm>
          <a:custGeom>
            <a:avLst/>
            <a:gdLst>
              <a:gd name="connsiteX0" fmla="*/ 1309370 w 5857875"/>
              <a:gd name="connsiteY0" fmla="*/ 0 h 6381117"/>
              <a:gd name="connsiteX1" fmla="*/ 5619750 w 5857875"/>
              <a:gd name="connsiteY1" fmla="*/ 0 h 6381117"/>
              <a:gd name="connsiteX2" fmla="*/ 5857875 w 5857875"/>
              <a:gd name="connsiteY2" fmla="*/ 238125 h 6381117"/>
              <a:gd name="connsiteX3" fmla="*/ 5857875 w 5857875"/>
              <a:gd name="connsiteY3" fmla="*/ 6143625 h 6381117"/>
              <a:gd name="connsiteX4" fmla="*/ 5619750 w 5857875"/>
              <a:gd name="connsiteY4" fmla="*/ 6381115 h 6381117"/>
              <a:gd name="connsiteX5" fmla="*/ 1810385 w 5857875"/>
              <a:gd name="connsiteY5" fmla="*/ 6381115 h 6381117"/>
              <a:gd name="connsiteX6" fmla="*/ 1156335 w 5857875"/>
              <a:gd name="connsiteY6" fmla="*/ 5727065 h 6381117"/>
              <a:gd name="connsiteX7" fmla="*/ 0 w 5857875"/>
              <a:gd name="connsiteY7" fmla="*/ 2936240 h 6381117"/>
              <a:gd name="connsiteX8" fmla="*/ 1156335 w 5857875"/>
              <a:gd name="connsiteY8" fmla="*/ 145415 h 6381117"/>
              <a:gd name="connsiteX9" fmla="*/ 1309370 w 5857875"/>
              <a:gd name="connsiteY9" fmla="*/ 0 h 638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57875" h="6381117">
                <a:moveTo>
                  <a:pt x="1309370" y="0"/>
                </a:moveTo>
                <a:lnTo>
                  <a:pt x="5619750" y="0"/>
                </a:lnTo>
                <a:cubicBezTo>
                  <a:pt x="5751195" y="0"/>
                  <a:pt x="5857875" y="106680"/>
                  <a:pt x="5857875" y="238125"/>
                </a:cubicBezTo>
                <a:lnTo>
                  <a:pt x="5857875" y="6143625"/>
                </a:lnTo>
                <a:cubicBezTo>
                  <a:pt x="5857875" y="6275070"/>
                  <a:pt x="5751195" y="6381750"/>
                  <a:pt x="5619750" y="6381115"/>
                </a:cubicBezTo>
                <a:lnTo>
                  <a:pt x="1810385" y="6381115"/>
                </a:lnTo>
                <a:lnTo>
                  <a:pt x="1156335" y="5727065"/>
                </a:lnTo>
                <a:cubicBezTo>
                  <a:pt x="385445" y="4956175"/>
                  <a:pt x="0" y="3946525"/>
                  <a:pt x="0" y="2936240"/>
                </a:cubicBezTo>
                <a:cubicBezTo>
                  <a:pt x="0" y="1925955"/>
                  <a:pt x="385445" y="916305"/>
                  <a:pt x="1156335" y="145415"/>
                </a:cubicBezTo>
                <a:cubicBezTo>
                  <a:pt x="1205865" y="95250"/>
                  <a:pt x="1257300" y="46990"/>
                  <a:pt x="1309370" y="0"/>
                </a:cubicBezTo>
                <a:close/>
              </a:path>
            </a:pathLst>
          </a:custGeom>
          <a:solidFill>
            <a:schemeClr val="bg2"/>
          </a:solidFill>
        </p:spPr>
        <p:txBody>
          <a:bodyPr wrap="square">
            <a:noAutofit/>
          </a:bodyPr>
          <a:lstStyle/>
          <a:p>
            <a:endParaRPr lang="en-US"/>
          </a:p>
        </p:txBody>
      </p:sp>
      <p:sp>
        <p:nvSpPr>
          <p:cNvPr id="4" name="Text Placeholder 3">
            <a:extLst>
              <a:ext uri="{FF2B5EF4-FFF2-40B4-BE49-F238E27FC236}">
                <a16:creationId xmlns:a16="http://schemas.microsoft.com/office/drawing/2014/main" id="{5BC28211-5FF9-8498-2416-C916B52678F7}"/>
              </a:ext>
            </a:extLst>
          </p:cNvPr>
          <p:cNvSpPr>
            <a:spLocks noGrp="1"/>
          </p:cNvSpPr>
          <p:nvPr>
            <p:ph type="body" sz="half" idx="2"/>
          </p:nvPr>
        </p:nvSpPr>
        <p:spPr>
          <a:xfrm>
            <a:off x="786384" y="2057400"/>
            <a:ext cx="5309616" cy="3811588"/>
          </a:xfr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29" name="Title 1">
            <a:extLst>
              <a:ext uri="{FF2B5EF4-FFF2-40B4-BE49-F238E27FC236}">
                <a16:creationId xmlns:a16="http://schemas.microsoft.com/office/drawing/2014/main" id="{A7FAF173-2817-775D-AA02-67F966E2E6BB}"/>
              </a:ext>
            </a:extLst>
          </p:cNvPr>
          <p:cNvSpPr>
            <a:spLocks noGrp="1"/>
          </p:cNvSpPr>
          <p:nvPr>
            <p:ph type="title"/>
          </p:nvPr>
        </p:nvSpPr>
        <p:spPr>
          <a:xfrm>
            <a:off x="786384" y="681037"/>
            <a:ext cx="5309616" cy="1009651"/>
          </a:xfrm>
          <a:prstGeom prst="rect">
            <a:avLst/>
          </a:prstGeom>
        </p:spPr>
        <p:txBody>
          <a:bodyPr anchor="t">
            <a:normAutofit/>
          </a:bodyPr>
          <a:lstStyle>
            <a:lvl1pPr>
              <a:defRPr sz="4200">
                <a:solidFill>
                  <a:schemeClr val="tx1"/>
                </a:solidFill>
              </a:defRPr>
            </a:lvl1pPr>
          </a:lstStyle>
          <a:p>
            <a:r>
              <a:rPr lang="en-GB"/>
              <a:t>Click to edit Master title style</a:t>
            </a:r>
            <a:endParaRPr lang="en-US"/>
          </a:p>
        </p:txBody>
      </p:sp>
      <p:sp>
        <p:nvSpPr>
          <p:cNvPr id="5" name="Content Placeholder 4">
            <a:extLst>
              <a:ext uri="{FF2B5EF4-FFF2-40B4-BE49-F238E27FC236}">
                <a16:creationId xmlns:a16="http://schemas.microsoft.com/office/drawing/2014/main" id="{20AE2D8F-85CB-9CE4-C6AC-1F34E7818C03}"/>
              </a:ext>
            </a:extLst>
          </p:cNvPr>
          <p:cNvSpPr>
            <a:spLocks noGrp="1"/>
          </p:cNvSpPr>
          <p:nvPr>
            <p:ph sz="quarter" idx="14"/>
          </p:nvPr>
        </p:nvSpPr>
        <p:spPr>
          <a:xfrm>
            <a:off x="6334157" y="4514323"/>
            <a:ext cx="2595061" cy="2105235"/>
          </a:xfrm>
          <a:custGeom>
            <a:avLst/>
            <a:gdLst>
              <a:gd name="connsiteX0" fmla="*/ 0 w 2595061"/>
              <a:gd name="connsiteY0" fmla="*/ 0 h 2105235"/>
              <a:gd name="connsiteX1" fmla="*/ 114833 w 2595061"/>
              <a:gd name="connsiteY1" fmla="*/ 19640 h 2105235"/>
              <a:gd name="connsiteX2" fmla="*/ 1848689 w 2595061"/>
              <a:gd name="connsiteY2" fmla="*/ 954119 h 2105235"/>
              <a:gd name="connsiteX3" fmla="*/ 2586334 w 2595061"/>
              <a:gd name="connsiteY3" fmla="*/ 2079932 h 2105235"/>
              <a:gd name="connsiteX4" fmla="*/ 2595061 w 2595061"/>
              <a:gd name="connsiteY4" fmla="*/ 2105235 h 2105235"/>
              <a:gd name="connsiteX5" fmla="*/ 1572230 w 2595061"/>
              <a:gd name="connsiteY5" fmla="*/ 2105235 h 2105235"/>
              <a:gd name="connsiteX6" fmla="*/ 918180 w 2595061"/>
              <a:gd name="connsiteY6" fmla="*/ 1451184 h 2105235"/>
              <a:gd name="connsiteX7" fmla="*/ 50929 w 2595061"/>
              <a:gd name="connsiteY7" fmla="*/ 145545 h 2105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95061" h="2105235">
                <a:moveTo>
                  <a:pt x="0" y="0"/>
                </a:moveTo>
                <a:lnTo>
                  <a:pt x="114833" y="19640"/>
                </a:lnTo>
                <a:cubicBezTo>
                  <a:pt x="750103" y="144237"/>
                  <a:pt x="1356714" y="455730"/>
                  <a:pt x="1848689" y="954119"/>
                </a:cubicBezTo>
                <a:cubicBezTo>
                  <a:pt x="2176673" y="1286379"/>
                  <a:pt x="2422502" y="1670252"/>
                  <a:pt x="2586334" y="2079932"/>
                </a:cubicBezTo>
                <a:lnTo>
                  <a:pt x="2595061" y="2105235"/>
                </a:lnTo>
                <a:lnTo>
                  <a:pt x="1572230" y="2105235"/>
                </a:lnTo>
                <a:lnTo>
                  <a:pt x="918180" y="1451184"/>
                </a:lnTo>
                <a:cubicBezTo>
                  <a:pt x="532735" y="1065739"/>
                  <a:pt x="243651" y="620604"/>
                  <a:pt x="50929" y="145545"/>
                </a:cubicBezTo>
                <a:close/>
              </a:path>
            </a:pathLst>
          </a:custGeom>
          <a:solidFill>
            <a:schemeClr val="accent6">
              <a:alpha val="50206"/>
            </a:schemeClr>
          </a:solidFill>
        </p:spPr>
        <p:txBody>
          <a:bodyPr wrap="square">
            <a:noAutofit/>
          </a:bodyPr>
          <a:lstStyle>
            <a:lvl1pPr marL="0" indent="0">
              <a:buNone/>
              <a:defRPr sz="100">
                <a:solidFill>
                  <a:schemeClr val="bg1"/>
                </a:solidFill>
              </a:defRPr>
            </a:lvl1pPr>
          </a:lstStyle>
          <a:p>
            <a:pPr lvl="0"/>
            <a:endParaRPr lang="en-US"/>
          </a:p>
        </p:txBody>
      </p:sp>
      <p:sp>
        <p:nvSpPr>
          <p:cNvPr id="2" name="Footer Placeholder 4">
            <a:extLst>
              <a:ext uri="{FF2B5EF4-FFF2-40B4-BE49-F238E27FC236}">
                <a16:creationId xmlns:a16="http://schemas.microsoft.com/office/drawing/2014/main" id="{0E54EE7A-4A8E-B1E9-B116-F547E62BAC8A}"/>
              </a:ext>
            </a:extLst>
          </p:cNvPr>
          <p:cNvSpPr>
            <a:spLocks noGrp="1"/>
          </p:cNvSpPr>
          <p:nvPr>
            <p:ph type="ftr" sz="quarter" idx="11"/>
          </p:nvPr>
        </p:nvSpPr>
        <p:spPr>
          <a:xfrm>
            <a:off x="786384" y="6181281"/>
            <a:ext cx="4114800" cy="365125"/>
          </a:xfrm>
          <a:prstGeom prst="rect">
            <a:avLst/>
          </a:prstGeom>
        </p:spPr>
        <p:txBody>
          <a:bodyPr/>
          <a:lstStyle>
            <a:lvl1pPr algn="l">
              <a:defRPr>
                <a:solidFill>
                  <a:schemeClr val="tx1"/>
                </a:solidFill>
                <a:latin typeface="Frutiger LT 45 Light" panose="020B0500000000000000" pitchFamily="34" charset="0"/>
              </a:defRPr>
            </a:lvl1pPr>
          </a:lstStyle>
          <a:p>
            <a:r>
              <a:rPr lang="en-US"/>
              <a:t>University Hospitals Leicester</a:t>
            </a:r>
          </a:p>
        </p:txBody>
      </p:sp>
      <p:sp>
        <p:nvSpPr>
          <p:cNvPr id="6" name="Slide Number Placeholder 5">
            <a:extLst>
              <a:ext uri="{FF2B5EF4-FFF2-40B4-BE49-F238E27FC236}">
                <a16:creationId xmlns:a16="http://schemas.microsoft.com/office/drawing/2014/main" id="{E47CE783-5CAA-4BEF-BE63-ACFF62264426}"/>
              </a:ext>
            </a:extLst>
          </p:cNvPr>
          <p:cNvSpPr>
            <a:spLocks noGrp="1"/>
          </p:cNvSpPr>
          <p:nvPr>
            <p:ph type="sldNum" sz="quarter" idx="12"/>
          </p:nvPr>
        </p:nvSpPr>
        <p:spPr>
          <a:xfrm>
            <a:off x="8610600" y="6181281"/>
            <a:ext cx="2795016" cy="365125"/>
          </a:xfrm>
          <a:prstGeom prst="rect">
            <a:avLst/>
          </a:prstGeom>
        </p:spPr>
        <p:txBody>
          <a:bodyPr/>
          <a:lstStyle>
            <a:lvl1pPr>
              <a:defRPr>
                <a:solidFill>
                  <a:schemeClr val="tx1"/>
                </a:solidFill>
                <a:latin typeface="Frutiger LT 45 Light" panose="020B0500000000000000" pitchFamily="34" charset="0"/>
              </a:defRPr>
            </a:lvl1pPr>
          </a:lstStyle>
          <a:p>
            <a:pPr algn="r"/>
            <a:r>
              <a:rPr lang="en-US"/>
              <a:t>2024</a:t>
            </a:r>
          </a:p>
        </p:txBody>
      </p:sp>
      <p:sp>
        <p:nvSpPr>
          <p:cNvPr id="7" name="TextBox 6">
            <a:extLst>
              <a:ext uri="{FF2B5EF4-FFF2-40B4-BE49-F238E27FC236}">
                <a16:creationId xmlns:a16="http://schemas.microsoft.com/office/drawing/2014/main" id="{34BD3192-16B0-2D06-D3B0-F4FC72D63162}"/>
              </a:ext>
            </a:extLst>
          </p:cNvPr>
          <p:cNvSpPr txBox="1"/>
          <p:nvPr userDrawn="1"/>
        </p:nvSpPr>
        <p:spPr>
          <a:xfrm>
            <a:off x="786384" y="6179121"/>
            <a:ext cx="4114800" cy="369443"/>
          </a:xfrm>
          <a:prstGeom prst="rect">
            <a:avLst/>
          </a:prstGeom>
          <a:noFill/>
        </p:spPr>
        <p:txBody>
          <a:bodyPr wrap="square" rtlCol="0">
            <a:spAutoFit/>
          </a:bodyPr>
          <a:lstStyle/>
          <a:p>
            <a:r>
              <a:rPr lang="en-US">
                <a:latin typeface="Frutiger LT 45 Light" panose="020B0500000000000000" pitchFamily="34" charset="0"/>
              </a:rPr>
              <a:t>University Hospitals Leicester</a:t>
            </a:r>
          </a:p>
        </p:txBody>
      </p:sp>
    </p:spTree>
    <p:extLst>
      <p:ext uri="{BB962C8B-B14F-4D97-AF65-F5344CB8AC3E}">
        <p14:creationId xmlns:p14="http://schemas.microsoft.com/office/powerpoint/2010/main" val="16028002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_WHT">
    <p:spTree>
      <p:nvGrpSpPr>
        <p:cNvPr id="1" name=""/>
        <p:cNvGrpSpPr/>
        <p:nvPr/>
      </p:nvGrpSpPr>
      <p:grpSpPr>
        <a:xfrm>
          <a:off x="0" y="0"/>
          <a:ext cx="0" cy="0"/>
          <a:chOff x="0" y="0"/>
          <a:chExt cx="0" cy="0"/>
        </a:xfrm>
      </p:grpSpPr>
      <p:pic>
        <p:nvPicPr>
          <p:cNvPr id="4" name="Picture 3" descr="A blue and white flag&#10;&#10;Description automatically generated">
            <a:extLst>
              <a:ext uri="{FF2B5EF4-FFF2-40B4-BE49-F238E27FC236}">
                <a16:creationId xmlns:a16="http://schemas.microsoft.com/office/drawing/2014/main" id="{B91DA9C2-E100-6CCF-4873-ACC41ECCCF8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129A992-B102-5B1F-BDA6-6A9A3EA7E832}"/>
              </a:ext>
            </a:extLst>
          </p:cNvPr>
          <p:cNvSpPr>
            <a:spLocks noGrp="1"/>
          </p:cNvSpPr>
          <p:nvPr>
            <p:ph type="ctrTitle"/>
          </p:nvPr>
        </p:nvSpPr>
        <p:spPr>
          <a:xfrm>
            <a:off x="786384" y="2822646"/>
            <a:ext cx="7040880" cy="1322634"/>
          </a:xfrm>
          <a:prstGeom prst="rect">
            <a:avLst/>
          </a:prstGeom>
        </p:spPr>
        <p:txBody>
          <a:bodyPr anchor="t">
            <a:normAutofit/>
          </a:bodyPr>
          <a:lstStyle>
            <a:lvl1pPr algn="l">
              <a:defRPr sz="4200">
                <a:solidFill>
                  <a:schemeClr val="tx1"/>
                </a:solidFill>
                <a:latin typeface="Frutiger LT 45 Light" panose="020B0500000000000000" pitchFamily="34" charset="0"/>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07019F4F-3E67-7D59-6B17-3716F3FC722F}"/>
              </a:ext>
            </a:extLst>
          </p:cNvPr>
          <p:cNvSpPr>
            <a:spLocks noGrp="1"/>
          </p:cNvSpPr>
          <p:nvPr>
            <p:ph type="subTitle" idx="1"/>
          </p:nvPr>
        </p:nvSpPr>
        <p:spPr>
          <a:xfrm>
            <a:off x="786383" y="5528469"/>
            <a:ext cx="8897155" cy="827881"/>
          </a:xfrm>
        </p:spPr>
        <p:txBody>
          <a:bodyPr/>
          <a:lstStyle>
            <a:lvl1pPr marL="0" indent="0" algn="l">
              <a:buNone/>
              <a:defRPr sz="2400">
                <a:solidFill>
                  <a:schemeClr val="tx1"/>
                </a:solidFill>
                <a:latin typeface="Frutiger LT 45 Light" panose="020B0500000000000000"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12" name="Picture 11" descr="A black and white logo&#10;&#10;Description automatically generated">
            <a:extLst>
              <a:ext uri="{FF2B5EF4-FFF2-40B4-BE49-F238E27FC236}">
                <a16:creationId xmlns:a16="http://schemas.microsoft.com/office/drawing/2014/main" id="{589B204D-DCEF-B97B-FC26-31E13ED0407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570720" y="615695"/>
            <a:ext cx="2005583" cy="955039"/>
          </a:xfrm>
          <a:prstGeom prst="rect">
            <a:avLst/>
          </a:prstGeom>
        </p:spPr>
      </p:pic>
    </p:spTree>
    <p:extLst>
      <p:ext uri="{BB962C8B-B14F-4D97-AF65-F5344CB8AC3E}">
        <p14:creationId xmlns:p14="http://schemas.microsoft.com/office/powerpoint/2010/main" val="32985920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_BLUE">
    <p:spTree>
      <p:nvGrpSpPr>
        <p:cNvPr id="1" name=""/>
        <p:cNvGrpSpPr/>
        <p:nvPr/>
      </p:nvGrpSpPr>
      <p:grpSpPr>
        <a:xfrm>
          <a:off x="0" y="0"/>
          <a:ext cx="0" cy="0"/>
          <a:chOff x="0" y="0"/>
          <a:chExt cx="0" cy="0"/>
        </a:xfrm>
      </p:grpSpPr>
      <p:pic>
        <p:nvPicPr>
          <p:cNvPr id="7" name="Picture 6" descr="A blue rectangle with a long shadow&#10;&#10;Description automatically generated">
            <a:extLst>
              <a:ext uri="{FF2B5EF4-FFF2-40B4-BE49-F238E27FC236}">
                <a16:creationId xmlns:a16="http://schemas.microsoft.com/office/drawing/2014/main" id="{6F7C0C33-7F07-F4D8-3D2D-68EA6F55171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C13F00D-7E75-4D63-6EF2-F04B8F25B26C}"/>
              </a:ext>
            </a:extLst>
          </p:cNvPr>
          <p:cNvSpPr>
            <a:spLocks noGrp="1"/>
          </p:cNvSpPr>
          <p:nvPr>
            <p:ph type="title"/>
          </p:nvPr>
        </p:nvSpPr>
        <p:spPr>
          <a:xfrm>
            <a:off x="786384" y="681037"/>
            <a:ext cx="10619232" cy="1009651"/>
          </a:xfrm>
          <a:prstGeom prst="rect">
            <a:avLst/>
          </a:prstGeom>
        </p:spPr>
        <p:txBody>
          <a:bodyPr anchor="t">
            <a:normAutofit/>
          </a:bodyPr>
          <a:lstStyle>
            <a:lvl1pPr>
              <a:defRPr sz="4200">
                <a:solidFill>
                  <a:schemeClr val="bg1"/>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3D54648-53B4-6586-9D98-5C26991CAA32}"/>
              </a:ext>
            </a:extLst>
          </p:cNvPr>
          <p:cNvSpPr>
            <a:spLocks noGrp="1"/>
          </p:cNvSpPr>
          <p:nvPr>
            <p:ph idx="1"/>
          </p:nvPr>
        </p:nvSpPr>
        <p:spPr>
          <a:xfrm>
            <a:off x="786384" y="1825625"/>
            <a:ext cx="10619232"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6F242070-C59A-9D67-EA69-17303B74C2D6}"/>
              </a:ext>
            </a:extLst>
          </p:cNvPr>
          <p:cNvSpPr>
            <a:spLocks noGrp="1"/>
          </p:cNvSpPr>
          <p:nvPr>
            <p:ph type="ftr" sz="quarter" idx="11"/>
          </p:nvPr>
        </p:nvSpPr>
        <p:spPr>
          <a:xfrm>
            <a:off x="786384" y="6181281"/>
            <a:ext cx="4114800" cy="365125"/>
          </a:xfrm>
          <a:prstGeom prst="rect">
            <a:avLst/>
          </a:prstGeom>
        </p:spPr>
        <p:txBody>
          <a:bodyPr/>
          <a:lstStyle>
            <a:lvl1pPr algn="l">
              <a:defRPr>
                <a:solidFill>
                  <a:schemeClr val="bg1"/>
                </a:solidFill>
                <a:latin typeface="Frutiger LT 45 Light" panose="020B0500000000000000" pitchFamily="34" charset="0"/>
              </a:defRPr>
            </a:lvl1pPr>
          </a:lstStyle>
          <a:p>
            <a:r>
              <a:rPr lang="en-US"/>
              <a:t>University Hospitals Leicester</a:t>
            </a:r>
          </a:p>
        </p:txBody>
      </p:sp>
      <p:sp>
        <p:nvSpPr>
          <p:cNvPr id="9" name="TextBox 8">
            <a:extLst>
              <a:ext uri="{FF2B5EF4-FFF2-40B4-BE49-F238E27FC236}">
                <a16:creationId xmlns:a16="http://schemas.microsoft.com/office/drawing/2014/main" id="{EAC0E3AC-27C8-0AB7-B7EE-CCBEC15DDD37}"/>
              </a:ext>
            </a:extLst>
          </p:cNvPr>
          <p:cNvSpPr txBox="1"/>
          <p:nvPr userDrawn="1"/>
        </p:nvSpPr>
        <p:spPr>
          <a:xfrm>
            <a:off x="786384" y="6179121"/>
            <a:ext cx="4114800" cy="369443"/>
          </a:xfrm>
          <a:prstGeom prst="rect">
            <a:avLst/>
          </a:prstGeom>
          <a:noFill/>
        </p:spPr>
        <p:txBody>
          <a:bodyPr wrap="square" rtlCol="0">
            <a:spAutoFit/>
          </a:bodyPr>
          <a:lstStyle/>
          <a:p>
            <a:r>
              <a:rPr lang="en-US">
                <a:solidFill>
                  <a:schemeClr val="bg1"/>
                </a:solidFill>
                <a:latin typeface="Frutiger LT 45 Light" panose="020B0500000000000000" pitchFamily="34" charset="0"/>
              </a:rPr>
              <a:t>University Hospitals Leicester</a:t>
            </a:r>
          </a:p>
        </p:txBody>
      </p:sp>
      <p:sp>
        <p:nvSpPr>
          <p:cNvPr id="10" name="TextBox 9">
            <a:extLst>
              <a:ext uri="{FF2B5EF4-FFF2-40B4-BE49-F238E27FC236}">
                <a16:creationId xmlns:a16="http://schemas.microsoft.com/office/drawing/2014/main" id="{84346C4C-2685-69AF-9441-FB05FB47DAFC}"/>
              </a:ext>
            </a:extLst>
          </p:cNvPr>
          <p:cNvSpPr txBox="1"/>
          <p:nvPr userDrawn="1"/>
        </p:nvSpPr>
        <p:spPr>
          <a:xfrm>
            <a:off x="8610600" y="6179120"/>
            <a:ext cx="2795016" cy="369332"/>
          </a:xfrm>
          <a:prstGeom prst="rect">
            <a:avLst/>
          </a:prstGeom>
          <a:noFill/>
        </p:spPr>
        <p:txBody>
          <a:bodyPr wrap="square" rtlCol="0">
            <a:spAutoFit/>
          </a:bodyPr>
          <a:lstStyle/>
          <a:p>
            <a:pPr algn="r"/>
            <a:r>
              <a:rPr lang="en-US">
                <a:solidFill>
                  <a:schemeClr val="bg1"/>
                </a:solidFill>
                <a:latin typeface="Frutiger LT 45 Light" panose="020B0500000000000000" pitchFamily="34" charset="0"/>
              </a:rPr>
              <a:t>2024</a:t>
            </a:r>
          </a:p>
        </p:txBody>
      </p:sp>
    </p:spTree>
    <p:extLst>
      <p:ext uri="{BB962C8B-B14F-4D97-AF65-F5344CB8AC3E}">
        <p14:creationId xmlns:p14="http://schemas.microsoft.com/office/powerpoint/2010/main" val="16212487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Header_BLUE">
    <p:spTree>
      <p:nvGrpSpPr>
        <p:cNvPr id="1" name=""/>
        <p:cNvGrpSpPr/>
        <p:nvPr/>
      </p:nvGrpSpPr>
      <p:grpSpPr>
        <a:xfrm>
          <a:off x="0" y="0"/>
          <a:ext cx="0" cy="0"/>
          <a:chOff x="0" y="0"/>
          <a:chExt cx="0" cy="0"/>
        </a:xfrm>
      </p:grpSpPr>
      <p:pic>
        <p:nvPicPr>
          <p:cNvPr id="2" name="Picture 1" descr="A blue rectangle with a long shadow&#10;&#10;Description automatically generated">
            <a:extLst>
              <a:ext uri="{FF2B5EF4-FFF2-40B4-BE49-F238E27FC236}">
                <a16:creationId xmlns:a16="http://schemas.microsoft.com/office/drawing/2014/main" id="{2485B62A-927A-F861-0D70-150F77FE070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Text Placeholder 2">
            <a:extLst>
              <a:ext uri="{FF2B5EF4-FFF2-40B4-BE49-F238E27FC236}">
                <a16:creationId xmlns:a16="http://schemas.microsoft.com/office/drawing/2014/main" id="{B9E7CD32-B187-F645-5880-4A1E5DAFC60C}"/>
              </a:ext>
            </a:extLst>
          </p:cNvPr>
          <p:cNvSpPr>
            <a:spLocks noGrp="1"/>
          </p:cNvSpPr>
          <p:nvPr>
            <p:ph type="body" idx="1"/>
          </p:nvPr>
        </p:nvSpPr>
        <p:spPr>
          <a:xfrm>
            <a:off x="786384" y="4589463"/>
            <a:ext cx="10619232"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8" name="Title 1">
            <a:extLst>
              <a:ext uri="{FF2B5EF4-FFF2-40B4-BE49-F238E27FC236}">
                <a16:creationId xmlns:a16="http://schemas.microsoft.com/office/drawing/2014/main" id="{315B03ED-E953-82DE-9A2D-02964ED00522}"/>
              </a:ext>
            </a:extLst>
          </p:cNvPr>
          <p:cNvSpPr>
            <a:spLocks noGrp="1"/>
          </p:cNvSpPr>
          <p:nvPr>
            <p:ph type="ctrTitle"/>
          </p:nvPr>
        </p:nvSpPr>
        <p:spPr>
          <a:xfrm>
            <a:off x="786384" y="2822646"/>
            <a:ext cx="7040880" cy="1322634"/>
          </a:xfrm>
          <a:prstGeom prst="rect">
            <a:avLst/>
          </a:prstGeom>
        </p:spPr>
        <p:txBody>
          <a:bodyPr anchor="t">
            <a:normAutofit/>
          </a:bodyPr>
          <a:lstStyle>
            <a:lvl1pPr algn="l">
              <a:defRPr sz="4200">
                <a:solidFill>
                  <a:schemeClr val="bg1"/>
                </a:solidFill>
                <a:latin typeface="Frutiger LT 45 Light" panose="020B0500000000000000" pitchFamily="34" charset="0"/>
              </a:defRPr>
            </a:lvl1pPr>
          </a:lstStyle>
          <a:p>
            <a:r>
              <a:rPr lang="en-GB"/>
              <a:t>Click to edit Master title style</a:t>
            </a:r>
            <a:endParaRPr lang="en-US"/>
          </a:p>
        </p:txBody>
      </p:sp>
      <p:sp>
        <p:nvSpPr>
          <p:cNvPr id="4" name="Footer Placeholder 4">
            <a:extLst>
              <a:ext uri="{FF2B5EF4-FFF2-40B4-BE49-F238E27FC236}">
                <a16:creationId xmlns:a16="http://schemas.microsoft.com/office/drawing/2014/main" id="{50DF6E7F-E94F-A665-4921-4ED53D120981}"/>
              </a:ext>
            </a:extLst>
          </p:cNvPr>
          <p:cNvSpPr>
            <a:spLocks noGrp="1"/>
          </p:cNvSpPr>
          <p:nvPr>
            <p:ph type="ftr" sz="quarter" idx="11"/>
          </p:nvPr>
        </p:nvSpPr>
        <p:spPr>
          <a:xfrm>
            <a:off x="786384" y="6181281"/>
            <a:ext cx="4114800" cy="365125"/>
          </a:xfrm>
          <a:prstGeom prst="rect">
            <a:avLst/>
          </a:prstGeom>
        </p:spPr>
        <p:txBody>
          <a:bodyPr/>
          <a:lstStyle>
            <a:lvl1pPr algn="l">
              <a:defRPr>
                <a:solidFill>
                  <a:schemeClr val="bg1"/>
                </a:solidFill>
                <a:latin typeface="Frutiger LT 45 Light" panose="020B0500000000000000" pitchFamily="34" charset="0"/>
              </a:defRPr>
            </a:lvl1pPr>
          </a:lstStyle>
          <a:p>
            <a:r>
              <a:rPr lang="en-US"/>
              <a:t>University Hospitals Leicester</a:t>
            </a:r>
          </a:p>
        </p:txBody>
      </p:sp>
      <p:sp>
        <p:nvSpPr>
          <p:cNvPr id="5" name="Slide Number Placeholder 5">
            <a:extLst>
              <a:ext uri="{FF2B5EF4-FFF2-40B4-BE49-F238E27FC236}">
                <a16:creationId xmlns:a16="http://schemas.microsoft.com/office/drawing/2014/main" id="{BCB09168-F409-55E2-7E8D-D505BDC861F2}"/>
              </a:ext>
            </a:extLst>
          </p:cNvPr>
          <p:cNvSpPr>
            <a:spLocks noGrp="1"/>
          </p:cNvSpPr>
          <p:nvPr>
            <p:ph type="sldNum" sz="quarter" idx="12"/>
          </p:nvPr>
        </p:nvSpPr>
        <p:spPr>
          <a:xfrm>
            <a:off x="8610600" y="6181281"/>
            <a:ext cx="2795016" cy="365125"/>
          </a:xfrm>
          <a:prstGeom prst="rect">
            <a:avLst/>
          </a:prstGeom>
        </p:spPr>
        <p:txBody>
          <a:bodyPr/>
          <a:lstStyle>
            <a:lvl1pPr>
              <a:defRPr>
                <a:solidFill>
                  <a:schemeClr val="bg1"/>
                </a:solidFill>
                <a:latin typeface="Frutiger LT 45 Light" panose="020B0500000000000000" pitchFamily="34" charset="0"/>
              </a:defRPr>
            </a:lvl1pPr>
          </a:lstStyle>
          <a:p>
            <a:pPr algn="r"/>
            <a:r>
              <a:rPr lang="en-US"/>
              <a:t>2024</a:t>
            </a:r>
          </a:p>
        </p:txBody>
      </p:sp>
      <p:sp>
        <p:nvSpPr>
          <p:cNvPr id="6" name="TextBox 5">
            <a:extLst>
              <a:ext uri="{FF2B5EF4-FFF2-40B4-BE49-F238E27FC236}">
                <a16:creationId xmlns:a16="http://schemas.microsoft.com/office/drawing/2014/main" id="{61C75CEF-EED9-94F9-1E1B-8558F863DD5B}"/>
              </a:ext>
            </a:extLst>
          </p:cNvPr>
          <p:cNvSpPr txBox="1"/>
          <p:nvPr userDrawn="1"/>
        </p:nvSpPr>
        <p:spPr>
          <a:xfrm>
            <a:off x="786384" y="6179121"/>
            <a:ext cx="4114800" cy="369443"/>
          </a:xfrm>
          <a:prstGeom prst="rect">
            <a:avLst/>
          </a:prstGeom>
          <a:noFill/>
        </p:spPr>
        <p:txBody>
          <a:bodyPr wrap="square" rtlCol="0">
            <a:spAutoFit/>
          </a:bodyPr>
          <a:lstStyle/>
          <a:p>
            <a:r>
              <a:rPr lang="en-US">
                <a:solidFill>
                  <a:schemeClr val="bg1"/>
                </a:solidFill>
                <a:latin typeface="Frutiger LT 45 Light" panose="020B0500000000000000" pitchFamily="34" charset="0"/>
              </a:rPr>
              <a:t>University Hospitals Leicester</a:t>
            </a:r>
          </a:p>
        </p:txBody>
      </p:sp>
    </p:spTree>
    <p:extLst>
      <p:ext uri="{BB962C8B-B14F-4D97-AF65-F5344CB8AC3E}">
        <p14:creationId xmlns:p14="http://schemas.microsoft.com/office/powerpoint/2010/main" val="1970318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Content_BLUE">
    <p:spTree>
      <p:nvGrpSpPr>
        <p:cNvPr id="1" name=""/>
        <p:cNvGrpSpPr/>
        <p:nvPr/>
      </p:nvGrpSpPr>
      <p:grpSpPr>
        <a:xfrm>
          <a:off x="0" y="0"/>
          <a:ext cx="0" cy="0"/>
          <a:chOff x="0" y="0"/>
          <a:chExt cx="0" cy="0"/>
        </a:xfrm>
      </p:grpSpPr>
      <p:pic>
        <p:nvPicPr>
          <p:cNvPr id="5" name="Picture 4" descr="A blue rectangle with a long shadow&#10;&#10;Description automatically generated">
            <a:extLst>
              <a:ext uri="{FF2B5EF4-FFF2-40B4-BE49-F238E27FC236}">
                <a16:creationId xmlns:a16="http://schemas.microsoft.com/office/drawing/2014/main" id="{EBC95F85-9028-E93F-688A-1E97BA9FFF7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7F4649EF-1D79-2DDF-C359-DE9891CDA720}"/>
              </a:ext>
            </a:extLst>
          </p:cNvPr>
          <p:cNvSpPr>
            <a:spLocks noGrp="1"/>
          </p:cNvSpPr>
          <p:nvPr>
            <p:ph sz="half" idx="1"/>
          </p:nvPr>
        </p:nvSpPr>
        <p:spPr>
          <a:xfrm>
            <a:off x="786384" y="1825625"/>
            <a:ext cx="5233416" cy="414235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2A65165E-96A1-6D90-943F-158BE1F268D4}"/>
              </a:ext>
            </a:extLst>
          </p:cNvPr>
          <p:cNvSpPr>
            <a:spLocks noGrp="1"/>
          </p:cNvSpPr>
          <p:nvPr>
            <p:ph sz="half" idx="2"/>
          </p:nvPr>
        </p:nvSpPr>
        <p:spPr>
          <a:xfrm>
            <a:off x="6172200" y="1825625"/>
            <a:ext cx="5233416" cy="414235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Title 1">
            <a:extLst>
              <a:ext uri="{FF2B5EF4-FFF2-40B4-BE49-F238E27FC236}">
                <a16:creationId xmlns:a16="http://schemas.microsoft.com/office/drawing/2014/main" id="{5577577C-4094-B7A8-1BC3-E0A6CF3D8F14}"/>
              </a:ext>
            </a:extLst>
          </p:cNvPr>
          <p:cNvSpPr>
            <a:spLocks noGrp="1"/>
          </p:cNvSpPr>
          <p:nvPr>
            <p:ph type="title"/>
          </p:nvPr>
        </p:nvSpPr>
        <p:spPr>
          <a:xfrm>
            <a:off x="786384" y="681037"/>
            <a:ext cx="10619232" cy="1009651"/>
          </a:xfrm>
          <a:prstGeom prst="rect">
            <a:avLst/>
          </a:prstGeom>
        </p:spPr>
        <p:txBody>
          <a:bodyPr anchor="t">
            <a:normAutofit/>
          </a:bodyPr>
          <a:lstStyle>
            <a:lvl1pPr>
              <a:defRPr sz="4200">
                <a:solidFill>
                  <a:schemeClr val="bg1"/>
                </a:solidFill>
              </a:defRPr>
            </a:lvl1pPr>
          </a:lstStyle>
          <a:p>
            <a:r>
              <a:rPr lang="en-GB"/>
              <a:t>Click to edit Master title style</a:t>
            </a:r>
            <a:endParaRPr lang="en-US"/>
          </a:p>
        </p:txBody>
      </p:sp>
      <p:sp>
        <p:nvSpPr>
          <p:cNvPr id="2" name="Footer Placeholder 4">
            <a:extLst>
              <a:ext uri="{FF2B5EF4-FFF2-40B4-BE49-F238E27FC236}">
                <a16:creationId xmlns:a16="http://schemas.microsoft.com/office/drawing/2014/main" id="{64E99458-62D6-811B-ED84-38B2B2194A2F}"/>
              </a:ext>
            </a:extLst>
          </p:cNvPr>
          <p:cNvSpPr>
            <a:spLocks noGrp="1"/>
          </p:cNvSpPr>
          <p:nvPr>
            <p:ph type="ftr" sz="quarter" idx="11"/>
          </p:nvPr>
        </p:nvSpPr>
        <p:spPr>
          <a:xfrm>
            <a:off x="786384" y="6181281"/>
            <a:ext cx="4114800" cy="365125"/>
          </a:xfrm>
          <a:prstGeom prst="rect">
            <a:avLst/>
          </a:prstGeom>
        </p:spPr>
        <p:txBody>
          <a:bodyPr/>
          <a:lstStyle>
            <a:lvl1pPr algn="l">
              <a:defRPr>
                <a:solidFill>
                  <a:schemeClr val="bg1"/>
                </a:solidFill>
                <a:latin typeface="Frutiger LT 45 Light" panose="020B0500000000000000" pitchFamily="34" charset="0"/>
              </a:defRPr>
            </a:lvl1pPr>
          </a:lstStyle>
          <a:p>
            <a:r>
              <a:rPr lang="en-US"/>
              <a:t>University Hospitals Leicester</a:t>
            </a:r>
          </a:p>
        </p:txBody>
      </p:sp>
      <p:sp>
        <p:nvSpPr>
          <p:cNvPr id="7" name="Slide Number Placeholder 5">
            <a:extLst>
              <a:ext uri="{FF2B5EF4-FFF2-40B4-BE49-F238E27FC236}">
                <a16:creationId xmlns:a16="http://schemas.microsoft.com/office/drawing/2014/main" id="{DD310C41-AF00-5D17-BC32-E58233F2EF01}"/>
              </a:ext>
            </a:extLst>
          </p:cNvPr>
          <p:cNvSpPr>
            <a:spLocks noGrp="1"/>
          </p:cNvSpPr>
          <p:nvPr>
            <p:ph type="sldNum" sz="quarter" idx="12"/>
          </p:nvPr>
        </p:nvSpPr>
        <p:spPr>
          <a:xfrm>
            <a:off x="8610600" y="6181281"/>
            <a:ext cx="2795016" cy="365125"/>
          </a:xfrm>
          <a:prstGeom prst="rect">
            <a:avLst/>
          </a:prstGeom>
        </p:spPr>
        <p:txBody>
          <a:bodyPr/>
          <a:lstStyle>
            <a:lvl1pPr>
              <a:defRPr>
                <a:solidFill>
                  <a:schemeClr val="bg1"/>
                </a:solidFill>
                <a:latin typeface="Frutiger LT 45 Light" panose="020B0500000000000000" pitchFamily="34" charset="0"/>
              </a:defRPr>
            </a:lvl1pPr>
          </a:lstStyle>
          <a:p>
            <a:pPr algn="r"/>
            <a:r>
              <a:rPr lang="en-US"/>
              <a:t>2024</a:t>
            </a:r>
          </a:p>
        </p:txBody>
      </p:sp>
      <p:sp>
        <p:nvSpPr>
          <p:cNvPr id="8" name="TextBox 7">
            <a:extLst>
              <a:ext uri="{FF2B5EF4-FFF2-40B4-BE49-F238E27FC236}">
                <a16:creationId xmlns:a16="http://schemas.microsoft.com/office/drawing/2014/main" id="{6B8C0D67-511C-C5BB-54AD-2F81F2CD9DFE}"/>
              </a:ext>
            </a:extLst>
          </p:cNvPr>
          <p:cNvSpPr txBox="1"/>
          <p:nvPr userDrawn="1"/>
        </p:nvSpPr>
        <p:spPr>
          <a:xfrm>
            <a:off x="786384" y="6179121"/>
            <a:ext cx="4114800" cy="369443"/>
          </a:xfrm>
          <a:prstGeom prst="rect">
            <a:avLst/>
          </a:prstGeom>
          <a:noFill/>
        </p:spPr>
        <p:txBody>
          <a:bodyPr wrap="square" rtlCol="0">
            <a:spAutoFit/>
          </a:bodyPr>
          <a:lstStyle/>
          <a:p>
            <a:r>
              <a:rPr lang="en-US">
                <a:solidFill>
                  <a:schemeClr val="bg1"/>
                </a:solidFill>
                <a:latin typeface="Frutiger LT 45 Light" panose="020B0500000000000000" pitchFamily="34" charset="0"/>
              </a:rPr>
              <a:t>University Hospitals Leicester</a:t>
            </a:r>
          </a:p>
        </p:txBody>
      </p:sp>
    </p:spTree>
    <p:extLst>
      <p:ext uri="{BB962C8B-B14F-4D97-AF65-F5344CB8AC3E}">
        <p14:creationId xmlns:p14="http://schemas.microsoft.com/office/powerpoint/2010/main" val="26712834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mparison_BLUE">
    <p:spTree>
      <p:nvGrpSpPr>
        <p:cNvPr id="1" name=""/>
        <p:cNvGrpSpPr/>
        <p:nvPr/>
      </p:nvGrpSpPr>
      <p:grpSpPr>
        <a:xfrm>
          <a:off x="0" y="0"/>
          <a:ext cx="0" cy="0"/>
          <a:chOff x="0" y="0"/>
          <a:chExt cx="0" cy="0"/>
        </a:xfrm>
      </p:grpSpPr>
      <p:pic>
        <p:nvPicPr>
          <p:cNvPr id="7" name="Picture 6" descr="A blue rectangle with a long shadow&#10;&#10;Description automatically generated">
            <a:extLst>
              <a:ext uri="{FF2B5EF4-FFF2-40B4-BE49-F238E27FC236}">
                <a16:creationId xmlns:a16="http://schemas.microsoft.com/office/drawing/2014/main" id="{AA384AE3-8A9F-0FA0-B403-F43D266AA9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Text Placeholder 2">
            <a:extLst>
              <a:ext uri="{FF2B5EF4-FFF2-40B4-BE49-F238E27FC236}">
                <a16:creationId xmlns:a16="http://schemas.microsoft.com/office/drawing/2014/main" id="{3A68D372-987B-08E0-92D0-2AA1CCC50988}"/>
              </a:ext>
            </a:extLst>
          </p:cNvPr>
          <p:cNvSpPr>
            <a:spLocks noGrp="1"/>
          </p:cNvSpPr>
          <p:nvPr>
            <p:ph type="body" idx="1"/>
          </p:nvPr>
        </p:nvSpPr>
        <p:spPr>
          <a:xfrm>
            <a:off x="786384" y="1681163"/>
            <a:ext cx="5211191" cy="823912"/>
          </a:xfrm>
        </p:spPr>
        <p:txBody>
          <a:bodyPr anchor="b"/>
          <a:lstStyle>
            <a:lvl1pPr marL="0" indent="0">
              <a:buNone/>
              <a:defRPr sz="2400" b="1">
                <a:solidFill>
                  <a:schemeClr val="bg1"/>
                </a:solidFill>
                <a:latin typeface="Frutiger LT 55 Roman" panose="02000503040000020004"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79E3103-0A3D-49A0-438A-6A0549BF463A}"/>
              </a:ext>
            </a:extLst>
          </p:cNvPr>
          <p:cNvSpPr>
            <a:spLocks noGrp="1"/>
          </p:cNvSpPr>
          <p:nvPr>
            <p:ph sz="half" idx="2"/>
          </p:nvPr>
        </p:nvSpPr>
        <p:spPr>
          <a:xfrm>
            <a:off x="786384" y="2505075"/>
            <a:ext cx="5211191" cy="342023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AE24F301-B554-8A21-07A4-94BD5FF00A8E}"/>
              </a:ext>
            </a:extLst>
          </p:cNvPr>
          <p:cNvSpPr>
            <a:spLocks noGrp="1"/>
          </p:cNvSpPr>
          <p:nvPr>
            <p:ph type="body" sz="quarter" idx="3"/>
          </p:nvPr>
        </p:nvSpPr>
        <p:spPr>
          <a:xfrm>
            <a:off x="6172200" y="1681163"/>
            <a:ext cx="5233416" cy="823912"/>
          </a:xfrm>
        </p:spPr>
        <p:txBody>
          <a:bodyPr anchor="b"/>
          <a:lstStyle>
            <a:lvl1pPr marL="0" indent="0">
              <a:buNone/>
              <a:defRPr sz="2400" b="1">
                <a:solidFill>
                  <a:schemeClr val="bg1"/>
                </a:solidFill>
                <a:latin typeface="Frutiger LT 55 Roman" panose="02000503040000020004"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6E69174-9890-3422-CD1D-0258E48FCBC6}"/>
              </a:ext>
            </a:extLst>
          </p:cNvPr>
          <p:cNvSpPr>
            <a:spLocks noGrp="1"/>
          </p:cNvSpPr>
          <p:nvPr>
            <p:ph sz="quarter" idx="4"/>
          </p:nvPr>
        </p:nvSpPr>
        <p:spPr>
          <a:xfrm>
            <a:off x="6172200" y="2505075"/>
            <a:ext cx="5233416" cy="342023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Title 1">
            <a:extLst>
              <a:ext uri="{FF2B5EF4-FFF2-40B4-BE49-F238E27FC236}">
                <a16:creationId xmlns:a16="http://schemas.microsoft.com/office/drawing/2014/main" id="{2500B48C-A4D2-FB1E-48B7-01F90FCFF935}"/>
              </a:ext>
            </a:extLst>
          </p:cNvPr>
          <p:cNvSpPr>
            <a:spLocks noGrp="1"/>
          </p:cNvSpPr>
          <p:nvPr>
            <p:ph type="title"/>
          </p:nvPr>
        </p:nvSpPr>
        <p:spPr>
          <a:xfrm>
            <a:off x="786384" y="681037"/>
            <a:ext cx="10619232" cy="1009651"/>
          </a:xfrm>
          <a:prstGeom prst="rect">
            <a:avLst/>
          </a:prstGeom>
        </p:spPr>
        <p:txBody>
          <a:bodyPr anchor="t">
            <a:normAutofit/>
          </a:bodyPr>
          <a:lstStyle>
            <a:lvl1pPr>
              <a:defRPr sz="4200">
                <a:solidFill>
                  <a:schemeClr val="bg1"/>
                </a:solidFill>
              </a:defRPr>
            </a:lvl1pPr>
          </a:lstStyle>
          <a:p>
            <a:r>
              <a:rPr lang="en-GB"/>
              <a:t>Click to edit Master title style</a:t>
            </a:r>
            <a:endParaRPr lang="en-US"/>
          </a:p>
        </p:txBody>
      </p:sp>
      <p:sp>
        <p:nvSpPr>
          <p:cNvPr id="2" name="Footer Placeholder 4">
            <a:extLst>
              <a:ext uri="{FF2B5EF4-FFF2-40B4-BE49-F238E27FC236}">
                <a16:creationId xmlns:a16="http://schemas.microsoft.com/office/drawing/2014/main" id="{FC2E8E90-317F-DF2A-D5CE-A50A3B120DA5}"/>
              </a:ext>
            </a:extLst>
          </p:cNvPr>
          <p:cNvSpPr>
            <a:spLocks noGrp="1"/>
          </p:cNvSpPr>
          <p:nvPr>
            <p:ph type="ftr" sz="quarter" idx="11"/>
          </p:nvPr>
        </p:nvSpPr>
        <p:spPr>
          <a:xfrm>
            <a:off x="786384" y="6181281"/>
            <a:ext cx="4114800" cy="365125"/>
          </a:xfrm>
          <a:prstGeom prst="rect">
            <a:avLst/>
          </a:prstGeom>
        </p:spPr>
        <p:txBody>
          <a:bodyPr/>
          <a:lstStyle>
            <a:lvl1pPr algn="l">
              <a:defRPr>
                <a:solidFill>
                  <a:schemeClr val="bg1"/>
                </a:solidFill>
                <a:latin typeface="Frutiger LT 45 Light" panose="020B0500000000000000" pitchFamily="34" charset="0"/>
              </a:defRPr>
            </a:lvl1pPr>
          </a:lstStyle>
          <a:p>
            <a:r>
              <a:rPr lang="en-US"/>
              <a:t>University Hospitals Leicester</a:t>
            </a:r>
          </a:p>
        </p:txBody>
      </p:sp>
      <p:sp>
        <p:nvSpPr>
          <p:cNvPr id="9" name="Slide Number Placeholder 5">
            <a:extLst>
              <a:ext uri="{FF2B5EF4-FFF2-40B4-BE49-F238E27FC236}">
                <a16:creationId xmlns:a16="http://schemas.microsoft.com/office/drawing/2014/main" id="{E5BE8534-3330-AAB9-4109-F54293A41453}"/>
              </a:ext>
            </a:extLst>
          </p:cNvPr>
          <p:cNvSpPr>
            <a:spLocks noGrp="1"/>
          </p:cNvSpPr>
          <p:nvPr>
            <p:ph type="sldNum" sz="quarter" idx="12"/>
          </p:nvPr>
        </p:nvSpPr>
        <p:spPr>
          <a:xfrm>
            <a:off x="8610600" y="6181281"/>
            <a:ext cx="2795016" cy="365125"/>
          </a:xfrm>
          <a:prstGeom prst="rect">
            <a:avLst/>
          </a:prstGeom>
        </p:spPr>
        <p:txBody>
          <a:bodyPr/>
          <a:lstStyle>
            <a:lvl1pPr>
              <a:defRPr>
                <a:solidFill>
                  <a:schemeClr val="bg1"/>
                </a:solidFill>
                <a:latin typeface="Frutiger LT 45 Light" panose="020B0500000000000000" pitchFamily="34" charset="0"/>
              </a:defRPr>
            </a:lvl1pPr>
          </a:lstStyle>
          <a:p>
            <a:pPr algn="r"/>
            <a:r>
              <a:rPr lang="en-US"/>
              <a:t>2024</a:t>
            </a:r>
          </a:p>
        </p:txBody>
      </p:sp>
      <p:sp>
        <p:nvSpPr>
          <p:cNvPr id="10" name="TextBox 9">
            <a:extLst>
              <a:ext uri="{FF2B5EF4-FFF2-40B4-BE49-F238E27FC236}">
                <a16:creationId xmlns:a16="http://schemas.microsoft.com/office/drawing/2014/main" id="{E322C946-B3D4-02D5-F08E-B6BD16309B25}"/>
              </a:ext>
            </a:extLst>
          </p:cNvPr>
          <p:cNvSpPr txBox="1"/>
          <p:nvPr userDrawn="1"/>
        </p:nvSpPr>
        <p:spPr>
          <a:xfrm>
            <a:off x="786384" y="6179121"/>
            <a:ext cx="4114800" cy="369443"/>
          </a:xfrm>
          <a:prstGeom prst="rect">
            <a:avLst/>
          </a:prstGeom>
          <a:noFill/>
        </p:spPr>
        <p:txBody>
          <a:bodyPr wrap="square" rtlCol="0">
            <a:spAutoFit/>
          </a:bodyPr>
          <a:lstStyle/>
          <a:p>
            <a:r>
              <a:rPr lang="en-US">
                <a:solidFill>
                  <a:schemeClr val="bg1"/>
                </a:solidFill>
                <a:latin typeface="Frutiger LT 45 Light" panose="020B0500000000000000" pitchFamily="34" charset="0"/>
              </a:rPr>
              <a:t>University Hospitals Leicester</a:t>
            </a:r>
          </a:p>
        </p:txBody>
      </p:sp>
    </p:spTree>
    <p:extLst>
      <p:ext uri="{BB962C8B-B14F-4D97-AF65-F5344CB8AC3E}">
        <p14:creationId xmlns:p14="http://schemas.microsoft.com/office/powerpoint/2010/main" val="21932053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nly_BLUE">
    <p:spTree>
      <p:nvGrpSpPr>
        <p:cNvPr id="1" name=""/>
        <p:cNvGrpSpPr/>
        <p:nvPr/>
      </p:nvGrpSpPr>
      <p:grpSpPr>
        <a:xfrm>
          <a:off x="0" y="0"/>
          <a:ext cx="0" cy="0"/>
          <a:chOff x="0" y="0"/>
          <a:chExt cx="0" cy="0"/>
        </a:xfrm>
      </p:grpSpPr>
      <p:pic>
        <p:nvPicPr>
          <p:cNvPr id="3" name="Picture 2" descr="A blue rectangle with a long shadow&#10;&#10;Description automatically generated">
            <a:extLst>
              <a:ext uri="{FF2B5EF4-FFF2-40B4-BE49-F238E27FC236}">
                <a16:creationId xmlns:a16="http://schemas.microsoft.com/office/drawing/2014/main" id="{E6430D81-FE6B-67E7-9078-9B066F37645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8D0DE49-2C97-F6DF-A9BD-178A4E4196B3}"/>
              </a:ext>
            </a:extLst>
          </p:cNvPr>
          <p:cNvSpPr>
            <a:spLocks noGrp="1"/>
          </p:cNvSpPr>
          <p:nvPr>
            <p:ph type="title"/>
          </p:nvPr>
        </p:nvSpPr>
        <p:spPr>
          <a:xfrm>
            <a:off x="786384" y="681037"/>
            <a:ext cx="10619232" cy="1009651"/>
          </a:xfrm>
          <a:prstGeom prst="rect">
            <a:avLst/>
          </a:prstGeom>
        </p:spPr>
        <p:txBody>
          <a:bodyPr anchor="t">
            <a:normAutofit/>
          </a:bodyPr>
          <a:lstStyle>
            <a:lvl1pPr>
              <a:defRPr sz="4200">
                <a:solidFill>
                  <a:schemeClr val="bg1"/>
                </a:solidFill>
              </a:defRPr>
            </a:lvl1pPr>
          </a:lstStyle>
          <a:p>
            <a:r>
              <a:rPr lang="en-GB"/>
              <a:t>Click to edit Master title style</a:t>
            </a:r>
            <a:endParaRPr lang="en-US"/>
          </a:p>
        </p:txBody>
      </p:sp>
      <p:sp>
        <p:nvSpPr>
          <p:cNvPr id="2" name="Footer Placeholder 4">
            <a:extLst>
              <a:ext uri="{FF2B5EF4-FFF2-40B4-BE49-F238E27FC236}">
                <a16:creationId xmlns:a16="http://schemas.microsoft.com/office/drawing/2014/main" id="{B7D14062-9FCC-9FE6-B8EF-88DBD6DCB148}"/>
              </a:ext>
            </a:extLst>
          </p:cNvPr>
          <p:cNvSpPr>
            <a:spLocks noGrp="1"/>
          </p:cNvSpPr>
          <p:nvPr>
            <p:ph type="ftr" sz="quarter" idx="11"/>
          </p:nvPr>
        </p:nvSpPr>
        <p:spPr>
          <a:xfrm>
            <a:off x="786384" y="6181281"/>
            <a:ext cx="4114800" cy="365125"/>
          </a:xfrm>
          <a:prstGeom prst="rect">
            <a:avLst/>
          </a:prstGeom>
        </p:spPr>
        <p:txBody>
          <a:bodyPr/>
          <a:lstStyle>
            <a:lvl1pPr algn="l">
              <a:defRPr>
                <a:solidFill>
                  <a:schemeClr val="bg1"/>
                </a:solidFill>
                <a:latin typeface="Frutiger LT 45 Light" panose="020B0500000000000000" pitchFamily="34" charset="0"/>
              </a:defRPr>
            </a:lvl1pPr>
          </a:lstStyle>
          <a:p>
            <a:r>
              <a:rPr lang="en-US"/>
              <a:t>University Hospitals Leicester</a:t>
            </a:r>
          </a:p>
        </p:txBody>
      </p:sp>
      <p:sp>
        <p:nvSpPr>
          <p:cNvPr id="5" name="Slide Number Placeholder 5">
            <a:extLst>
              <a:ext uri="{FF2B5EF4-FFF2-40B4-BE49-F238E27FC236}">
                <a16:creationId xmlns:a16="http://schemas.microsoft.com/office/drawing/2014/main" id="{B6A56C19-3B1C-EB32-8C9D-04AFBDB2D0A1}"/>
              </a:ext>
            </a:extLst>
          </p:cNvPr>
          <p:cNvSpPr>
            <a:spLocks noGrp="1"/>
          </p:cNvSpPr>
          <p:nvPr>
            <p:ph type="sldNum" sz="quarter" idx="12"/>
          </p:nvPr>
        </p:nvSpPr>
        <p:spPr>
          <a:xfrm>
            <a:off x="8610600" y="6181281"/>
            <a:ext cx="2795016" cy="365125"/>
          </a:xfrm>
          <a:prstGeom prst="rect">
            <a:avLst/>
          </a:prstGeom>
        </p:spPr>
        <p:txBody>
          <a:bodyPr/>
          <a:lstStyle>
            <a:lvl1pPr>
              <a:defRPr>
                <a:solidFill>
                  <a:schemeClr val="bg1"/>
                </a:solidFill>
                <a:latin typeface="Frutiger LT 45 Light" panose="020B0500000000000000" pitchFamily="34" charset="0"/>
              </a:defRPr>
            </a:lvl1pPr>
          </a:lstStyle>
          <a:p>
            <a:pPr algn="r"/>
            <a:r>
              <a:rPr lang="en-US"/>
              <a:t>2024</a:t>
            </a:r>
          </a:p>
        </p:txBody>
      </p:sp>
      <p:sp>
        <p:nvSpPr>
          <p:cNvPr id="6" name="TextBox 5">
            <a:extLst>
              <a:ext uri="{FF2B5EF4-FFF2-40B4-BE49-F238E27FC236}">
                <a16:creationId xmlns:a16="http://schemas.microsoft.com/office/drawing/2014/main" id="{DCCF0166-B2B7-2C14-A2F2-A20478ADA616}"/>
              </a:ext>
            </a:extLst>
          </p:cNvPr>
          <p:cNvSpPr txBox="1"/>
          <p:nvPr userDrawn="1"/>
        </p:nvSpPr>
        <p:spPr>
          <a:xfrm>
            <a:off x="786384" y="6179121"/>
            <a:ext cx="4114800" cy="369443"/>
          </a:xfrm>
          <a:prstGeom prst="rect">
            <a:avLst/>
          </a:prstGeom>
          <a:noFill/>
        </p:spPr>
        <p:txBody>
          <a:bodyPr wrap="square" rtlCol="0">
            <a:spAutoFit/>
          </a:bodyPr>
          <a:lstStyle/>
          <a:p>
            <a:r>
              <a:rPr lang="en-US">
                <a:solidFill>
                  <a:schemeClr val="bg1"/>
                </a:solidFill>
                <a:latin typeface="Frutiger LT 45 Light" panose="020B0500000000000000" pitchFamily="34" charset="0"/>
              </a:rPr>
              <a:t>University Hospitals Leicester</a:t>
            </a:r>
          </a:p>
        </p:txBody>
      </p:sp>
    </p:spTree>
    <p:extLst>
      <p:ext uri="{BB962C8B-B14F-4D97-AF65-F5344CB8AC3E}">
        <p14:creationId xmlns:p14="http://schemas.microsoft.com/office/powerpoint/2010/main" val="40515699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_BLUE">
    <p:spTree>
      <p:nvGrpSpPr>
        <p:cNvPr id="1" name=""/>
        <p:cNvGrpSpPr/>
        <p:nvPr/>
      </p:nvGrpSpPr>
      <p:grpSpPr>
        <a:xfrm>
          <a:off x="0" y="0"/>
          <a:ext cx="0" cy="0"/>
          <a:chOff x="0" y="0"/>
          <a:chExt cx="0" cy="0"/>
        </a:xfrm>
      </p:grpSpPr>
      <p:pic>
        <p:nvPicPr>
          <p:cNvPr id="2" name="Picture 1" descr="A blue rectangle with a long shadow&#10;&#10;Description automatically generated">
            <a:extLst>
              <a:ext uri="{FF2B5EF4-FFF2-40B4-BE49-F238E27FC236}">
                <a16:creationId xmlns:a16="http://schemas.microsoft.com/office/drawing/2014/main" id="{07372F9A-0C1F-64DA-425E-66EF9C6CA78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Footer Placeholder 4">
            <a:extLst>
              <a:ext uri="{FF2B5EF4-FFF2-40B4-BE49-F238E27FC236}">
                <a16:creationId xmlns:a16="http://schemas.microsoft.com/office/drawing/2014/main" id="{53CD3FF5-2C6E-8271-0ABB-403ECD179A43}"/>
              </a:ext>
            </a:extLst>
          </p:cNvPr>
          <p:cNvSpPr>
            <a:spLocks noGrp="1"/>
          </p:cNvSpPr>
          <p:nvPr>
            <p:ph type="ftr" sz="quarter" idx="11"/>
          </p:nvPr>
        </p:nvSpPr>
        <p:spPr>
          <a:xfrm>
            <a:off x="786384" y="6181281"/>
            <a:ext cx="4114800" cy="365125"/>
          </a:xfrm>
          <a:prstGeom prst="rect">
            <a:avLst/>
          </a:prstGeom>
        </p:spPr>
        <p:txBody>
          <a:bodyPr/>
          <a:lstStyle>
            <a:lvl1pPr algn="l">
              <a:defRPr>
                <a:solidFill>
                  <a:schemeClr val="bg1"/>
                </a:solidFill>
                <a:latin typeface="Frutiger LT 45 Light" panose="020B0500000000000000" pitchFamily="34" charset="0"/>
              </a:defRPr>
            </a:lvl1pPr>
          </a:lstStyle>
          <a:p>
            <a:r>
              <a:rPr lang="en-US"/>
              <a:t>University Hospitals Leicester</a:t>
            </a:r>
          </a:p>
        </p:txBody>
      </p:sp>
      <p:sp>
        <p:nvSpPr>
          <p:cNvPr id="4" name="Slide Number Placeholder 5">
            <a:extLst>
              <a:ext uri="{FF2B5EF4-FFF2-40B4-BE49-F238E27FC236}">
                <a16:creationId xmlns:a16="http://schemas.microsoft.com/office/drawing/2014/main" id="{B7A11E29-DD1B-31E1-E311-A51D706DA57C}"/>
              </a:ext>
            </a:extLst>
          </p:cNvPr>
          <p:cNvSpPr>
            <a:spLocks noGrp="1"/>
          </p:cNvSpPr>
          <p:nvPr>
            <p:ph type="sldNum" sz="quarter" idx="12"/>
          </p:nvPr>
        </p:nvSpPr>
        <p:spPr>
          <a:xfrm>
            <a:off x="8610600" y="6181281"/>
            <a:ext cx="2795016" cy="365125"/>
          </a:xfrm>
          <a:prstGeom prst="rect">
            <a:avLst/>
          </a:prstGeom>
        </p:spPr>
        <p:txBody>
          <a:bodyPr/>
          <a:lstStyle>
            <a:lvl1pPr>
              <a:defRPr>
                <a:solidFill>
                  <a:schemeClr val="bg1"/>
                </a:solidFill>
                <a:latin typeface="Frutiger LT 45 Light" panose="020B0500000000000000" pitchFamily="34" charset="0"/>
              </a:defRPr>
            </a:lvl1pPr>
          </a:lstStyle>
          <a:p>
            <a:pPr algn="r"/>
            <a:r>
              <a:rPr lang="en-US"/>
              <a:t>2024</a:t>
            </a:r>
          </a:p>
        </p:txBody>
      </p:sp>
      <p:sp>
        <p:nvSpPr>
          <p:cNvPr id="5" name="TextBox 4">
            <a:extLst>
              <a:ext uri="{FF2B5EF4-FFF2-40B4-BE49-F238E27FC236}">
                <a16:creationId xmlns:a16="http://schemas.microsoft.com/office/drawing/2014/main" id="{F00AD160-F4F6-32B3-51CF-FB04412F8C0C}"/>
              </a:ext>
            </a:extLst>
          </p:cNvPr>
          <p:cNvSpPr txBox="1"/>
          <p:nvPr userDrawn="1"/>
        </p:nvSpPr>
        <p:spPr>
          <a:xfrm>
            <a:off x="786384" y="6179121"/>
            <a:ext cx="4114800" cy="369443"/>
          </a:xfrm>
          <a:prstGeom prst="rect">
            <a:avLst/>
          </a:prstGeom>
          <a:noFill/>
        </p:spPr>
        <p:txBody>
          <a:bodyPr wrap="square" rtlCol="0">
            <a:spAutoFit/>
          </a:bodyPr>
          <a:lstStyle/>
          <a:p>
            <a:r>
              <a:rPr lang="en-US">
                <a:solidFill>
                  <a:schemeClr val="bg1"/>
                </a:solidFill>
                <a:latin typeface="Frutiger LT 45 Light" panose="020B0500000000000000" pitchFamily="34" charset="0"/>
              </a:rPr>
              <a:t>University Hospitals Leicester</a:t>
            </a:r>
          </a:p>
        </p:txBody>
      </p:sp>
    </p:spTree>
    <p:extLst>
      <p:ext uri="{BB962C8B-B14F-4D97-AF65-F5344CB8AC3E}">
        <p14:creationId xmlns:p14="http://schemas.microsoft.com/office/powerpoint/2010/main" val="12876631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icture with Text_BLUE">
    <p:spTree>
      <p:nvGrpSpPr>
        <p:cNvPr id="1" name=""/>
        <p:cNvGrpSpPr/>
        <p:nvPr/>
      </p:nvGrpSpPr>
      <p:grpSpPr>
        <a:xfrm>
          <a:off x="0" y="0"/>
          <a:ext cx="0" cy="0"/>
          <a:chOff x="0" y="0"/>
          <a:chExt cx="0" cy="0"/>
        </a:xfrm>
      </p:grpSpPr>
      <p:pic>
        <p:nvPicPr>
          <p:cNvPr id="22" name="Picture 21" descr="A blue rectangular object with white text&#10;&#10;Description automatically generated">
            <a:extLst>
              <a:ext uri="{FF2B5EF4-FFF2-40B4-BE49-F238E27FC236}">
                <a16:creationId xmlns:a16="http://schemas.microsoft.com/office/drawing/2014/main" id="{CE7DDA90-3799-F1E2-DB90-40A92218341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3" name="Freeform 42">
            <a:extLst>
              <a:ext uri="{FF2B5EF4-FFF2-40B4-BE49-F238E27FC236}">
                <a16:creationId xmlns:a16="http://schemas.microsoft.com/office/drawing/2014/main" id="{4C81A882-7559-01BD-9EF2-83CB53AE75F9}"/>
              </a:ext>
            </a:extLst>
          </p:cNvPr>
          <p:cNvSpPr/>
          <p:nvPr userDrawn="1"/>
        </p:nvSpPr>
        <p:spPr>
          <a:xfrm>
            <a:off x="2295995" y="4471662"/>
            <a:ext cx="6633910" cy="2147895"/>
          </a:xfrm>
          <a:custGeom>
            <a:avLst/>
            <a:gdLst>
              <a:gd name="connsiteX0" fmla="*/ 3511354 w 6633910"/>
              <a:gd name="connsiteY0" fmla="*/ 0 h 2147895"/>
              <a:gd name="connsiteX1" fmla="*/ 5886849 w 6633910"/>
              <a:gd name="connsiteY1" fmla="*/ 996778 h 2147895"/>
              <a:gd name="connsiteX2" fmla="*/ 6624494 w 6633910"/>
              <a:gd name="connsiteY2" fmla="*/ 2122590 h 2147895"/>
              <a:gd name="connsiteX3" fmla="*/ 6633910 w 6633910"/>
              <a:gd name="connsiteY3" fmla="*/ 2147895 h 2147895"/>
              <a:gd name="connsiteX4" fmla="*/ 0 w 6633910"/>
              <a:gd name="connsiteY4" fmla="*/ 2147895 h 2147895"/>
              <a:gd name="connsiteX5" fmla="*/ 1135859 w 6633910"/>
              <a:gd name="connsiteY5" fmla="*/ 996778 h 2147895"/>
              <a:gd name="connsiteX6" fmla="*/ 3511354 w 6633910"/>
              <a:gd name="connsiteY6" fmla="*/ 0 h 2147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33910" h="2147895">
                <a:moveTo>
                  <a:pt x="3511354" y="0"/>
                </a:moveTo>
                <a:cubicBezTo>
                  <a:pt x="4371118" y="-1"/>
                  <a:pt x="5230882" y="332259"/>
                  <a:pt x="5886849" y="996778"/>
                </a:cubicBezTo>
                <a:cubicBezTo>
                  <a:pt x="6214833" y="1329037"/>
                  <a:pt x="6460661" y="1712910"/>
                  <a:pt x="6624494" y="2122590"/>
                </a:cubicBezTo>
                <a:lnTo>
                  <a:pt x="6633910" y="2147895"/>
                </a:lnTo>
                <a:lnTo>
                  <a:pt x="0" y="2147895"/>
                </a:lnTo>
                <a:lnTo>
                  <a:pt x="1135859" y="996778"/>
                </a:lnTo>
                <a:cubicBezTo>
                  <a:pt x="1791827" y="332259"/>
                  <a:pt x="2651590" y="-1"/>
                  <a:pt x="3511354" y="0"/>
                </a:cubicBezTo>
                <a:close/>
              </a:path>
            </a:pathLst>
          </a:custGeom>
          <a:solidFill>
            <a:schemeClr val="accent1"/>
          </a:solidFill>
          <a:ln w="457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US"/>
          </a:p>
        </p:txBody>
      </p:sp>
      <p:sp>
        <p:nvSpPr>
          <p:cNvPr id="27" name="Picture Placeholder 26">
            <a:extLst>
              <a:ext uri="{FF2B5EF4-FFF2-40B4-BE49-F238E27FC236}">
                <a16:creationId xmlns:a16="http://schemas.microsoft.com/office/drawing/2014/main" id="{E4D981E3-04DC-1B59-CC02-604081E6720C}"/>
              </a:ext>
            </a:extLst>
          </p:cNvPr>
          <p:cNvSpPr>
            <a:spLocks noGrp="1"/>
          </p:cNvSpPr>
          <p:nvPr>
            <p:ph type="pic" sz="quarter" idx="13"/>
          </p:nvPr>
        </p:nvSpPr>
        <p:spPr>
          <a:xfrm>
            <a:off x="6096000" y="238441"/>
            <a:ext cx="5857875" cy="6381117"/>
          </a:xfrm>
          <a:custGeom>
            <a:avLst/>
            <a:gdLst>
              <a:gd name="connsiteX0" fmla="*/ 1309370 w 5857875"/>
              <a:gd name="connsiteY0" fmla="*/ 0 h 6381117"/>
              <a:gd name="connsiteX1" fmla="*/ 5619750 w 5857875"/>
              <a:gd name="connsiteY1" fmla="*/ 0 h 6381117"/>
              <a:gd name="connsiteX2" fmla="*/ 5857875 w 5857875"/>
              <a:gd name="connsiteY2" fmla="*/ 238125 h 6381117"/>
              <a:gd name="connsiteX3" fmla="*/ 5857875 w 5857875"/>
              <a:gd name="connsiteY3" fmla="*/ 6143625 h 6381117"/>
              <a:gd name="connsiteX4" fmla="*/ 5619750 w 5857875"/>
              <a:gd name="connsiteY4" fmla="*/ 6381115 h 6381117"/>
              <a:gd name="connsiteX5" fmla="*/ 1810385 w 5857875"/>
              <a:gd name="connsiteY5" fmla="*/ 6381115 h 6381117"/>
              <a:gd name="connsiteX6" fmla="*/ 1156335 w 5857875"/>
              <a:gd name="connsiteY6" fmla="*/ 5727065 h 6381117"/>
              <a:gd name="connsiteX7" fmla="*/ 0 w 5857875"/>
              <a:gd name="connsiteY7" fmla="*/ 2936240 h 6381117"/>
              <a:gd name="connsiteX8" fmla="*/ 1156335 w 5857875"/>
              <a:gd name="connsiteY8" fmla="*/ 145415 h 6381117"/>
              <a:gd name="connsiteX9" fmla="*/ 1309370 w 5857875"/>
              <a:gd name="connsiteY9" fmla="*/ 0 h 638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57875" h="6381117">
                <a:moveTo>
                  <a:pt x="1309370" y="0"/>
                </a:moveTo>
                <a:lnTo>
                  <a:pt x="5619750" y="0"/>
                </a:lnTo>
                <a:cubicBezTo>
                  <a:pt x="5751195" y="0"/>
                  <a:pt x="5857875" y="106680"/>
                  <a:pt x="5857875" y="238125"/>
                </a:cubicBezTo>
                <a:lnTo>
                  <a:pt x="5857875" y="6143625"/>
                </a:lnTo>
                <a:cubicBezTo>
                  <a:pt x="5857875" y="6275070"/>
                  <a:pt x="5751195" y="6381750"/>
                  <a:pt x="5619750" y="6381115"/>
                </a:cubicBezTo>
                <a:lnTo>
                  <a:pt x="1810385" y="6381115"/>
                </a:lnTo>
                <a:lnTo>
                  <a:pt x="1156335" y="5727065"/>
                </a:lnTo>
                <a:cubicBezTo>
                  <a:pt x="385445" y="4956175"/>
                  <a:pt x="0" y="3946525"/>
                  <a:pt x="0" y="2936240"/>
                </a:cubicBezTo>
                <a:cubicBezTo>
                  <a:pt x="0" y="1925955"/>
                  <a:pt x="385445" y="916305"/>
                  <a:pt x="1156335" y="145415"/>
                </a:cubicBezTo>
                <a:cubicBezTo>
                  <a:pt x="1205865" y="95250"/>
                  <a:pt x="1257300" y="46990"/>
                  <a:pt x="1309370" y="0"/>
                </a:cubicBezTo>
                <a:close/>
              </a:path>
            </a:pathLst>
          </a:custGeom>
          <a:solidFill>
            <a:schemeClr val="bg2"/>
          </a:solidFill>
        </p:spPr>
        <p:txBody>
          <a:bodyPr wrap="square">
            <a:noAutofit/>
          </a:bodyPr>
          <a:lstStyle/>
          <a:p>
            <a:endParaRPr lang="en-US"/>
          </a:p>
        </p:txBody>
      </p:sp>
      <p:sp>
        <p:nvSpPr>
          <p:cNvPr id="4" name="Text Placeholder 3">
            <a:extLst>
              <a:ext uri="{FF2B5EF4-FFF2-40B4-BE49-F238E27FC236}">
                <a16:creationId xmlns:a16="http://schemas.microsoft.com/office/drawing/2014/main" id="{5BC28211-5FF9-8498-2416-C916B52678F7}"/>
              </a:ext>
            </a:extLst>
          </p:cNvPr>
          <p:cNvSpPr>
            <a:spLocks noGrp="1"/>
          </p:cNvSpPr>
          <p:nvPr>
            <p:ph type="body" sz="half" idx="2"/>
          </p:nvPr>
        </p:nvSpPr>
        <p:spPr>
          <a:xfrm>
            <a:off x="786384" y="2057400"/>
            <a:ext cx="5309616"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29" name="Title 1">
            <a:extLst>
              <a:ext uri="{FF2B5EF4-FFF2-40B4-BE49-F238E27FC236}">
                <a16:creationId xmlns:a16="http://schemas.microsoft.com/office/drawing/2014/main" id="{A7FAF173-2817-775D-AA02-67F966E2E6BB}"/>
              </a:ext>
            </a:extLst>
          </p:cNvPr>
          <p:cNvSpPr>
            <a:spLocks noGrp="1"/>
          </p:cNvSpPr>
          <p:nvPr>
            <p:ph type="title"/>
          </p:nvPr>
        </p:nvSpPr>
        <p:spPr>
          <a:xfrm>
            <a:off x="786384" y="681037"/>
            <a:ext cx="5309616" cy="1009651"/>
          </a:xfrm>
          <a:prstGeom prst="rect">
            <a:avLst/>
          </a:prstGeom>
        </p:spPr>
        <p:txBody>
          <a:bodyPr anchor="t">
            <a:normAutofit/>
          </a:bodyPr>
          <a:lstStyle>
            <a:lvl1pPr>
              <a:defRPr sz="4200">
                <a:solidFill>
                  <a:schemeClr val="bg1"/>
                </a:solidFill>
              </a:defRPr>
            </a:lvl1pPr>
          </a:lstStyle>
          <a:p>
            <a:r>
              <a:rPr lang="en-GB"/>
              <a:t>Click to edit Master title style</a:t>
            </a:r>
            <a:endParaRPr lang="en-US"/>
          </a:p>
        </p:txBody>
      </p:sp>
      <p:sp>
        <p:nvSpPr>
          <p:cNvPr id="48" name="Content Placeholder 47">
            <a:extLst>
              <a:ext uri="{FF2B5EF4-FFF2-40B4-BE49-F238E27FC236}">
                <a16:creationId xmlns:a16="http://schemas.microsoft.com/office/drawing/2014/main" id="{4DFA2779-891B-BE7F-F267-5D064D84056E}"/>
              </a:ext>
            </a:extLst>
          </p:cNvPr>
          <p:cNvSpPr>
            <a:spLocks noGrp="1"/>
          </p:cNvSpPr>
          <p:nvPr>
            <p:ph sz="quarter" idx="14"/>
          </p:nvPr>
        </p:nvSpPr>
        <p:spPr>
          <a:xfrm>
            <a:off x="6334157" y="4514323"/>
            <a:ext cx="2595061" cy="2105235"/>
          </a:xfrm>
          <a:custGeom>
            <a:avLst/>
            <a:gdLst>
              <a:gd name="connsiteX0" fmla="*/ 0 w 2595061"/>
              <a:gd name="connsiteY0" fmla="*/ 0 h 2105235"/>
              <a:gd name="connsiteX1" fmla="*/ 114833 w 2595061"/>
              <a:gd name="connsiteY1" fmla="*/ 19640 h 2105235"/>
              <a:gd name="connsiteX2" fmla="*/ 1848689 w 2595061"/>
              <a:gd name="connsiteY2" fmla="*/ 954119 h 2105235"/>
              <a:gd name="connsiteX3" fmla="*/ 2586334 w 2595061"/>
              <a:gd name="connsiteY3" fmla="*/ 2079932 h 2105235"/>
              <a:gd name="connsiteX4" fmla="*/ 2595061 w 2595061"/>
              <a:gd name="connsiteY4" fmla="*/ 2105235 h 2105235"/>
              <a:gd name="connsiteX5" fmla="*/ 1572230 w 2595061"/>
              <a:gd name="connsiteY5" fmla="*/ 2105235 h 2105235"/>
              <a:gd name="connsiteX6" fmla="*/ 918180 w 2595061"/>
              <a:gd name="connsiteY6" fmla="*/ 1451184 h 2105235"/>
              <a:gd name="connsiteX7" fmla="*/ 50929 w 2595061"/>
              <a:gd name="connsiteY7" fmla="*/ 145545 h 2105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95061" h="2105235">
                <a:moveTo>
                  <a:pt x="0" y="0"/>
                </a:moveTo>
                <a:lnTo>
                  <a:pt x="114833" y="19640"/>
                </a:lnTo>
                <a:cubicBezTo>
                  <a:pt x="750103" y="144237"/>
                  <a:pt x="1356714" y="455730"/>
                  <a:pt x="1848689" y="954119"/>
                </a:cubicBezTo>
                <a:cubicBezTo>
                  <a:pt x="2176673" y="1286379"/>
                  <a:pt x="2422502" y="1670252"/>
                  <a:pt x="2586334" y="2079932"/>
                </a:cubicBezTo>
                <a:lnTo>
                  <a:pt x="2595061" y="2105235"/>
                </a:lnTo>
                <a:lnTo>
                  <a:pt x="1572230" y="2105235"/>
                </a:lnTo>
                <a:lnTo>
                  <a:pt x="918180" y="1451184"/>
                </a:lnTo>
                <a:cubicBezTo>
                  <a:pt x="532735" y="1065739"/>
                  <a:pt x="243651" y="620604"/>
                  <a:pt x="50929" y="145545"/>
                </a:cubicBezTo>
                <a:close/>
              </a:path>
            </a:pathLst>
          </a:custGeom>
          <a:solidFill>
            <a:schemeClr val="accent3">
              <a:alpha val="50206"/>
            </a:schemeClr>
          </a:solidFill>
        </p:spPr>
        <p:txBody>
          <a:bodyPr wrap="square">
            <a:noAutofit/>
          </a:bodyPr>
          <a:lstStyle>
            <a:lvl1pPr marL="0" indent="0">
              <a:buNone/>
              <a:defRPr sz="100">
                <a:solidFill>
                  <a:schemeClr val="bg1"/>
                </a:solidFill>
              </a:defRPr>
            </a:lvl1pPr>
          </a:lstStyle>
          <a:p>
            <a:pPr lvl="0"/>
            <a:endParaRPr lang="en-US"/>
          </a:p>
        </p:txBody>
      </p:sp>
      <p:sp>
        <p:nvSpPr>
          <p:cNvPr id="2" name="Footer Placeholder 4">
            <a:extLst>
              <a:ext uri="{FF2B5EF4-FFF2-40B4-BE49-F238E27FC236}">
                <a16:creationId xmlns:a16="http://schemas.microsoft.com/office/drawing/2014/main" id="{E559DAF2-0740-B2AC-D8AD-657D20BD7969}"/>
              </a:ext>
            </a:extLst>
          </p:cNvPr>
          <p:cNvSpPr>
            <a:spLocks noGrp="1"/>
          </p:cNvSpPr>
          <p:nvPr>
            <p:ph type="ftr" sz="quarter" idx="11"/>
          </p:nvPr>
        </p:nvSpPr>
        <p:spPr>
          <a:xfrm>
            <a:off x="786384" y="6181281"/>
            <a:ext cx="4114800" cy="365125"/>
          </a:xfrm>
          <a:prstGeom prst="rect">
            <a:avLst/>
          </a:prstGeom>
        </p:spPr>
        <p:txBody>
          <a:bodyPr/>
          <a:lstStyle>
            <a:lvl1pPr algn="l">
              <a:defRPr>
                <a:solidFill>
                  <a:schemeClr val="bg1"/>
                </a:solidFill>
                <a:latin typeface="Frutiger LT 45 Light" panose="020B0500000000000000" pitchFamily="34" charset="0"/>
              </a:defRPr>
            </a:lvl1pPr>
          </a:lstStyle>
          <a:p>
            <a:r>
              <a:rPr lang="en-US"/>
              <a:t>University Hospitals Leicester</a:t>
            </a:r>
          </a:p>
        </p:txBody>
      </p:sp>
      <p:sp>
        <p:nvSpPr>
          <p:cNvPr id="3" name="Slide Number Placeholder 5">
            <a:extLst>
              <a:ext uri="{FF2B5EF4-FFF2-40B4-BE49-F238E27FC236}">
                <a16:creationId xmlns:a16="http://schemas.microsoft.com/office/drawing/2014/main" id="{BDFA2596-C326-C51E-7300-C324CB785553}"/>
              </a:ext>
            </a:extLst>
          </p:cNvPr>
          <p:cNvSpPr>
            <a:spLocks noGrp="1"/>
          </p:cNvSpPr>
          <p:nvPr>
            <p:ph type="sldNum" sz="quarter" idx="12"/>
          </p:nvPr>
        </p:nvSpPr>
        <p:spPr>
          <a:xfrm>
            <a:off x="8610600" y="6181281"/>
            <a:ext cx="2795016" cy="365125"/>
          </a:xfrm>
          <a:prstGeom prst="rect">
            <a:avLst/>
          </a:prstGeom>
        </p:spPr>
        <p:txBody>
          <a:bodyPr/>
          <a:lstStyle>
            <a:lvl1pPr>
              <a:defRPr>
                <a:solidFill>
                  <a:schemeClr val="bg1"/>
                </a:solidFill>
                <a:latin typeface="Frutiger LT 45 Light" panose="020B0500000000000000" pitchFamily="34" charset="0"/>
              </a:defRPr>
            </a:lvl1pPr>
          </a:lstStyle>
          <a:p>
            <a:pPr algn="r"/>
            <a:r>
              <a:rPr lang="en-US"/>
              <a:t>2024</a:t>
            </a:r>
          </a:p>
        </p:txBody>
      </p:sp>
      <p:sp>
        <p:nvSpPr>
          <p:cNvPr id="5" name="TextBox 4">
            <a:extLst>
              <a:ext uri="{FF2B5EF4-FFF2-40B4-BE49-F238E27FC236}">
                <a16:creationId xmlns:a16="http://schemas.microsoft.com/office/drawing/2014/main" id="{3D3CA5FE-2823-AC61-E95B-9EBDBC32A98B}"/>
              </a:ext>
            </a:extLst>
          </p:cNvPr>
          <p:cNvSpPr txBox="1"/>
          <p:nvPr userDrawn="1"/>
        </p:nvSpPr>
        <p:spPr>
          <a:xfrm>
            <a:off x="786384" y="6179121"/>
            <a:ext cx="4114800" cy="369443"/>
          </a:xfrm>
          <a:prstGeom prst="rect">
            <a:avLst/>
          </a:prstGeom>
          <a:noFill/>
        </p:spPr>
        <p:txBody>
          <a:bodyPr wrap="square" rtlCol="0">
            <a:spAutoFit/>
          </a:bodyPr>
          <a:lstStyle/>
          <a:p>
            <a:r>
              <a:rPr lang="en-US">
                <a:solidFill>
                  <a:schemeClr val="bg1"/>
                </a:solidFill>
                <a:latin typeface="Frutiger LT 45 Light" panose="020B0500000000000000" pitchFamily="34" charset="0"/>
              </a:rPr>
              <a:t>University Hospitals Leicester</a:t>
            </a:r>
          </a:p>
        </p:txBody>
      </p:sp>
    </p:spTree>
    <p:extLst>
      <p:ext uri="{BB962C8B-B14F-4D97-AF65-F5344CB8AC3E}">
        <p14:creationId xmlns:p14="http://schemas.microsoft.com/office/powerpoint/2010/main" val="1501269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reloaded Picture 1">
    <p:spTree>
      <p:nvGrpSpPr>
        <p:cNvPr id="1" name=""/>
        <p:cNvGrpSpPr/>
        <p:nvPr/>
      </p:nvGrpSpPr>
      <p:grpSpPr>
        <a:xfrm>
          <a:off x="0" y="0"/>
          <a:ext cx="0" cy="0"/>
          <a:chOff x="0" y="0"/>
          <a:chExt cx="0" cy="0"/>
        </a:xfrm>
      </p:grpSpPr>
      <p:pic>
        <p:nvPicPr>
          <p:cNvPr id="3" name="Picture 2" descr="A person in white and black uniform&#10;&#10;Description automatically generated with medium confidence">
            <a:extLst>
              <a:ext uri="{FF2B5EF4-FFF2-40B4-BE49-F238E27FC236}">
                <a16:creationId xmlns:a16="http://schemas.microsoft.com/office/drawing/2014/main" id="{BE4614E6-C1E6-782F-0C51-71EB307BE81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Text Placeholder 3">
            <a:extLst>
              <a:ext uri="{FF2B5EF4-FFF2-40B4-BE49-F238E27FC236}">
                <a16:creationId xmlns:a16="http://schemas.microsoft.com/office/drawing/2014/main" id="{5BC28211-5FF9-8498-2416-C916B52678F7}"/>
              </a:ext>
            </a:extLst>
          </p:cNvPr>
          <p:cNvSpPr>
            <a:spLocks noGrp="1"/>
          </p:cNvSpPr>
          <p:nvPr>
            <p:ph type="body" sz="half" idx="2"/>
          </p:nvPr>
        </p:nvSpPr>
        <p:spPr>
          <a:xfrm>
            <a:off x="786384" y="2057400"/>
            <a:ext cx="5309616" cy="3811588"/>
          </a:xfr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29" name="Title 1">
            <a:extLst>
              <a:ext uri="{FF2B5EF4-FFF2-40B4-BE49-F238E27FC236}">
                <a16:creationId xmlns:a16="http://schemas.microsoft.com/office/drawing/2014/main" id="{A7FAF173-2817-775D-AA02-67F966E2E6BB}"/>
              </a:ext>
            </a:extLst>
          </p:cNvPr>
          <p:cNvSpPr>
            <a:spLocks noGrp="1"/>
          </p:cNvSpPr>
          <p:nvPr>
            <p:ph type="title"/>
          </p:nvPr>
        </p:nvSpPr>
        <p:spPr>
          <a:xfrm>
            <a:off x="786384" y="681037"/>
            <a:ext cx="5309616" cy="1009651"/>
          </a:xfrm>
          <a:prstGeom prst="rect">
            <a:avLst/>
          </a:prstGeom>
        </p:spPr>
        <p:txBody>
          <a:bodyPr anchor="t">
            <a:normAutofit/>
          </a:bodyPr>
          <a:lstStyle>
            <a:lvl1pPr>
              <a:defRPr sz="4200">
                <a:solidFill>
                  <a:schemeClr val="tx1"/>
                </a:solidFill>
              </a:defRPr>
            </a:lvl1pPr>
          </a:lstStyle>
          <a:p>
            <a:r>
              <a:rPr lang="en-GB"/>
              <a:t>Click to edit Master title style</a:t>
            </a:r>
            <a:endParaRPr lang="en-US"/>
          </a:p>
        </p:txBody>
      </p:sp>
      <p:sp>
        <p:nvSpPr>
          <p:cNvPr id="2" name="Footer Placeholder 4">
            <a:extLst>
              <a:ext uri="{FF2B5EF4-FFF2-40B4-BE49-F238E27FC236}">
                <a16:creationId xmlns:a16="http://schemas.microsoft.com/office/drawing/2014/main" id="{AEF40FB4-F251-A119-D96E-71263DF78C00}"/>
              </a:ext>
            </a:extLst>
          </p:cNvPr>
          <p:cNvSpPr>
            <a:spLocks noGrp="1"/>
          </p:cNvSpPr>
          <p:nvPr>
            <p:ph type="ftr" sz="quarter" idx="11"/>
          </p:nvPr>
        </p:nvSpPr>
        <p:spPr>
          <a:xfrm>
            <a:off x="786384" y="6181281"/>
            <a:ext cx="4114800" cy="365125"/>
          </a:xfrm>
          <a:prstGeom prst="rect">
            <a:avLst/>
          </a:prstGeom>
        </p:spPr>
        <p:txBody>
          <a:bodyPr/>
          <a:lstStyle>
            <a:lvl1pPr algn="l">
              <a:defRPr>
                <a:solidFill>
                  <a:schemeClr val="tx1"/>
                </a:solidFill>
                <a:latin typeface="Frutiger LT 45 Light" panose="020B0500000000000000" pitchFamily="34" charset="0"/>
              </a:defRPr>
            </a:lvl1pPr>
          </a:lstStyle>
          <a:p>
            <a:r>
              <a:rPr lang="en-US"/>
              <a:t>University Hospitals Leicester</a:t>
            </a:r>
          </a:p>
        </p:txBody>
      </p:sp>
      <p:sp>
        <p:nvSpPr>
          <p:cNvPr id="5" name="Slide Number Placeholder 5">
            <a:extLst>
              <a:ext uri="{FF2B5EF4-FFF2-40B4-BE49-F238E27FC236}">
                <a16:creationId xmlns:a16="http://schemas.microsoft.com/office/drawing/2014/main" id="{8E07EF2A-6E61-3095-598B-22DC6D3AE64C}"/>
              </a:ext>
            </a:extLst>
          </p:cNvPr>
          <p:cNvSpPr>
            <a:spLocks noGrp="1"/>
          </p:cNvSpPr>
          <p:nvPr>
            <p:ph type="sldNum" sz="quarter" idx="12"/>
          </p:nvPr>
        </p:nvSpPr>
        <p:spPr>
          <a:xfrm>
            <a:off x="8610600" y="6181281"/>
            <a:ext cx="2795016" cy="365125"/>
          </a:xfrm>
          <a:prstGeom prst="rect">
            <a:avLst/>
          </a:prstGeom>
        </p:spPr>
        <p:txBody>
          <a:bodyPr/>
          <a:lstStyle>
            <a:lvl1pPr>
              <a:defRPr>
                <a:solidFill>
                  <a:schemeClr val="tx1"/>
                </a:solidFill>
                <a:latin typeface="Frutiger LT 45 Light" panose="020B0500000000000000" pitchFamily="34" charset="0"/>
              </a:defRPr>
            </a:lvl1pPr>
          </a:lstStyle>
          <a:p>
            <a:pPr algn="r"/>
            <a:r>
              <a:rPr lang="en-US"/>
              <a:t>2024</a:t>
            </a:r>
          </a:p>
        </p:txBody>
      </p:sp>
      <p:sp>
        <p:nvSpPr>
          <p:cNvPr id="6" name="TextBox 5">
            <a:extLst>
              <a:ext uri="{FF2B5EF4-FFF2-40B4-BE49-F238E27FC236}">
                <a16:creationId xmlns:a16="http://schemas.microsoft.com/office/drawing/2014/main" id="{3CC6A070-AA0F-81C7-7BE0-31A41CCA3048}"/>
              </a:ext>
            </a:extLst>
          </p:cNvPr>
          <p:cNvSpPr txBox="1"/>
          <p:nvPr userDrawn="1"/>
        </p:nvSpPr>
        <p:spPr>
          <a:xfrm>
            <a:off x="786384" y="6179121"/>
            <a:ext cx="4114800" cy="369443"/>
          </a:xfrm>
          <a:prstGeom prst="rect">
            <a:avLst/>
          </a:prstGeom>
          <a:noFill/>
        </p:spPr>
        <p:txBody>
          <a:bodyPr wrap="square" rtlCol="0">
            <a:spAutoFit/>
          </a:bodyPr>
          <a:lstStyle/>
          <a:p>
            <a:r>
              <a:rPr lang="en-US">
                <a:solidFill>
                  <a:schemeClr val="tx1"/>
                </a:solidFill>
                <a:latin typeface="Frutiger LT 45 Light" panose="020B0500000000000000" pitchFamily="34" charset="0"/>
              </a:rPr>
              <a:t>University Hospitals Leicester</a:t>
            </a:r>
          </a:p>
        </p:txBody>
      </p:sp>
    </p:spTree>
    <p:extLst>
      <p:ext uri="{BB962C8B-B14F-4D97-AF65-F5344CB8AC3E}">
        <p14:creationId xmlns:p14="http://schemas.microsoft.com/office/powerpoint/2010/main" val="332614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162C62C-D3B8-A244-BDC0-300B674B3CB5}"/>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89884F6-FCEB-5740-A111-23E2F819C69A}"/>
              </a:ext>
            </a:extLst>
          </p:cNvPr>
          <p:cNvSpPr>
            <a:spLocks noGrp="1"/>
          </p:cNvSpPr>
          <p:nvPr>
            <p:ph type="title"/>
          </p:nvPr>
        </p:nvSpPr>
        <p:spPr>
          <a:xfrm>
            <a:off x="2331137" y="960370"/>
            <a:ext cx="7529726" cy="2852737"/>
          </a:xfrm>
        </p:spPr>
        <p:txBody>
          <a:bodyPr anchor="b"/>
          <a:lstStyle>
            <a:lvl1pPr algn="ctr">
              <a:defRPr sz="6000">
                <a:solidFill>
                  <a:schemeClr val="bg1"/>
                </a:solidFill>
              </a:defRPr>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25151750-80F4-B741-BD22-B02F68EF9576}"/>
              </a:ext>
            </a:extLst>
          </p:cNvPr>
          <p:cNvSpPr>
            <a:spLocks noGrp="1"/>
          </p:cNvSpPr>
          <p:nvPr>
            <p:ph type="body" idx="1"/>
          </p:nvPr>
        </p:nvSpPr>
        <p:spPr>
          <a:xfrm>
            <a:off x="1954065" y="4397443"/>
            <a:ext cx="8283870" cy="1500187"/>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cxnSp>
        <p:nvCxnSpPr>
          <p:cNvPr id="9" name="Straight Connector 8">
            <a:extLst>
              <a:ext uri="{FF2B5EF4-FFF2-40B4-BE49-F238E27FC236}">
                <a16:creationId xmlns:a16="http://schemas.microsoft.com/office/drawing/2014/main" id="{478692D4-6960-044A-B9AD-4D458B9822A5}"/>
              </a:ext>
            </a:extLst>
          </p:cNvPr>
          <p:cNvCxnSpPr>
            <a:cxnSpLocks/>
          </p:cNvCxnSpPr>
          <p:nvPr userDrawn="1"/>
        </p:nvCxnSpPr>
        <p:spPr>
          <a:xfrm>
            <a:off x="2656362" y="4087522"/>
            <a:ext cx="6879276" cy="0"/>
          </a:xfrm>
          <a:prstGeom prst="line">
            <a:avLst/>
          </a:prstGeom>
          <a:ln w="158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011605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reloaded Picture 2">
    <p:spTree>
      <p:nvGrpSpPr>
        <p:cNvPr id="1" name=""/>
        <p:cNvGrpSpPr/>
        <p:nvPr/>
      </p:nvGrpSpPr>
      <p:grpSpPr>
        <a:xfrm>
          <a:off x="0" y="0"/>
          <a:ext cx="0" cy="0"/>
          <a:chOff x="0" y="0"/>
          <a:chExt cx="0" cy="0"/>
        </a:xfrm>
      </p:grpSpPr>
      <p:pic>
        <p:nvPicPr>
          <p:cNvPr id="5" name="Picture 4" descr="A person in blue shirt smiling&#10;&#10;Description automatically generated">
            <a:extLst>
              <a:ext uri="{FF2B5EF4-FFF2-40B4-BE49-F238E27FC236}">
                <a16:creationId xmlns:a16="http://schemas.microsoft.com/office/drawing/2014/main" id="{1F49841F-31B2-AE2C-BBA4-505C06D60C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Text Placeholder 3">
            <a:extLst>
              <a:ext uri="{FF2B5EF4-FFF2-40B4-BE49-F238E27FC236}">
                <a16:creationId xmlns:a16="http://schemas.microsoft.com/office/drawing/2014/main" id="{5BC28211-5FF9-8498-2416-C916B52678F7}"/>
              </a:ext>
            </a:extLst>
          </p:cNvPr>
          <p:cNvSpPr>
            <a:spLocks noGrp="1"/>
          </p:cNvSpPr>
          <p:nvPr>
            <p:ph type="body" sz="half" idx="2"/>
          </p:nvPr>
        </p:nvSpPr>
        <p:spPr>
          <a:xfrm>
            <a:off x="786384" y="2057400"/>
            <a:ext cx="5309616" cy="3811588"/>
          </a:xfr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29" name="Title 1">
            <a:extLst>
              <a:ext uri="{FF2B5EF4-FFF2-40B4-BE49-F238E27FC236}">
                <a16:creationId xmlns:a16="http://schemas.microsoft.com/office/drawing/2014/main" id="{A7FAF173-2817-775D-AA02-67F966E2E6BB}"/>
              </a:ext>
            </a:extLst>
          </p:cNvPr>
          <p:cNvSpPr>
            <a:spLocks noGrp="1"/>
          </p:cNvSpPr>
          <p:nvPr>
            <p:ph type="title"/>
          </p:nvPr>
        </p:nvSpPr>
        <p:spPr>
          <a:xfrm>
            <a:off x="786384" y="681037"/>
            <a:ext cx="5309616" cy="1009651"/>
          </a:xfrm>
          <a:prstGeom prst="rect">
            <a:avLst/>
          </a:prstGeom>
        </p:spPr>
        <p:txBody>
          <a:bodyPr anchor="t">
            <a:normAutofit/>
          </a:bodyPr>
          <a:lstStyle>
            <a:lvl1pPr>
              <a:defRPr sz="4200">
                <a:solidFill>
                  <a:schemeClr val="tx1"/>
                </a:solidFill>
              </a:defRPr>
            </a:lvl1pPr>
          </a:lstStyle>
          <a:p>
            <a:r>
              <a:rPr lang="en-GB"/>
              <a:t>Click to edit Master title style</a:t>
            </a:r>
            <a:endParaRPr lang="en-US"/>
          </a:p>
        </p:txBody>
      </p:sp>
      <p:sp>
        <p:nvSpPr>
          <p:cNvPr id="2" name="Footer Placeholder 4">
            <a:extLst>
              <a:ext uri="{FF2B5EF4-FFF2-40B4-BE49-F238E27FC236}">
                <a16:creationId xmlns:a16="http://schemas.microsoft.com/office/drawing/2014/main" id="{89838B79-2912-7781-7BEC-B49C8C055CBF}"/>
              </a:ext>
            </a:extLst>
          </p:cNvPr>
          <p:cNvSpPr>
            <a:spLocks noGrp="1"/>
          </p:cNvSpPr>
          <p:nvPr>
            <p:ph type="ftr" sz="quarter" idx="11"/>
          </p:nvPr>
        </p:nvSpPr>
        <p:spPr>
          <a:xfrm>
            <a:off x="786384" y="6181281"/>
            <a:ext cx="4114800" cy="365125"/>
          </a:xfrm>
          <a:prstGeom prst="rect">
            <a:avLst/>
          </a:prstGeom>
        </p:spPr>
        <p:txBody>
          <a:bodyPr/>
          <a:lstStyle>
            <a:lvl1pPr algn="l">
              <a:defRPr>
                <a:solidFill>
                  <a:schemeClr val="tx1"/>
                </a:solidFill>
                <a:latin typeface="Frutiger LT 45 Light" panose="020B0500000000000000" pitchFamily="34" charset="0"/>
              </a:defRPr>
            </a:lvl1pPr>
          </a:lstStyle>
          <a:p>
            <a:r>
              <a:rPr lang="en-US"/>
              <a:t>University Hospitals Leicester</a:t>
            </a:r>
          </a:p>
        </p:txBody>
      </p:sp>
      <p:sp>
        <p:nvSpPr>
          <p:cNvPr id="3" name="Slide Number Placeholder 5">
            <a:extLst>
              <a:ext uri="{FF2B5EF4-FFF2-40B4-BE49-F238E27FC236}">
                <a16:creationId xmlns:a16="http://schemas.microsoft.com/office/drawing/2014/main" id="{A6F5EF1D-C2FC-1A38-E3D4-C8B3DDA778A7}"/>
              </a:ext>
            </a:extLst>
          </p:cNvPr>
          <p:cNvSpPr>
            <a:spLocks noGrp="1"/>
          </p:cNvSpPr>
          <p:nvPr>
            <p:ph type="sldNum" sz="quarter" idx="12"/>
          </p:nvPr>
        </p:nvSpPr>
        <p:spPr>
          <a:xfrm>
            <a:off x="8610600" y="6181281"/>
            <a:ext cx="2795016" cy="365125"/>
          </a:xfrm>
          <a:prstGeom prst="rect">
            <a:avLst/>
          </a:prstGeom>
        </p:spPr>
        <p:txBody>
          <a:bodyPr/>
          <a:lstStyle>
            <a:lvl1pPr>
              <a:defRPr>
                <a:solidFill>
                  <a:schemeClr val="tx1"/>
                </a:solidFill>
                <a:latin typeface="Frutiger LT 45 Light" panose="020B0500000000000000" pitchFamily="34" charset="0"/>
              </a:defRPr>
            </a:lvl1pPr>
          </a:lstStyle>
          <a:p>
            <a:pPr algn="r"/>
            <a:r>
              <a:rPr lang="en-US"/>
              <a:t>2024</a:t>
            </a:r>
          </a:p>
        </p:txBody>
      </p:sp>
      <p:sp>
        <p:nvSpPr>
          <p:cNvPr id="6" name="TextBox 5">
            <a:extLst>
              <a:ext uri="{FF2B5EF4-FFF2-40B4-BE49-F238E27FC236}">
                <a16:creationId xmlns:a16="http://schemas.microsoft.com/office/drawing/2014/main" id="{15BFBA75-191E-BB26-E724-672370DA7C48}"/>
              </a:ext>
            </a:extLst>
          </p:cNvPr>
          <p:cNvSpPr txBox="1"/>
          <p:nvPr userDrawn="1"/>
        </p:nvSpPr>
        <p:spPr>
          <a:xfrm>
            <a:off x="786384" y="6179121"/>
            <a:ext cx="4114800" cy="369443"/>
          </a:xfrm>
          <a:prstGeom prst="rect">
            <a:avLst/>
          </a:prstGeom>
          <a:noFill/>
        </p:spPr>
        <p:txBody>
          <a:bodyPr wrap="square" rtlCol="0">
            <a:spAutoFit/>
          </a:bodyPr>
          <a:lstStyle/>
          <a:p>
            <a:r>
              <a:rPr lang="en-US">
                <a:solidFill>
                  <a:schemeClr val="tx1"/>
                </a:solidFill>
                <a:latin typeface="Frutiger LT 45 Light" panose="020B0500000000000000" pitchFamily="34" charset="0"/>
              </a:rPr>
              <a:t>University Hospitals Leicester</a:t>
            </a:r>
          </a:p>
        </p:txBody>
      </p:sp>
    </p:spTree>
    <p:extLst>
      <p:ext uri="{BB962C8B-B14F-4D97-AF65-F5344CB8AC3E}">
        <p14:creationId xmlns:p14="http://schemas.microsoft.com/office/powerpoint/2010/main" val="9301940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reloaded Picture 3">
    <p:spTree>
      <p:nvGrpSpPr>
        <p:cNvPr id="1" name=""/>
        <p:cNvGrpSpPr/>
        <p:nvPr/>
      </p:nvGrpSpPr>
      <p:grpSpPr>
        <a:xfrm>
          <a:off x="0" y="0"/>
          <a:ext cx="0" cy="0"/>
          <a:chOff x="0" y="0"/>
          <a:chExt cx="0" cy="0"/>
        </a:xfrm>
      </p:grpSpPr>
      <p:pic>
        <p:nvPicPr>
          <p:cNvPr id="5" name="Picture 4" descr="A person using a ultrasound machine&#10;&#10;Description automatically generated">
            <a:extLst>
              <a:ext uri="{FF2B5EF4-FFF2-40B4-BE49-F238E27FC236}">
                <a16:creationId xmlns:a16="http://schemas.microsoft.com/office/drawing/2014/main" id="{EF36001F-08B8-BC75-1A50-A936D025F9F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Text Placeholder 3">
            <a:extLst>
              <a:ext uri="{FF2B5EF4-FFF2-40B4-BE49-F238E27FC236}">
                <a16:creationId xmlns:a16="http://schemas.microsoft.com/office/drawing/2014/main" id="{5BC28211-5FF9-8498-2416-C916B52678F7}"/>
              </a:ext>
            </a:extLst>
          </p:cNvPr>
          <p:cNvSpPr>
            <a:spLocks noGrp="1"/>
          </p:cNvSpPr>
          <p:nvPr>
            <p:ph type="body" sz="half" idx="2"/>
          </p:nvPr>
        </p:nvSpPr>
        <p:spPr>
          <a:xfrm>
            <a:off x="786384" y="2057400"/>
            <a:ext cx="5309616" cy="3811588"/>
          </a:xfr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29" name="Title 1">
            <a:extLst>
              <a:ext uri="{FF2B5EF4-FFF2-40B4-BE49-F238E27FC236}">
                <a16:creationId xmlns:a16="http://schemas.microsoft.com/office/drawing/2014/main" id="{A7FAF173-2817-775D-AA02-67F966E2E6BB}"/>
              </a:ext>
            </a:extLst>
          </p:cNvPr>
          <p:cNvSpPr>
            <a:spLocks noGrp="1"/>
          </p:cNvSpPr>
          <p:nvPr>
            <p:ph type="title"/>
          </p:nvPr>
        </p:nvSpPr>
        <p:spPr>
          <a:xfrm>
            <a:off x="786384" y="681037"/>
            <a:ext cx="5309616" cy="1009651"/>
          </a:xfrm>
          <a:prstGeom prst="rect">
            <a:avLst/>
          </a:prstGeom>
        </p:spPr>
        <p:txBody>
          <a:bodyPr anchor="t">
            <a:normAutofit/>
          </a:bodyPr>
          <a:lstStyle>
            <a:lvl1pPr>
              <a:defRPr sz="4200">
                <a:solidFill>
                  <a:schemeClr val="tx1"/>
                </a:solidFill>
              </a:defRPr>
            </a:lvl1pPr>
          </a:lstStyle>
          <a:p>
            <a:r>
              <a:rPr lang="en-GB"/>
              <a:t>Click to edit Master title style</a:t>
            </a:r>
            <a:endParaRPr lang="en-US"/>
          </a:p>
        </p:txBody>
      </p:sp>
      <p:sp>
        <p:nvSpPr>
          <p:cNvPr id="2" name="Footer Placeholder 4">
            <a:extLst>
              <a:ext uri="{FF2B5EF4-FFF2-40B4-BE49-F238E27FC236}">
                <a16:creationId xmlns:a16="http://schemas.microsoft.com/office/drawing/2014/main" id="{D64CF664-DAE7-C753-61BE-AB26D0081BEF}"/>
              </a:ext>
            </a:extLst>
          </p:cNvPr>
          <p:cNvSpPr>
            <a:spLocks noGrp="1"/>
          </p:cNvSpPr>
          <p:nvPr>
            <p:ph type="ftr" sz="quarter" idx="11"/>
          </p:nvPr>
        </p:nvSpPr>
        <p:spPr>
          <a:xfrm>
            <a:off x="786384" y="6181281"/>
            <a:ext cx="4114800" cy="365125"/>
          </a:xfrm>
          <a:prstGeom prst="rect">
            <a:avLst/>
          </a:prstGeom>
        </p:spPr>
        <p:txBody>
          <a:bodyPr/>
          <a:lstStyle>
            <a:lvl1pPr algn="l">
              <a:defRPr>
                <a:solidFill>
                  <a:schemeClr val="tx1"/>
                </a:solidFill>
                <a:latin typeface="Frutiger LT 45 Light" panose="020B0500000000000000" pitchFamily="34" charset="0"/>
              </a:defRPr>
            </a:lvl1pPr>
          </a:lstStyle>
          <a:p>
            <a:r>
              <a:rPr lang="en-US"/>
              <a:t>University Hospitals Leicester</a:t>
            </a:r>
          </a:p>
        </p:txBody>
      </p:sp>
      <p:sp>
        <p:nvSpPr>
          <p:cNvPr id="3" name="Slide Number Placeholder 5">
            <a:extLst>
              <a:ext uri="{FF2B5EF4-FFF2-40B4-BE49-F238E27FC236}">
                <a16:creationId xmlns:a16="http://schemas.microsoft.com/office/drawing/2014/main" id="{F5AF3D99-4CEB-858D-B44F-3B78A74A3346}"/>
              </a:ext>
            </a:extLst>
          </p:cNvPr>
          <p:cNvSpPr>
            <a:spLocks noGrp="1"/>
          </p:cNvSpPr>
          <p:nvPr>
            <p:ph type="sldNum" sz="quarter" idx="12"/>
          </p:nvPr>
        </p:nvSpPr>
        <p:spPr>
          <a:xfrm>
            <a:off x="8610600" y="6181281"/>
            <a:ext cx="2795016" cy="365125"/>
          </a:xfrm>
          <a:prstGeom prst="rect">
            <a:avLst/>
          </a:prstGeom>
        </p:spPr>
        <p:txBody>
          <a:bodyPr/>
          <a:lstStyle>
            <a:lvl1pPr>
              <a:defRPr>
                <a:solidFill>
                  <a:schemeClr val="tx1"/>
                </a:solidFill>
                <a:latin typeface="Frutiger LT 45 Light" panose="020B0500000000000000" pitchFamily="34" charset="0"/>
              </a:defRPr>
            </a:lvl1pPr>
          </a:lstStyle>
          <a:p>
            <a:pPr algn="r"/>
            <a:r>
              <a:rPr lang="en-US"/>
              <a:t>2024</a:t>
            </a:r>
          </a:p>
        </p:txBody>
      </p:sp>
      <p:sp>
        <p:nvSpPr>
          <p:cNvPr id="6" name="TextBox 5">
            <a:extLst>
              <a:ext uri="{FF2B5EF4-FFF2-40B4-BE49-F238E27FC236}">
                <a16:creationId xmlns:a16="http://schemas.microsoft.com/office/drawing/2014/main" id="{EE4F7CCE-61ED-A081-E368-C7ACBC4D8512}"/>
              </a:ext>
            </a:extLst>
          </p:cNvPr>
          <p:cNvSpPr txBox="1"/>
          <p:nvPr userDrawn="1"/>
        </p:nvSpPr>
        <p:spPr>
          <a:xfrm>
            <a:off x="786384" y="6179121"/>
            <a:ext cx="4114800" cy="369443"/>
          </a:xfrm>
          <a:prstGeom prst="rect">
            <a:avLst/>
          </a:prstGeom>
          <a:noFill/>
        </p:spPr>
        <p:txBody>
          <a:bodyPr wrap="square" rtlCol="0">
            <a:spAutoFit/>
          </a:bodyPr>
          <a:lstStyle/>
          <a:p>
            <a:r>
              <a:rPr lang="en-US">
                <a:solidFill>
                  <a:schemeClr val="tx1"/>
                </a:solidFill>
                <a:latin typeface="Frutiger LT 45 Light" panose="020B0500000000000000" pitchFamily="34" charset="0"/>
              </a:rPr>
              <a:t>University Hospitals Leicester</a:t>
            </a:r>
          </a:p>
        </p:txBody>
      </p:sp>
    </p:spTree>
    <p:extLst>
      <p:ext uri="{BB962C8B-B14F-4D97-AF65-F5344CB8AC3E}">
        <p14:creationId xmlns:p14="http://schemas.microsoft.com/office/powerpoint/2010/main" val="193604293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reloaded Picture 4">
    <p:spTree>
      <p:nvGrpSpPr>
        <p:cNvPr id="1" name=""/>
        <p:cNvGrpSpPr/>
        <p:nvPr/>
      </p:nvGrpSpPr>
      <p:grpSpPr>
        <a:xfrm>
          <a:off x="0" y="0"/>
          <a:ext cx="0" cy="0"/>
          <a:chOff x="0" y="0"/>
          <a:chExt cx="0" cy="0"/>
        </a:xfrm>
      </p:grpSpPr>
      <p:pic>
        <p:nvPicPr>
          <p:cNvPr id="3" name="Picture 2" descr="A person holding a tube with liquid&#10;&#10;Description automatically generated">
            <a:extLst>
              <a:ext uri="{FF2B5EF4-FFF2-40B4-BE49-F238E27FC236}">
                <a16:creationId xmlns:a16="http://schemas.microsoft.com/office/drawing/2014/main" id="{2329ABF8-8086-2138-862F-AB2B052DF51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Text Placeholder 3">
            <a:extLst>
              <a:ext uri="{FF2B5EF4-FFF2-40B4-BE49-F238E27FC236}">
                <a16:creationId xmlns:a16="http://schemas.microsoft.com/office/drawing/2014/main" id="{5BC28211-5FF9-8498-2416-C916B52678F7}"/>
              </a:ext>
            </a:extLst>
          </p:cNvPr>
          <p:cNvSpPr>
            <a:spLocks noGrp="1"/>
          </p:cNvSpPr>
          <p:nvPr>
            <p:ph type="body" sz="half" idx="2"/>
          </p:nvPr>
        </p:nvSpPr>
        <p:spPr>
          <a:xfrm>
            <a:off x="786384" y="2057400"/>
            <a:ext cx="5309616" cy="3811588"/>
          </a:xfr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29" name="Title 1">
            <a:extLst>
              <a:ext uri="{FF2B5EF4-FFF2-40B4-BE49-F238E27FC236}">
                <a16:creationId xmlns:a16="http://schemas.microsoft.com/office/drawing/2014/main" id="{A7FAF173-2817-775D-AA02-67F966E2E6BB}"/>
              </a:ext>
            </a:extLst>
          </p:cNvPr>
          <p:cNvSpPr>
            <a:spLocks noGrp="1"/>
          </p:cNvSpPr>
          <p:nvPr>
            <p:ph type="title"/>
          </p:nvPr>
        </p:nvSpPr>
        <p:spPr>
          <a:xfrm>
            <a:off x="786384" y="681037"/>
            <a:ext cx="5309616" cy="1009651"/>
          </a:xfrm>
          <a:prstGeom prst="rect">
            <a:avLst/>
          </a:prstGeom>
        </p:spPr>
        <p:txBody>
          <a:bodyPr anchor="t">
            <a:normAutofit/>
          </a:bodyPr>
          <a:lstStyle>
            <a:lvl1pPr>
              <a:defRPr sz="4200">
                <a:solidFill>
                  <a:schemeClr val="tx1"/>
                </a:solidFill>
              </a:defRPr>
            </a:lvl1pPr>
          </a:lstStyle>
          <a:p>
            <a:r>
              <a:rPr lang="en-GB"/>
              <a:t>Click to edit Master title style</a:t>
            </a:r>
            <a:endParaRPr lang="en-US"/>
          </a:p>
        </p:txBody>
      </p:sp>
      <p:sp>
        <p:nvSpPr>
          <p:cNvPr id="2" name="Footer Placeholder 4">
            <a:extLst>
              <a:ext uri="{FF2B5EF4-FFF2-40B4-BE49-F238E27FC236}">
                <a16:creationId xmlns:a16="http://schemas.microsoft.com/office/drawing/2014/main" id="{9F14D164-8A21-E17E-62A4-1932E52569C0}"/>
              </a:ext>
            </a:extLst>
          </p:cNvPr>
          <p:cNvSpPr>
            <a:spLocks noGrp="1"/>
          </p:cNvSpPr>
          <p:nvPr>
            <p:ph type="ftr" sz="quarter" idx="11"/>
          </p:nvPr>
        </p:nvSpPr>
        <p:spPr>
          <a:xfrm>
            <a:off x="786384" y="6181281"/>
            <a:ext cx="4114800" cy="365125"/>
          </a:xfrm>
          <a:prstGeom prst="rect">
            <a:avLst/>
          </a:prstGeom>
        </p:spPr>
        <p:txBody>
          <a:bodyPr/>
          <a:lstStyle>
            <a:lvl1pPr algn="l">
              <a:defRPr>
                <a:solidFill>
                  <a:schemeClr val="tx1"/>
                </a:solidFill>
                <a:latin typeface="Frutiger LT 45 Light" panose="020B0500000000000000" pitchFamily="34" charset="0"/>
              </a:defRPr>
            </a:lvl1pPr>
          </a:lstStyle>
          <a:p>
            <a:r>
              <a:rPr lang="en-US"/>
              <a:t>University Hospitals Leicester</a:t>
            </a:r>
          </a:p>
        </p:txBody>
      </p:sp>
      <p:sp>
        <p:nvSpPr>
          <p:cNvPr id="5" name="Slide Number Placeholder 5">
            <a:extLst>
              <a:ext uri="{FF2B5EF4-FFF2-40B4-BE49-F238E27FC236}">
                <a16:creationId xmlns:a16="http://schemas.microsoft.com/office/drawing/2014/main" id="{23A1B6DF-BE9C-D436-CF13-5F4B918AA8DE}"/>
              </a:ext>
            </a:extLst>
          </p:cNvPr>
          <p:cNvSpPr>
            <a:spLocks noGrp="1"/>
          </p:cNvSpPr>
          <p:nvPr>
            <p:ph type="sldNum" sz="quarter" idx="12"/>
          </p:nvPr>
        </p:nvSpPr>
        <p:spPr>
          <a:xfrm>
            <a:off x="8610600" y="6181281"/>
            <a:ext cx="2795016" cy="365125"/>
          </a:xfrm>
          <a:prstGeom prst="rect">
            <a:avLst/>
          </a:prstGeom>
        </p:spPr>
        <p:txBody>
          <a:bodyPr/>
          <a:lstStyle>
            <a:lvl1pPr>
              <a:defRPr>
                <a:solidFill>
                  <a:schemeClr val="tx1"/>
                </a:solidFill>
                <a:latin typeface="Frutiger LT 45 Light" panose="020B0500000000000000" pitchFamily="34" charset="0"/>
              </a:defRPr>
            </a:lvl1pPr>
          </a:lstStyle>
          <a:p>
            <a:pPr algn="r"/>
            <a:r>
              <a:rPr lang="en-US"/>
              <a:t>2024</a:t>
            </a:r>
          </a:p>
        </p:txBody>
      </p:sp>
      <p:sp>
        <p:nvSpPr>
          <p:cNvPr id="6" name="TextBox 5">
            <a:extLst>
              <a:ext uri="{FF2B5EF4-FFF2-40B4-BE49-F238E27FC236}">
                <a16:creationId xmlns:a16="http://schemas.microsoft.com/office/drawing/2014/main" id="{7556F040-9234-0FE0-D5D3-FF9DEA297331}"/>
              </a:ext>
            </a:extLst>
          </p:cNvPr>
          <p:cNvSpPr txBox="1"/>
          <p:nvPr userDrawn="1"/>
        </p:nvSpPr>
        <p:spPr>
          <a:xfrm>
            <a:off x="786384" y="6179121"/>
            <a:ext cx="4114800" cy="369443"/>
          </a:xfrm>
          <a:prstGeom prst="rect">
            <a:avLst/>
          </a:prstGeom>
          <a:noFill/>
        </p:spPr>
        <p:txBody>
          <a:bodyPr wrap="square" rtlCol="0">
            <a:spAutoFit/>
          </a:bodyPr>
          <a:lstStyle/>
          <a:p>
            <a:r>
              <a:rPr lang="en-US">
                <a:solidFill>
                  <a:schemeClr val="tx1"/>
                </a:solidFill>
                <a:latin typeface="Frutiger LT 45 Light" panose="020B0500000000000000" pitchFamily="34" charset="0"/>
              </a:rPr>
              <a:t>University Hospitals Leicester</a:t>
            </a:r>
          </a:p>
        </p:txBody>
      </p:sp>
    </p:spTree>
    <p:extLst>
      <p:ext uri="{BB962C8B-B14F-4D97-AF65-F5344CB8AC3E}">
        <p14:creationId xmlns:p14="http://schemas.microsoft.com/office/powerpoint/2010/main" val="39109492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reloaded Picture 5">
    <p:spTree>
      <p:nvGrpSpPr>
        <p:cNvPr id="1" name=""/>
        <p:cNvGrpSpPr/>
        <p:nvPr/>
      </p:nvGrpSpPr>
      <p:grpSpPr>
        <a:xfrm>
          <a:off x="0" y="0"/>
          <a:ext cx="0" cy="0"/>
          <a:chOff x="0" y="0"/>
          <a:chExt cx="0" cy="0"/>
        </a:xfrm>
      </p:grpSpPr>
      <p:pic>
        <p:nvPicPr>
          <p:cNvPr id="5" name="Picture 4" descr="A person smiling at a patient&#10;&#10;Description automatically generated with medium confidence">
            <a:extLst>
              <a:ext uri="{FF2B5EF4-FFF2-40B4-BE49-F238E27FC236}">
                <a16:creationId xmlns:a16="http://schemas.microsoft.com/office/drawing/2014/main" id="{FB292BC1-8D54-D261-84C4-B10FDBAE758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Text Placeholder 3">
            <a:extLst>
              <a:ext uri="{FF2B5EF4-FFF2-40B4-BE49-F238E27FC236}">
                <a16:creationId xmlns:a16="http://schemas.microsoft.com/office/drawing/2014/main" id="{5BC28211-5FF9-8498-2416-C916B52678F7}"/>
              </a:ext>
            </a:extLst>
          </p:cNvPr>
          <p:cNvSpPr>
            <a:spLocks noGrp="1"/>
          </p:cNvSpPr>
          <p:nvPr>
            <p:ph type="body" sz="half" idx="2"/>
          </p:nvPr>
        </p:nvSpPr>
        <p:spPr>
          <a:xfrm>
            <a:off x="786384" y="2057400"/>
            <a:ext cx="5309616"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29" name="Title 1">
            <a:extLst>
              <a:ext uri="{FF2B5EF4-FFF2-40B4-BE49-F238E27FC236}">
                <a16:creationId xmlns:a16="http://schemas.microsoft.com/office/drawing/2014/main" id="{A7FAF173-2817-775D-AA02-67F966E2E6BB}"/>
              </a:ext>
            </a:extLst>
          </p:cNvPr>
          <p:cNvSpPr>
            <a:spLocks noGrp="1"/>
          </p:cNvSpPr>
          <p:nvPr>
            <p:ph type="title"/>
          </p:nvPr>
        </p:nvSpPr>
        <p:spPr>
          <a:xfrm>
            <a:off x="786384" y="681037"/>
            <a:ext cx="5309616" cy="1009651"/>
          </a:xfrm>
          <a:prstGeom prst="rect">
            <a:avLst/>
          </a:prstGeom>
        </p:spPr>
        <p:txBody>
          <a:bodyPr anchor="t">
            <a:normAutofit/>
          </a:bodyPr>
          <a:lstStyle>
            <a:lvl1pPr>
              <a:defRPr sz="4200">
                <a:solidFill>
                  <a:schemeClr val="bg1"/>
                </a:solidFill>
              </a:defRPr>
            </a:lvl1pPr>
          </a:lstStyle>
          <a:p>
            <a:r>
              <a:rPr lang="en-GB"/>
              <a:t>Click to edit Master title style</a:t>
            </a:r>
            <a:endParaRPr lang="en-US"/>
          </a:p>
        </p:txBody>
      </p:sp>
      <p:sp>
        <p:nvSpPr>
          <p:cNvPr id="2" name="Footer Placeholder 4">
            <a:extLst>
              <a:ext uri="{FF2B5EF4-FFF2-40B4-BE49-F238E27FC236}">
                <a16:creationId xmlns:a16="http://schemas.microsoft.com/office/drawing/2014/main" id="{317EACE5-C087-13DD-066F-2438E51DD9D4}"/>
              </a:ext>
            </a:extLst>
          </p:cNvPr>
          <p:cNvSpPr>
            <a:spLocks noGrp="1"/>
          </p:cNvSpPr>
          <p:nvPr>
            <p:ph type="ftr" sz="quarter" idx="11"/>
          </p:nvPr>
        </p:nvSpPr>
        <p:spPr>
          <a:xfrm>
            <a:off x="786384" y="6181281"/>
            <a:ext cx="4114800" cy="365125"/>
          </a:xfrm>
          <a:prstGeom prst="rect">
            <a:avLst/>
          </a:prstGeom>
        </p:spPr>
        <p:txBody>
          <a:bodyPr/>
          <a:lstStyle>
            <a:lvl1pPr algn="l">
              <a:defRPr>
                <a:solidFill>
                  <a:schemeClr val="bg1"/>
                </a:solidFill>
                <a:latin typeface="Frutiger LT 45 Light" panose="020B0500000000000000" pitchFamily="34" charset="0"/>
              </a:defRPr>
            </a:lvl1pPr>
          </a:lstStyle>
          <a:p>
            <a:r>
              <a:rPr lang="en-US"/>
              <a:t>University Hospitals Leicester</a:t>
            </a:r>
          </a:p>
        </p:txBody>
      </p:sp>
      <p:sp>
        <p:nvSpPr>
          <p:cNvPr id="3" name="Slide Number Placeholder 5">
            <a:extLst>
              <a:ext uri="{FF2B5EF4-FFF2-40B4-BE49-F238E27FC236}">
                <a16:creationId xmlns:a16="http://schemas.microsoft.com/office/drawing/2014/main" id="{50F5390B-4E45-2B37-E844-8DDF7EECDC82}"/>
              </a:ext>
            </a:extLst>
          </p:cNvPr>
          <p:cNvSpPr>
            <a:spLocks noGrp="1"/>
          </p:cNvSpPr>
          <p:nvPr>
            <p:ph type="sldNum" sz="quarter" idx="12"/>
          </p:nvPr>
        </p:nvSpPr>
        <p:spPr>
          <a:xfrm>
            <a:off x="8610600" y="6181281"/>
            <a:ext cx="2795016" cy="365125"/>
          </a:xfrm>
          <a:prstGeom prst="rect">
            <a:avLst/>
          </a:prstGeom>
        </p:spPr>
        <p:txBody>
          <a:bodyPr/>
          <a:lstStyle>
            <a:lvl1pPr>
              <a:defRPr>
                <a:solidFill>
                  <a:schemeClr val="bg1"/>
                </a:solidFill>
                <a:latin typeface="Frutiger LT 45 Light" panose="020B0500000000000000" pitchFamily="34" charset="0"/>
              </a:defRPr>
            </a:lvl1pPr>
          </a:lstStyle>
          <a:p>
            <a:pPr algn="r"/>
            <a:r>
              <a:rPr lang="en-US"/>
              <a:t>2024</a:t>
            </a:r>
          </a:p>
        </p:txBody>
      </p:sp>
      <p:sp>
        <p:nvSpPr>
          <p:cNvPr id="6" name="TextBox 5">
            <a:extLst>
              <a:ext uri="{FF2B5EF4-FFF2-40B4-BE49-F238E27FC236}">
                <a16:creationId xmlns:a16="http://schemas.microsoft.com/office/drawing/2014/main" id="{4B3C3988-1521-113D-0965-3D294E184A2D}"/>
              </a:ext>
            </a:extLst>
          </p:cNvPr>
          <p:cNvSpPr txBox="1"/>
          <p:nvPr userDrawn="1"/>
        </p:nvSpPr>
        <p:spPr>
          <a:xfrm>
            <a:off x="786384" y="6179121"/>
            <a:ext cx="4114800" cy="369443"/>
          </a:xfrm>
          <a:prstGeom prst="rect">
            <a:avLst/>
          </a:prstGeom>
          <a:noFill/>
        </p:spPr>
        <p:txBody>
          <a:bodyPr wrap="square" rtlCol="0">
            <a:spAutoFit/>
          </a:bodyPr>
          <a:lstStyle/>
          <a:p>
            <a:r>
              <a:rPr lang="en-US">
                <a:solidFill>
                  <a:schemeClr val="bg1"/>
                </a:solidFill>
                <a:latin typeface="Frutiger LT 45 Light" panose="020B0500000000000000" pitchFamily="34" charset="0"/>
              </a:rPr>
              <a:t>University Hospitals Leicester</a:t>
            </a:r>
          </a:p>
        </p:txBody>
      </p:sp>
    </p:spTree>
    <p:extLst>
      <p:ext uri="{BB962C8B-B14F-4D97-AF65-F5344CB8AC3E}">
        <p14:creationId xmlns:p14="http://schemas.microsoft.com/office/powerpoint/2010/main" val="29968445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reloaded Picture 6">
    <p:spTree>
      <p:nvGrpSpPr>
        <p:cNvPr id="1" name=""/>
        <p:cNvGrpSpPr/>
        <p:nvPr/>
      </p:nvGrpSpPr>
      <p:grpSpPr>
        <a:xfrm>
          <a:off x="0" y="0"/>
          <a:ext cx="0" cy="0"/>
          <a:chOff x="0" y="0"/>
          <a:chExt cx="0" cy="0"/>
        </a:xfrm>
      </p:grpSpPr>
      <p:pic>
        <p:nvPicPr>
          <p:cNvPr id="5" name="Picture 4" descr="A person in blue uniform smiling&#10;&#10;Description automatically generated">
            <a:extLst>
              <a:ext uri="{FF2B5EF4-FFF2-40B4-BE49-F238E27FC236}">
                <a16:creationId xmlns:a16="http://schemas.microsoft.com/office/drawing/2014/main" id="{5A600627-AD47-70E9-A7B0-73E1FFBDBC3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Text Placeholder 3">
            <a:extLst>
              <a:ext uri="{FF2B5EF4-FFF2-40B4-BE49-F238E27FC236}">
                <a16:creationId xmlns:a16="http://schemas.microsoft.com/office/drawing/2014/main" id="{5BC28211-5FF9-8498-2416-C916B52678F7}"/>
              </a:ext>
            </a:extLst>
          </p:cNvPr>
          <p:cNvSpPr>
            <a:spLocks noGrp="1"/>
          </p:cNvSpPr>
          <p:nvPr>
            <p:ph type="body" sz="half" idx="2"/>
          </p:nvPr>
        </p:nvSpPr>
        <p:spPr>
          <a:xfrm>
            <a:off x="786384" y="2057400"/>
            <a:ext cx="5309616"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29" name="Title 1">
            <a:extLst>
              <a:ext uri="{FF2B5EF4-FFF2-40B4-BE49-F238E27FC236}">
                <a16:creationId xmlns:a16="http://schemas.microsoft.com/office/drawing/2014/main" id="{A7FAF173-2817-775D-AA02-67F966E2E6BB}"/>
              </a:ext>
            </a:extLst>
          </p:cNvPr>
          <p:cNvSpPr>
            <a:spLocks noGrp="1"/>
          </p:cNvSpPr>
          <p:nvPr>
            <p:ph type="title"/>
          </p:nvPr>
        </p:nvSpPr>
        <p:spPr>
          <a:xfrm>
            <a:off x="786384" y="681037"/>
            <a:ext cx="5309616" cy="1009651"/>
          </a:xfrm>
          <a:prstGeom prst="rect">
            <a:avLst/>
          </a:prstGeom>
        </p:spPr>
        <p:txBody>
          <a:bodyPr anchor="t">
            <a:normAutofit/>
          </a:bodyPr>
          <a:lstStyle>
            <a:lvl1pPr>
              <a:defRPr sz="4200">
                <a:solidFill>
                  <a:schemeClr val="bg1"/>
                </a:solidFill>
              </a:defRPr>
            </a:lvl1pPr>
          </a:lstStyle>
          <a:p>
            <a:r>
              <a:rPr lang="en-GB"/>
              <a:t>Click to edit Master title style</a:t>
            </a:r>
            <a:endParaRPr lang="en-US"/>
          </a:p>
        </p:txBody>
      </p:sp>
      <p:sp>
        <p:nvSpPr>
          <p:cNvPr id="2" name="Footer Placeholder 4">
            <a:extLst>
              <a:ext uri="{FF2B5EF4-FFF2-40B4-BE49-F238E27FC236}">
                <a16:creationId xmlns:a16="http://schemas.microsoft.com/office/drawing/2014/main" id="{D4157522-ED75-98E1-3F8A-D8A5D8FC3E6D}"/>
              </a:ext>
            </a:extLst>
          </p:cNvPr>
          <p:cNvSpPr>
            <a:spLocks noGrp="1"/>
          </p:cNvSpPr>
          <p:nvPr>
            <p:ph type="ftr" sz="quarter" idx="11"/>
          </p:nvPr>
        </p:nvSpPr>
        <p:spPr>
          <a:xfrm>
            <a:off x="786384" y="6181281"/>
            <a:ext cx="4114800" cy="365125"/>
          </a:xfrm>
          <a:prstGeom prst="rect">
            <a:avLst/>
          </a:prstGeom>
        </p:spPr>
        <p:txBody>
          <a:bodyPr/>
          <a:lstStyle>
            <a:lvl1pPr algn="l">
              <a:defRPr>
                <a:solidFill>
                  <a:schemeClr val="bg1"/>
                </a:solidFill>
                <a:latin typeface="Frutiger LT 45 Light" panose="020B0500000000000000" pitchFamily="34" charset="0"/>
              </a:defRPr>
            </a:lvl1pPr>
          </a:lstStyle>
          <a:p>
            <a:r>
              <a:rPr lang="en-US"/>
              <a:t>University Hospitals Leicester</a:t>
            </a:r>
          </a:p>
        </p:txBody>
      </p:sp>
      <p:sp>
        <p:nvSpPr>
          <p:cNvPr id="3" name="Slide Number Placeholder 5">
            <a:extLst>
              <a:ext uri="{FF2B5EF4-FFF2-40B4-BE49-F238E27FC236}">
                <a16:creationId xmlns:a16="http://schemas.microsoft.com/office/drawing/2014/main" id="{C84FB7AE-8C98-16EC-F10F-94259EB3ED70}"/>
              </a:ext>
            </a:extLst>
          </p:cNvPr>
          <p:cNvSpPr>
            <a:spLocks noGrp="1"/>
          </p:cNvSpPr>
          <p:nvPr>
            <p:ph type="sldNum" sz="quarter" idx="12"/>
          </p:nvPr>
        </p:nvSpPr>
        <p:spPr>
          <a:xfrm>
            <a:off x="8610600" y="6181281"/>
            <a:ext cx="2795016" cy="365125"/>
          </a:xfrm>
          <a:prstGeom prst="rect">
            <a:avLst/>
          </a:prstGeom>
        </p:spPr>
        <p:txBody>
          <a:bodyPr/>
          <a:lstStyle>
            <a:lvl1pPr>
              <a:defRPr>
                <a:solidFill>
                  <a:schemeClr val="bg1"/>
                </a:solidFill>
                <a:latin typeface="Frutiger LT 45 Light" panose="020B0500000000000000" pitchFamily="34" charset="0"/>
              </a:defRPr>
            </a:lvl1pPr>
          </a:lstStyle>
          <a:p>
            <a:pPr algn="r"/>
            <a:r>
              <a:rPr lang="en-US"/>
              <a:t>2024</a:t>
            </a:r>
          </a:p>
        </p:txBody>
      </p:sp>
      <p:sp>
        <p:nvSpPr>
          <p:cNvPr id="6" name="TextBox 5">
            <a:extLst>
              <a:ext uri="{FF2B5EF4-FFF2-40B4-BE49-F238E27FC236}">
                <a16:creationId xmlns:a16="http://schemas.microsoft.com/office/drawing/2014/main" id="{B52FC4D4-FE47-FFC7-4167-795111B901B9}"/>
              </a:ext>
            </a:extLst>
          </p:cNvPr>
          <p:cNvSpPr txBox="1"/>
          <p:nvPr userDrawn="1"/>
        </p:nvSpPr>
        <p:spPr>
          <a:xfrm>
            <a:off x="786384" y="6179121"/>
            <a:ext cx="4114800" cy="369443"/>
          </a:xfrm>
          <a:prstGeom prst="rect">
            <a:avLst/>
          </a:prstGeom>
          <a:noFill/>
        </p:spPr>
        <p:txBody>
          <a:bodyPr wrap="square" rtlCol="0">
            <a:spAutoFit/>
          </a:bodyPr>
          <a:lstStyle/>
          <a:p>
            <a:r>
              <a:rPr lang="en-US">
                <a:solidFill>
                  <a:schemeClr val="bg1"/>
                </a:solidFill>
                <a:latin typeface="Frutiger LT 45 Light" panose="020B0500000000000000" pitchFamily="34" charset="0"/>
              </a:rPr>
              <a:t>University Hospitals Leicester</a:t>
            </a:r>
          </a:p>
        </p:txBody>
      </p:sp>
    </p:spTree>
    <p:extLst>
      <p:ext uri="{BB962C8B-B14F-4D97-AF65-F5344CB8AC3E}">
        <p14:creationId xmlns:p14="http://schemas.microsoft.com/office/powerpoint/2010/main" val="11664694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reloaded Picture 7">
    <p:spTree>
      <p:nvGrpSpPr>
        <p:cNvPr id="1" name=""/>
        <p:cNvGrpSpPr/>
        <p:nvPr/>
      </p:nvGrpSpPr>
      <p:grpSpPr>
        <a:xfrm>
          <a:off x="0" y="0"/>
          <a:ext cx="0" cy="0"/>
          <a:chOff x="0" y="0"/>
          <a:chExt cx="0" cy="0"/>
        </a:xfrm>
      </p:grpSpPr>
      <p:pic>
        <p:nvPicPr>
          <p:cNvPr id="5" name="Picture 4" descr="A person using a ultrasound machine&#10;&#10;Description automatically generated">
            <a:extLst>
              <a:ext uri="{FF2B5EF4-FFF2-40B4-BE49-F238E27FC236}">
                <a16:creationId xmlns:a16="http://schemas.microsoft.com/office/drawing/2014/main" id="{16F0E2D8-25AF-4D19-6C15-BB3504C1AE0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Text Placeholder 3">
            <a:extLst>
              <a:ext uri="{FF2B5EF4-FFF2-40B4-BE49-F238E27FC236}">
                <a16:creationId xmlns:a16="http://schemas.microsoft.com/office/drawing/2014/main" id="{5BC28211-5FF9-8498-2416-C916B52678F7}"/>
              </a:ext>
            </a:extLst>
          </p:cNvPr>
          <p:cNvSpPr>
            <a:spLocks noGrp="1"/>
          </p:cNvSpPr>
          <p:nvPr>
            <p:ph type="body" sz="half" idx="2"/>
          </p:nvPr>
        </p:nvSpPr>
        <p:spPr>
          <a:xfrm>
            <a:off x="786384" y="2057400"/>
            <a:ext cx="5309616"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29" name="Title 1">
            <a:extLst>
              <a:ext uri="{FF2B5EF4-FFF2-40B4-BE49-F238E27FC236}">
                <a16:creationId xmlns:a16="http://schemas.microsoft.com/office/drawing/2014/main" id="{A7FAF173-2817-775D-AA02-67F966E2E6BB}"/>
              </a:ext>
            </a:extLst>
          </p:cNvPr>
          <p:cNvSpPr>
            <a:spLocks noGrp="1"/>
          </p:cNvSpPr>
          <p:nvPr>
            <p:ph type="title"/>
          </p:nvPr>
        </p:nvSpPr>
        <p:spPr>
          <a:xfrm>
            <a:off x="786384" y="681037"/>
            <a:ext cx="5309616" cy="1009651"/>
          </a:xfrm>
          <a:prstGeom prst="rect">
            <a:avLst/>
          </a:prstGeom>
        </p:spPr>
        <p:txBody>
          <a:bodyPr anchor="t">
            <a:normAutofit/>
          </a:bodyPr>
          <a:lstStyle>
            <a:lvl1pPr>
              <a:defRPr sz="4200">
                <a:solidFill>
                  <a:schemeClr val="bg1"/>
                </a:solidFill>
              </a:defRPr>
            </a:lvl1pPr>
          </a:lstStyle>
          <a:p>
            <a:r>
              <a:rPr lang="en-GB"/>
              <a:t>Click to edit Master title style</a:t>
            </a:r>
            <a:endParaRPr lang="en-US"/>
          </a:p>
        </p:txBody>
      </p:sp>
      <p:sp>
        <p:nvSpPr>
          <p:cNvPr id="2" name="Footer Placeholder 4">
            <a:extLst>
              <a:ext uri="{FF2B5EF4-FFF2-40B4-BE49-F238E27FC236}">
                <a16:creationId xmlns:a16="http://schemas.microsoft.com/office/drawing/2014/main" id="{764FC60C-B5CA-ACC1-5C4C-2A5F93DD0FEA}"/>
              </a:ext>
            </a:extLst>
          </p:cNvPr>
          <p:cNvSpPr>
            <a:spLocks noGrp="1"/>
          </p:cNvSpPr>
          <p:nvPr>
            <p:ph type="ftr" sz="quarter" idx="11"/>
          </p:nvPr>
        </p:nvSpPr>
        <p:spPr>
          <a:xfrm>
            <a:off x="786384" y="6181281"/>
            <a:ext cx="4114800" cy="365125"/>
          </a:xfrm>
          <a:prstGeom prst="rect">
            <a:avLst/>
          </a:prstGeom>
        </p:spPr>
        <p:txBody>
          <a:bodyPr/>
          <a:lstStyle>
            <a:lvl1pPr algn="l">
              <a:defRPr>
                <a:solidFill>
                  <a:schemeClr val="bg1"/>
                </a:solidFill>
                <a:latin typeface="Frutiger LT 45 Light" panose="020B0500000000000000" pitchFamily="34" charset="0"/>
              </a:defRPr>
            </a:lvl1pPr>
          </a:lstStyle>
          <a:p>
            <a:r>
              <a:rPr lang="en-US"/>
              <a:t>University Hospitals Leicester</a:t>
            </a:r>
          </a:p>
        </p:txBody>
      </p:sp>
      <p:sp>
        <p:nvSpPr>
          <p:cNvPr id="3" name="Slide Number Placeholder 5">
            <a:extLst>
              <a:ext uri="{FF2B5EF4-FFF2-40B4-BE49-F238E27FC236}">
                <a16:creationId xmlns:a16="http://schemas.microsoft.com/office/drawing/2014/main" id="{8A549092-24DB-63F5-43E1-28BFBF6138E2}"/>
              </a:ext>
            </a:extLst>
          </p:cNvPr>
          <p:cNvSpPr>
            <a:spLocks noGrp="1"/>
          </p:cNvSpPr>
          <p:nvPr>
            <p:ph type="sldNum" sz="quarter" idx="12"/>
          </p:nvPr>
        </p:nvSpPr>
        <p:spPr>
          <a:xfrm>
            <a:off x="8610600" y="6181281"/>
            <a:ext cx="2795016" cy="365125"/>
          </a:xfrm>
          <a:prstGeom prst="rect">
            <a:avLst/>
          </a:prstGeom>
        </p:spPr>
        <p:txBody>
          <a:bodyPr/>
          <a:lstStyle>
            <a:lvl1pPr>
              <a:defRPr>
                <a:solidFill>
                  <a:schemeClr val="bg1"/>
                </a:solidFill>
                <a:latin typeface="Frutiger LT 45 Light" panose="020B0500000000000000" pitchFamily="34" charset="0"/>
              </a:defRPr>
            </a:lvl1pPr>
          </a:lstStyle>
          <a:p>
            <a:pPr algn="r"/>
            <a:r>
              <a:rPr lang="en-US"/>
              <a:t>2024</a:t>
            </a:r>
          </a:p>
        </p:txBody>
      </p:sp>
      <p:sp>
        <p:nvSpPr>
          <p:cNvPr id="6" name="TextBox 5">
            <a:extLst>
              <a:ext uri="{FF2B5EF4-FFF2-40B4-BE49-F238E27FC236}">
                <a16:creationId xmlns:a16="http://schemas.microsoft.com/office/drawing/2014/main" id="{6F57CFFC-4BF0-CFB3-8E58-FAC05B3D451E}"/>
              </a:ext>
            </a:extLst>
          </p:cNvPr>
          <p:cNvSpPr txBox="1"/>
          <p:nvPr userDrawn="1"/>
        </p:nvSpPr>
        <p:spPr>
          <a:xfrm>
            <a:off x="786384" y="6179121"/>
            <a:ext cx="4114800" cy="369443"/>
          </a:xfrm>
          <a:prstGeom prst="rect">
            <a:avLst/>
          </a:prstGeom>
          <a:noFill/>
        </p:spPr>
        <p:txBody>
          <a:bodyPr wrap="square" rtlCol="0">
            <a:spAutoFit/>
          </a:bodyPr>
          <a:lstStyle/>
          <a:p>
            <a:r>
              <a:rPr lang="en-US">
                <a:solidFill>
                  <a:schemeClr val="bg1"/>
                </a:solidFill>
                <a:latin typeface="Frutiger LT 45 Light" panose="020B0500000000000000" pitchFamily="34" charset="0"/>
              </a:rPr>
              <a:t>University Hospitals Leicester</a:t>
            </a:r>
          </a:p>
        </p:txBody>
      </p:sp>
    </p:spTree>
    <p:extLst>
      <p:ext uri="{BB962C8B-B14F-4D97-AF65-F5344CB8AC3E}">
        <p14:creationId xmlns:p14="http://schemas.microsoft.com/office/powerpoint/2010/main" val="19522675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reloaded Picture 8">
    <p:spTree>
      <p:nvGrpSpPr>
        <p:cNvPr id="1" name=""/>
        <p:cNvGrpSpPr/>
        <p:nvPr/>
      </p:nvGrpSpPr>
      <p:grpSpPr>
        <a:xfrm>
          <a:off x="0" y="0"/>
          <a:ext cx="0" cy="0"/>
          <a:chOff x="0" y="0"/>
          <a:chExt cx="0" cy="0"/>
        </a:xfrm>
      </p:grpSpPr>
      <p:pic>
        <p:nvPicPr>
          <p:cNvPr id="5" name="Picture 4" descr="A person holding a tube with a liquid in it&#10;&#10;Description automatically generated">
            <a:extLst>
              <a:ext uri="{FF2B5EF4-FFF2-40B4-BE49-F238E27FC236}">
                <a16:creationId xmlns:a16="http://schemas.microsoft.com/office/drawing/2014/main" id="{ADA339D3-9033-D098-2869-9D0153282C8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Text Placeholder 3">
            <a:extLst>
              <a:ext uri="{FF2B5EF4-FFF2-40B4-BE49-F238E27FC236}">
                <a16:creationId xmlns:a16="http://schemas.microsoft.com/office/drawing/2014/main" id="{5BC28211-5FF9-8498-2416-C916B52678F7}"/>
              </a:ext>
            </a:extLst>
          </p:cNvPr>
          <p:cNvSpPr>
            <a:spLocks noGrp="1"/>
          </p:cNvSpPr>
          <p:nvPr>
            <p:ph type="body" sz="half" idx="2"/>
          </p:nvPr>
        </p:nvSpPr>
        <p:spPr>
          <a:xfrm>
            <a:off x="786384" y="2057400"/>
            <a:ext cx="5309616"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29" name="Title 1">
            <a:extLst>
              <a:ext uri="{FF2B5EF4-FFF2-40B4-BE49-F238E27FC236}">
                <a16:creationId xmlns:a16="http://schemas.microsoft.com/office/drawing/2014/main" id="{A7FAF173-2817-775D-AA02-67F966E2E6BB}"/>
              </a:ext>
            </a:extLst>
          </p:cNvPr>
          <p:cNvSpPr>
            <a:spLocks noGrp="1"/>
          </p:cNvSpPr>
          <p:nvPr>
            <p:ph type="title"/>
          </p:nvPr>
        </p:nvSpPr>
        <p:spPr>
          <a:xfrm>
            <a:off x="786384" y="681037"/>
            <a:ext cx="5309616" cy="1009651"/>
          </a:xfrm>
          <a:prstGeom prst="rect">
            <a:avLst/>
          </a:prstGeom>
        </p:spPr>
        <p:txBody>
          <a:bodyPr anchor="t">
            <a:normAutofit/>
          </a:bodyPr>
          <a:lstStyle>
            <a:lvl1pPr>
              <a:defRPr sz="4200">
                <a:solidFill>
                  <a:schemeClr val="bg1"/>
                </a:solidFill>
              </a:defRPr>
            </a:lvl1pPr>
          </a:lstStyle>
          <a:p>
            <a:r>
              <a:rPr lang="en-GB"/>
              <a:t>Click to edit Master title style</a:t>
            </a:r>
            <a:endParaRPr lang="en-US"/>
          </a:p>
        </p:txBody>
      </p:sp>
      <p:sp>
        <p:nvSpPr>
          <p:cNvPr id="2" name="Footer Placeholder 4">
            <a:extLst>
              <a:ext uri="{FF2B5EF4-FFF2-40B4-BE49-F238E27FC236}">
                <a16:creationId xmlns:a16="http://schemas.microsoft.com/office/drawing/2014/main" id="{4AFFD776-81E6-5454-E847-058AFBD96059}"/>
              </a:ext>
            </a:extLst>
          </p:cNvPr>
          <p:cNvSpPr>
            <a:spLocks noGrp="1"/>
          </p:cNvSpPr>
          <p:nvPr>
            <p:ph type="ftr" sz="quarter" idx="11"/>
          </p:nvPr>
        </p:nvSpPr>
        <p:spPr>
          <a:xfrm>
            <a:off x="786384" y="6181281"/>
            <a:ext cx="4114800" cy="365125"/>
          </a:xfrm>
          <a:prstGeom prst="rect">
            <a:avLst/>
          </a:prstGeom>
        </p:spPr>
        <p:txBody>
          <a:bodyPr/>
          <a:lstStyle>
            <a:lvl1pPr algn="l">
              <a:defRPr>
                <a:solidFill>
                  <a:schemeClr val="bg1"/>
                </a:solidFill>
                <a:latin typeface="Frutiger LT 45 Light" panose="020B0500000000000000" pitchFamily="34" charset="0"/>
              </a:defRPr>
            </a:lvl1pPr>
          </a:lstStyle>
          <a:p>
            <a:r>
              <a:rPr lang="en-US"/>
              <a:t>University Hospitals Leicester</a:t>
            </a:r>
          </a:p>
        </p:txBody>
      </p:sp>
      <p:sp>
        <p:nvSpPr>
          <p:cNvPr id="3" name="Slide Number Placeholder 5">
            <a:extLst>
              <a:ext uri="{FF2B5EF4-FFF2-40B4-BE49-F238E27FC236}">
                <a16:creationId xmlns:a16="http://schemas.microsoft.com/office/drawing/2014/main" id="{1D558AAD-5A29-CBED-2A37-4502535DB1D8}"/>
              </a:ext>
            </a:extLst>
          </p:cNvPr>
          <p:cNvSpPr>
            <a:spLocks noGrp="1"/>
          </p:cNvSpPr>
          <p:nvPr>
            <p:ph type="sldNum" sz="quarter" idx="12"/>
          </p:nvPr>
        </p:nvSpPr>
        <p:spPr>
          <a:xfrm>
            <a:off x="8610600" y="6181281"/>
            <a:ext cx="2795016" cy="365125"/>
          </a:xfrm>
          <a:prstGeom prst="rect">
            <a:avLst/>
          </a:prstGeom>
        </p:spPr>
        <p:txBody>
          <a:bodyPr/>
          <a:lstStyle>
            <a:lvl1pPr>
              <a:defRPr>
                <a:solidFill>
                  <a:schemeClr val="bg1"/>
                </a:solidFill>
                <a:latin typeface="Frutiger LT 45 Light" panose="020B0500000000000000" pitchFamily="34" charset="0"/>
              </a:defRPr>
            </a:lvl1pPr>
          </a:lstStyle>
          <a:p>
            <a:pPr algn="r"/>
            <a:r>
              <a:rPr lang="en-US"/>
              <a:t>2024</a:t>
            </a:r>
          </a:p>
        </p:txBody>
      </p:sp>
      <p:sp>
        <p:nvSpPr>
          <p:cNvPr id="6" name="TextBox 5">
            <a:extLst>
              <a:ext uri="{FF2B5EF4-FFF2-40B4-BE49-F238E27FC236}">
                <a16:creationId xmlns:a16="http://schemas.microsoft.com/office/drawing/2014/main" id="{60193165-0B9E-EC35-66ED-1E04E2AA9CCE}"/>
              </a:ext>
            </a:extLst>
          </p:cNvPr>
          <p:cNvSpPr txBox="1"/>
          <p:nvPr userDrawn="1"/>
        </p:nvSpPr>
        <p:spPr>
          <a:xfrm>
            <a:off x="786384" y="6179121"/>
            <a:ext cx="4114800" cy="369443"/>
          </a:xfrm>
          <a:prstGeom prst="rect">
            <a:avLst/>
          </a:prstGeom>
          <a:noFill/>
        </p:spPr>
        <p:txBody>
          <a:bodyPr wrap="square" rtlCol="0">
            <a:spAutoFit/>
          </a:bodyPr>
          <a:lstStyle/>
          <a:p>
            <a:r>
              <a:rPr lang="en-US">
                <a:solidFill>
                  <a:schemeClr val="bg1"/>
                </a:solidFill>
                <a:latin typeface="Frutiger LT 45 Light" panose="020B0500000000000000" pitchFamily="34" charset="0"/>
              </a:rPr>
              <a:t>University Hospitals Leicester</a:t>
            </a:r>
          </a:p>
        </p:txBody>
      </p:sp>
    </p:spTree>
    <p:extLst>
      <p:ext uri="{BB962C8B-B14F-4D97-AF65-F5344CB8AC3E}">
        <p14:creationId xmlns:p14="http://schemas.microsoft.com/office/powerpoint/2010/main" val="362238692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Image 1">
    <p:spTree>
      <p:nvGrpSpPr>
        <p:cNvPr id="1" name=""/>
        <p:cNvGrpSpPr/>
        <p:nvPr/>
      </p:nvGrpSpPr>
      <p:grpSpPr>
        <a:xfrm>
          <a:off x="0" y="0"/>
          <a:ext cx="0" cy="0"/>
          <a:chOff x="0" y="0"/>
          <a:chExt cx="0" cy="0"/>
        </a:xfrm>
      </p:grpSpPr>
      <p:pic>
        <p:nvPicPr>
          <p:cNvPr id="5" name="Picture 4" descr="A person wearing glasses and a blue shirt&#10;&#10;Description automatically generated">
            <a:extLst>
              <a:ext uri="{FF2B5EF4-FFF2-40B4-BE49-F238E27FC236}">
                <a16:creationId xmlns:a16="http://schemas.microsoft.com/office/drawing/2014/main" id="{67468B6F-B5D0-7123-3278-EED3B205FA7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129A992-B102-5B1F-BDA6-6A9A3EA7E832}"/>
              </a:ext>
            </a:extLst>
          </p:cNvPr>
          <p:cNvSpPr>
            <a:spLocks noGrp="1"/>
          </p:cNvSpPr>
          <p:nvPr>
            <p:ph type="ctrTitle"/>
          </p:nvPr>
        </p:nvSpPr>
        <p:spPr>
          <a:xfrm>
            <a:off x="264920" y="2888285"/>
            <a:ext cx="3931065" cy="982960"/>
          </a:xfrm>
          <a:prstGeom prst="rect">
            <a:avLst/>
          </a:prstGeom>
        </p:spPr>
        <p:txBody>
          <a:bodyPr anchor="t">
            <a:normAutofit/>
          </a:bodyPr>
          <a:lstStyle>
            <a:lvl1pPr algn="l">
              <a:lnSpc>
                <a:spcPct val="100000"/>
              </a:lnSpc>
              <a:defRPr sz="2400">
                <a:solidFill>
                  <a:schemeClr val="tx1"/>
                </a:solidFill>
                <a:latin typeface="Frutiger LT 45 Light" panose="020B0500000000000000" pitchFamily="34" charset="0"/>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07019F4F-3E67-7D59-6B17-3716F3FC722F}"/>
              </a:ext>
            </a:extLst>
          </p:cNvPr>
          <p:cNvSpPr>
            <a:spLocks noGrp="1"/>
          </p:cNvSpPr>
          <p:nvPr>
            <p:ph type="subTitle" idx="1"/>
          </p:nvPr>
        </p:nvSpPr>
        <p:spPr>
          <a:xfrm>
            <a:off x="264921" y="4297875"/>
            <a:ext cx="3931064" cy="827881"/>
          </a:xfrm>
        </p:spPr>
        <p:txBody>
          <a:bodyPr>
            <a:normAutofit/>
          </a:bodyPr>
          <a:lstStyle>
            <a:lvl1pPr marL="0" indent="0" algn="l">
              <a:buNone/>
              <a:defRPr sz="1600">
                <a:solidFill>
                  <a:schemeClr val="tx1"/>
                </a:solidFill>
                <a:latin typeface="Frutiger LT 45 Light" panose="020B0500000000000000"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10" name="Picture 9" descr="A black and blue logo&#10;&#10;Description automatically generated">
            <a:extLst>
              <a:ext uri="{FF2B5EF4-FFF2-40B4-BE49-F238E27FC236}">
                <a16:creationId xmlns:a16="http://schemas.microsoft.com/office/drawing/2014/main" id="{13CA4ED2-C575-7BBA-4415-CFBD68241C2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844384" y="362472"/>
            <a:ext cx="2005583" cy="955039"/>
          </a:xfrm>
          <a:prstGeom prst="rect">
            <a:avLst/>
          </a:prstGeom>
        </p:spPr>
      </p:pic>
    </p:spTree>
    <p:extLst>
      <p:ext uri="{BB962C8B-B14F-4D97-AF65-F5344CB8AC3E}">
        <p14:creationId xmlns:p14="http://schemas.microsoft.com/office/powerpoint/2010/main" val="9987791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Image 2">
    <p:spTree>
      <p:nvGrpSpPr>
        <p:cNvPr id="1" name=""/>
        <p:cNvGrpSpPr/>
        <p:nvPr/>
      </p:nvGrpSpPr>
      <p:grpSpPr>
        <a:xfrm>
          <a:off x="0" y="0"/>
          <a:ext cx="0" cy="0"/>
          <a:chOff x="0" y="0"/>
          <a:chExt cx="0" cy="0"/>
        </a:xfrm>
      </p:grpSpPr>
      <p:pic>
        <p:nvPicPr>
          <p:cNvPr id="6" name="Picture 5" descr="A person in blue shirt with her mouth open&#10;&#10;Description automatically generated">
            <a:extLst>
              <a:ext uri="{FF2B5EF4-FFF2-40B4-BE49-F238E27FC236}">
                <a16:creationId xmlns:a16="http://schemas.microsoft.com/office/drawing/2014/main" id="{BFA766E1-4AD5-4CE2-CF46-948BF97A6B2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129A992-B102-5B1F-BDA6-6A9A3EA7E832}"/>
              </a:ext>
            </a:extLst>
          </p:cNvPr>
          <p:cNvSpPr>
            <a:spLocks noGrp="1"/>
          </p:cNvSpPr>
          <p:nvPr>
            <p:ph type="ctrTitle"/>
          </p:nvPr>
        </p:nvSpPr>
        <p:spPr>
          <a:xfrm>
            <a:off x="264920" y="2888285"/>
            <a:ext cx="3931065" cy="982960"/>
          </a:xfrm>
          <a:prstGeom prst="rect">
            <a:avLst/>
          </a:prstGeom>
        </p:spPr>
        <p:txBody>
          <a:bodyPr anchor="t">
            <a:normAutofit/>
          </a:bodyPr>
          <a:lstStyle>
            <a:lvl1pPr algn="l">
              <a:lnSpc>
                <a:spcPct val="100000"/>
              </a:lnSpc>
              <a:defRPr sz="2400">
                <a:solidFill>
                  <a:schemeClr val="tx1"/>
                </a:solidFill>
                <a:latin typeface="Frutiger LT 45 Light" panose="020B0500000000000000" pitchFamily="34" charset="0"/>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07019F4F-3E67-7D59-6B17-3716F3FC722F}"/>
              </a:ext>
            </a:extLst>
          </p:cNvPr>
          <p:cNvSpPr>
            <a:spLocks noGrp="1"/>
          </p:cNvSpPr>
          <p:nvPr>
            <p:ph type="subTitle" idx="1"/>
          </p:nvPr>
        </p:nvSpPr>
        <p:spPr>
          <a:xfrm>
            <a:off x="264921" y="4297875"/>
            <a:ext cx="3931064" cy="827881"/>
          </a:xfrm>
        </p:spPr>
        <p:txBody>
          <a:bodyPr>
            <a:normAutofit/>
          </a:bodyPr>
          <a:lstStyle>
            <a:lvl1pPr marL="0" indent="0" algn="l">
              <a:buNone/>
              <a:defRPr sz="1600">
                <a:solidFill>
                  <a:schemeClr val="tx1"/>
                </a:solidFill>
                <a:latin typeface="Frutiger LT 45 Light" panose="020B0500000000000000"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10" name="Picture 9" descr="A black and blue logo&#10;&#10;Description automatically generated">
            <a:extLst>
              <a:ext uri="{FF2B5EF4-FFF2-40B4-BE49-F238E27FC236}">
                <a16:creationId xmlns:a16="http://schemas.microsoft.com/office/drawing/2014/main" id="{13CA4ED2-C575-7BBA-4415-CFBD68241C2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844384" y="362472"/>
            <a:ext cx="2005583" cy="955039"/>
          </a:xfrm>
          <a:prstGeom prst="rect">
            <a:avLst/>
          </a:prstGeom>
        </p:spPr>
      </p:pic>
    </p:spTree>
    <p:extLst>
      <p:ext uri="{BB962C8B-B14F-4D97-AF65-F5344CB8AC3E}">
        <p14:creationId xmlns:p14="http://schemas.microsoft.com/office/powerpoint/2010/main" val="160092628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Image 3">
    <p:spTree>
      <p:nvGrpSpPr>
        <p:cNvPr id="1" name=""/>
        <p:cNvGrpSpPr/>
        <p:nvPr/>
      </p:nvGrpSpPr>
      <p:grpSpPr>
        <a:xfrm>
          <a:off x="0" y="0"/>
          <a:ext cx="0" cy="0"/>
          <a:chOff x="0" y="0"/>
          <a:chExt cx="0" cy="0"/>
        </a:xfrm>
      </p:grpSpPr>
      <p:pic>
        <p:nvPicPr>
          <p:cNvPr id="5" name="Picture 4" descr="A person holding a syringe&#10;&#10;Description automatically generated">
            <a:extLst>
              <a:ext uri="{FF2B5EF4-FFF2-40B4-BE49-F238E27FC236}">
                <a16:creationId xmlns:a16="http://schemas.microsoft.com/office/drawing/2014/main" id="{788F3850-0131-B33B-5747-9696BB813E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129A992-B102-5B1F-BDA6-6A9A3EA7E832}"/>
              </a:ext>
            </a:extLst>
          </p:cNvPr>
          <p:cNvSpPr>
            <a:spLocks noGrp="1"/>
          </p:cNvSpPr>
          <p:nvPr>
            <p:ph type="ctrTitle"/>
          </p:nvPr>
        </p:nvSpPr>
        <p:spPr>
          <a:xfrm>
            <a:off x="264920" y="2888285"/>
            <a:ext cx="3931065" cy="982960"/>
          </a:xfrm>
          <a:prstGeom prst="rect">
            <a:avLst/>
          </a:prstGeom>
        </p:spPr>
        <p:txBody>
          <a:bodyPr anchor="t">
            <a:normAutofit/>
          </a:bodyPr>
          <a:lstStyle>
            <a:lvl1pPr algn="l">
              <a:lnSpc>
                <a:spcPct val="100000"/>
              </a:lnSpc>
              <a:defRPr sz="2400">
                <a:solidFill>
                  <a:schemeClr val="tx1"/>
                </a:solidFill>
                <a:latin typeface="Frutiger LT 45 Light" panose="020B0500000000000000" pitchFamily="34" charset="0"/>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07019F4F-3E67-7D59-6B17-3716F3FC722F}"/>
              </a:ext>
            </a:extLst>
          </p:cNvPr>
          <p:cNvSpPr>
            <a:spLocks noGrp="1"/>
          </p:cNvSpPr>
          <p:nvPr>
            <p:ph type="subTitle" idx="1"/>
          </p:nvPr>
        </p:nvSpPr>
        <p:spPr>
          <a:xfrm>
            <a:off x="264921" y="4297875"/>
            <a:ext cx="3931064" cy="827881"/>
          </a:xfrm>
        </p:spPr>
        <p:txBody>
          <a:bodyPr>
            <a:normAutofit/>
          </a:bodyPr>
          <a:lstStyle>
            <a:lvl1pPr marL="0" indent="0" algn="l">
              <a:buNone/>
              <a:defRPr sz="1600">
                <a:solidFill>
                  <a:schemeClr val="tx1"/>
                </a:solidFill>
                <a:latin typeface="Frutiger LT 45 Light" panose="020B0500000000000000"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10" name="Picture 9" descr="A black and blue logo&#10;&#10;Description automatically generated">
            <a:extLst>
              <a:ext uri="{FF2B5EF4-FFF2-40B4-BE49-F238E27FC236}">
                <a16:creationId xmlns:a16="http://schemas.microsoft.com/office/drawing/2014/main" id="{13CA4ED2-C575-7BBA-4415-CFBD68241C2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844384" y="362472"/>
            <a:ext cx="2005583" cy="955039"/>
          </a:xfrm>
          <a:prstGeom prst="rect">
            <a:avLst/>
          </a:prstGeom>
        </p:spPr>
      </p:pic>
    </p:spTree>
    <p:extLst>
      <p:ext uri="{BB962C8B-B14F-4D97-AF65-F5344CB8AC3E}">
        <p14:creationId xmlns:p14="http://schemas.microsoft.com/office/powerpoint/2010/main" val="1814530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01135-3049-F64B-B9DD-3A94CFE37D9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38F6636-F209-A94B-8B7E-37A5C1CE4D3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D96E876-94E4-874F-B401-A1EF460FBC22}"/>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8" name="Straight Connector 7">
            <a:extLst>
              <a:ext uri="{FF2B5EF4-FFF2-40B4-BE49-F238E27FC236}">
                <a16:creationId xmlns:a16="http://schemas.microsoft.com/office/drawing/2014/main" id="{4845833B-AF42-C848-A09F-56DAA5ED8EA1}"/>
              </a:ext>
            </a:extLst>
          </p:cNvPr>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11520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Image 4">
    <p:spTree>
      <p:nvGrpSpPr>
        <p:cNvPr id="1" name=""/>
        <p:cNvGrpSpPr/>
        <p:nvPr/>
      </p:nvGrpSpPr>
      <p:grpSpPr>
        <a:xfrm>
          <a:off x="0" y="0"/>
          <a:ext cx="0" cy="0"/>
          <a:chOff x="0" y="0"/>
          <a:chExt cx="0" cy="0"/>
        </a:xfrm>
      </p:grpSpPr>
      <p:pic>
        <p:nvPicPr>
          <p:cNvPr id="5" name="Picture 4" descr="A person smiling with blue x&#10;&#10;Description automatically generated">
            <a:extLst>
              <a:ext uri="{FF2B5EF4-FFF2-40B4-BE49-F238E27FC236}">
                <a16:creationId xmlns:a16="http://schemas.microsoft.com/office/drawing/2014/main" id="{4E0B9517-7AEA-FAAF-7D11-D2D87D507B9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129A992-B102-5B1F-BDA6-6A9A3EA7E832}"/>
              </a:ext>
            </a:extLst>
          </p:cNvPr>
          <p:cNvSpPr>
            <a:spLocks noGrp="1"/>
          </p:cNvSpPr>
          <p:nvPr>
            <p:ph type="ctrTitle"/>
          </p:nvPr>
        </p:nvSpPr>
        <p:spPr>
          <a:xfrm>
            <a:off x="264920" y="2888285"/>
            <a:ext cx="3931065" cy="982960"/>
          </a:xfrm>
          <a:prstGeom prst="rect">
            <a:avLst/>
          </a:prstGeom>
        </p:spPr>
        <p:txBody>
          <a:bodyPr anchor="t">
            <a:normAutofit/>
          </a:bodyPr>
          <a:lstStyle>
            <a:lvl1pPr algn="l">
              <a:lnSpc>
                <a:spcPct val="100000"/>
              </a:lnSpc>
              <a:defRPr sz="2400">
                <a:solidFill>
                  <a:schemeClr val="tx1"/>
                </a:solidFill>
                <a:latin typeface="Frutiger LT 45 Light" panose="020B0500000000000000" pitchFamily="34" charset="0"/>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07019F4F-3E67-7D59-6B17-3716F3FC722F}"/>
              </a:ext>
            </a:extLst>
          </p:cNvPr>
          <p:cNvSpPr>
            <a:spLocks noGrp="1"/>
          </p:cNvSpPr>
          <p:nvPr>
            <p:ph type="subTitle" idx="1"/>
          </p:nvPr>
        </p:nvSpPr>
        <p:spPr>
          <a:xfrm>
            <a:off x="264921" y="4297875"/>
            <a:ext cx="3931064" cy="827881"/>
          </a:xfrm>
        </p:spPr>
        <p:txBody>
          <a:bodyPr>
            <a:normAutofit/>
          </a:bodyPr>
          <a:lstStyle>
            <a:lvl1pPr marL="0" indent="0" algn="l">
              <a:buNone/>
              <a:defRPr sz="1600">
                <a:solidFill>
                  <a:schemeClr val="tx1"/>
                </a:solidFill>
                <a:latin typeface="Frutiger LT 45 Light" panose="020B0500000000000000"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10" name="Picture 9" descr="A black and blue logo&#10;&#10;Description automatically generated">
            <a:extLst>
              <a:ext uri="{FF2B5EF4-FFF2-40B4-BE49-F238E27FC236}">
                <a16:creationId xmlns:a16="http://schemas.microsoft.com/office/drawing/2014/main" id="{13CA4ED2-C575-7BBA-4415-CFBD68241C2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844384" y="362472"/>
            <a:ext cx="2005583" cy="955039"/>
          </a:xfrm>
          <a:prstGeom prst="rect">
            <a:avLst/>
          </a:prstGeom>
        </p:spPr>
      </p:pic>
    </p:spTree>
    <p:extLst>
      <p:ext uri="{BB962C8B-B14F-4D97-AF65-F5344CB8AC3E}">
        <p14:creationId xmlns:p14="http://schemas.microsoft.com/office/powerpoint/2010/main" val="8950023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2259465"/>
            <a:ext cx="9144000" cy="2387600"/>
          </a:xfrm>
        </p:spPr>
        <p:txBody>
          <a:bodyPr anchor="b">
            <a:normAutofit/>
          </a:bodyPr>
          <a:lstStyle>
            <a:lvl1pPr algn="l">
              <a:defRPr sz="500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p:cNvSpPr>
            <a:spLocks noGrp="1"/>
          </p:cNvSpPr>
          <p:nvPr>
            <p:ph type="subTitle" idx="1"/>
          </p:nvPr>
        </p:nvSpPr>
        <p:spPr>
          <a:xfrm>
            <a:off x="1524000" y="4647065"/>
            <a:ext cx="9144000" cy="1380509"/>
          </a:xfrm>
        </p:spPr>
        <p:txBody>
          <a:bodyPr>
            <a:normAutofit/>
          </a:bodyPr>
          <a:lstStyle>
            <a:lvl1pPr marL="0" indent="0" algn="l">
              <a:buNone/>
              <a:defRPr sz="2200">
                <a:solidFill>
                  <a:schemeClr val="bg1"/>
                </a:solidFill>
                <a:latin typeface="Arial" panose="020B0604020202020204" pitchFamily="34" charset="0"/>
                <a:cs typeface="Arial" panose="020B0604020202020204" pitchFamily="34" charset="0"/>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US"/>
              <a:t>Click to edit Master subtitle style</a:t>
            </a:r>
          </a:p>
        </p:txBody>
      </p:sp>
    </p:spTree>
    <p:extLst>
      <p:ext uri="{BB962C8B-B14F-4D97-AF65-F5344CB8AC3E}">
        <p14:creationId xmlns:p14="http://schemas.microsoft.com/office/powerpoint/2010/main" val="30614162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593486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4"/>
            <a:ext cx="10515600" cy="1500187"/>
          </a:xfrm>
        </p:spPr>
        <p:txBody>
          <a:bodyPr/>
          <a:lstStyle>
            <a:lvl1pPr marL="0" indent="0">
              <a:buNone/>
              <a:defRPr sz="2400">
                <a:solidFill>
                  <a:schemeClr val="tx1"/>
                </a:solidFill>
              </a:defRPr>
            </a:lvl1pPr>
            <a:lvl2pPr marL="457177" indent="0">
              <a:buNone/>
              <a:defRPr sz="2000">
                <a:solidFill>
                  <a:schemeClr val="tx1">
                    <a:tint val="75000"/>
                  </a:schemeClr>
                </a:solidFill>
              </a:defRPr>
            </a:lvl2pPr>
            <a:lvl3pPr marL="914355"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3" indent="0">
              <a:buNone/>
              <a:defRPr sz="1600">
                <a:solidFill>
                  <a:schemeClr val="tx1">
                    <a:tint val="75000"/>
                  </a:schemeClr>
                </a:solidFill>
              </a:defRPr>
            </a:lvl7pPr>
            <a:lvl8pPr marL="3200240" indent="0">
              <a:buNone/>
              <a:defRPr sz="1600">
                <a:solidFill>
                  <a:schemeClr val="tx1">
                    <a:tint val="75000"/>
                  </a:schemeClr>
                </a:solidFill>
              </a:defRPr>
            </a:lvl8pPr>
            <a:lvl9pPr marL="3657417"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51028913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419617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2587765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3036751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7288920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177" indent="0">
              <a:buNone/>
              <a:defRPr sz="1400"/>
            </a:lvl2pPr>
            <a:lvl3pPr marL="914355" indent="0">
              <a:buNone/>
              <a:defRPr sz="1200"/>
            </a:lvl3pPr>
            <a:lvl4pPr marL="1371532" indent="0">
              <a:buNone/>
              <a:defRPr sz="1000"/>
            </a:lvl4pPr>
            <a:lvl5pPr marL="1828709" indent="0">
              <a:buNone/>
              <a:defRPr sz="1000"/>
            </a:lvl5pPr>
            <a:lvl6pPr marL="2285886" indent="0">
              <a:buNone/>
              <a:defRPr sz="1000"/>
            </a:lvl6pPr>
            <a:lvl7pPr marL="2743063" indent="0">
              <a:buNone/>
              <a:defRPr sz="1000"/>
            </a:lvl7pPr>
            <a:lvl8pPr marL="3200240" indent="0">
              <a:buNone/>
              <a:defRPr sz="1000"/>
            </a:lvl8pPr>
            <a:lvl9pPr marL="3657417" indent="0">
              <a:buNone/>
              <a:defRPr sz="1000"/>
            </a:lvl9pPr>
          </a:lstStyle>
          <a:p>
            <a:pPr lvl="0"/>
            <a:r>
              <a:rPr lang="en-US"/>
              <a:t>Edit Master text styles</a:t>
            </a:r>
          </a:p>
        </p:txBody>
      </p:sp>
    </p:spTree>
    <p:extLst>
      <p:ext uri="{BB962C8B-B14F-4D97-AF65-F5344CB8AC3E}">
        <p14:creationId xmlns:p14="http://schemas.microsoft.com/office/powerpoint/2010/main" val="12132799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77" indent="0">
              <a:buNone/>
              <a:defRPr sz="2800"/>
            </a:lvl2pPr>
            <a:lvl3pPr marL="914355" indent="0">
              <a:buNone/>
              <a:defRPr sz="2400"/>
            </a:lvl3pPr>
            <a:lvl4pPr marL="1371532" indent="0">
              <a:buNone/>
              <a:defRPr sz="2000"/>
            </a:lvl4pPr>
            <a:lvl5pPr marL="1828709" indent="0">
              <a:buNone/>
              <a:defRPr sz="2000"/>
            </a:lvl5pPr>
            <a:lvl6pPr marL="2285886" indent="0">
              <a:buNone/>
              <a:defRPr sz="2000"/>
            </a:lvl6pPr>
            <a:lvl7pPr marL="2743063" indent="0">
              <a:buNone/>
              <a:defRPr sz="2000"/>
            </a:lvl7pPr>
            <a:lvl8pPr marL="3200240" indent="0">
              <a:buNone/>
              <a:defRPr sz="2000"/>
            </a:lvl8pPr>
            <a:lvl9pPr marL="3657417" indent="0">
              <a:buNone/>
              <a:defRPr sz="2000"/>
            </a:lvl9pPr>
          </a:lstStyle>
          <a:p>
            <a:r>
              <a:rPr lang="en-US"/>
              <a:t>Click icon to add picture</a:t>
            </a:r>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177" indent="0">
              <a:buNone/>
              <a:defRPr sz="1400"/>
            </a:lvl2pPr>
            <a:lvl3pPr marL="914355" indent="0">
              <a:buNone/>
              <a:defRPr sz="1200"/>
            </a:lvl3pPr>
            <a:lvl4pPr marL="1371532" indent="0">
              <a:buNone/>
              <a:defRPr sz="1000"/>
            </a:lvl4pPr>
            <a:lvl5pPr marL="1828709" indent="0">
              <a:buNone/>
              <a:defRPr sz="1000"/>
            </a:lvl5pPr>
            <a:lvl6pPr marL="2285886" indent="0">
              <a:buNone/>
              <a:defRPr sz="1000"/>
            </a:lvl6pPr>
            <a:lvl7pPr marL="2743063" indent="0">
              <a:buNone/>
              <a:defRPr sz="1000"/>
            </a:lvl7pPr>
            <a:lvl8pPr marL="3200240" indent="0">
              <a:buNone/>
              <a:defRPr sz="1000"/>
            </a:lvl8pPr>
            <a:lvl9pPr marL="3657417" indent="0">
              <a:buNone/>
              <a:defRPr sz="1000"/>
            </a:lvl9pPr>
          </a:lstStyle>
          <a:p>
            <a:pPr lvl="0"/>
            <a:r>
              <a:rPr lang="en-US"/>
              <a:t>Edit Master text styles</a:t>
            </a:r>
          </a:p>
        </p:txBody>
      </p:sp>
    </p:spTree>
    <p:extLst>
      <p:ext uri="{BB962C8B-B14F-4D97-AF65-F5344CB8AC3E}">
        <p14:creationId xmlns:p14="http://schemas.microsoft.com/office/powerpoint/2010/main" val="3740522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igh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01135-3049-F64B-B9DD-3A94CFE37D9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38F6636-F209-A94B-8B7E-37A5C1CE4D3A}"/>
              </a:ext>
            </a:extLst>
          </p:cNvPr>
          <p:cNvSpPr>
            <a:spLocks noGrp="1"/>
          </p:cNvSpPr>
          <p:nvPr>
            <p:ph sz="half" idx="1"/>
          </p:nvPr>
        </p:nvSpPr>
        <p:spPr>
          <a:xfrm>
            <a:off x="838200" y="1825625"/>
            <a:ext cx="622761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8" name="Straight Connector 7">
            <a:extLst>
              <a:ext uri="{FF2B5EF4-FFF2-40B4-BE49-F238E27FC236}">
                <a16:creationId xmlns:a16="http://schemas.microsoft.com/office/drawing/2014/main" id="{4845833B-AF42-C848-A09F-56DAA5ED8EA1}"/>
              </a:ext>
            </a:extLst>
          </p:cNvPr>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Picture Placeholder 2">
            <a:extLst>
              <a:ext uri="{FF2B5EF4-FFF2-40B4-BE49-F238E27FC236}">
                <a16:creationId xmlns:a16="http://schemas.microsoft.com/office/drawing/2014/main" id="{E380E9DA-076B-A641-9820-4ED1C4D8515C}"/>
              </a:ext>
            </a:extLst>
          </p:cNvPr>
          <p:cNvSpPr>
            <a:spLocks noGrp="1"/>
          </p:cNvSpPr>
          <p:nvPr>
            <p:ph type="pic" idx="10" hasCustomPrompt="1"/>
          </p:nvPr>
        </p:nvSpPr>
        <p:spPr>
          <a:xfrm>
            <a:off x="7515493" y="1825625"/>
            <a:ext cx="3838307" cy="3767652"/>
          </a:xfrm>
        </p:spPr>
        <p:txBody>
          <a:bodyP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br>
              <a:rPr lang="en-US"/>
            </a:br>
            <a:br>
              <a:rPr lang="en-US"/>
            </a:br>
            <a:br>
              <a:rPr lang="en-US"/>
            </a:br>
            <a:r>
              <a:rPr lang="en-US"/>
              <a:t>Click icon to add image</a:t>
            </a:r>
          </a:p>
        </p:txBody>
      </p:sp>
    </p:spTree>
    <p:extLst>
      <p:ext uri="{BB962C8B-B14F-4D97-AF65-F5344CB8AC3E}">
        <p14:creationId xmlns:p14="http://schemas.microsoft.com/office/powerpoint/2010/main" val="358004211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7624096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718289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2283394"/>
            <a:ext cx="10363200" cy="2387600"/>
          </a:xfrm>
        </p:spPr>
        <p:txBody>
          <a:bodyPr anchor="b">
            <a:normAutofit/>
          </a:bodyPr>
          <a:lstStyle>
            <a:lvl1pPr algn="l">
              <a:defRPr sz="4641" baseline="0">
                <a:solidFill>
                  <a:schemeClr val="bg1"/>
                </a:solidFill>
                <a:latin typeface="Arial" panose="020B0604020202020204" pitchFamily="34" charset="0"/>
                <a:cs typeface="Arial" panose="020B0604020202020204" pitchFamily="34" charset="0"/>
              </a:defRPr>
            </a:lvl1pPr>
          </a:lstStyle>
          <a:p>
            <a:r>
              <a:rPr lang="en-US"/>
              <a:t>Click here to add title</a:t>
            </a:r>
          </a:p>
        </p:txBody>
      </p:sp>
      <p:sp>
        <p:nvSpPr>
          <p:cNvPr id="3" name="Subtitle 2"/>
          <p:cNvSpPr>
            <a:spLocks noGrp="1"/>
          </p:cNvSpPr>
          <p:nvPr>
            <p:ph type="subTitle" idx="1"/>
          </p:nvPr>
        </p:nvSpPr>
        <p:spPr>
          <a:xfrm>
            <a:off x="914400" y="4670993"/>
            <a:ext cx="10363200" cy="1366922"/>
          </a:xfrm>
        </p:spPr>
        <p:txBody>
          <a:bodyPr/>
          <a:lstStyle>
            <a:lvl1pPr marL="0" indent="0" algn="l">
              <a:buNone/>
              <a:defRPr sz="2400">
                <a:solidFill>
                  <a:schemeClr val="bg1"/>
                </a:solidFill>
                <a:latin typeface="Arial" panose="020B0604020202020204" pitchFamily="34" charset="0"/>
                <a:cs typeface="Arial" panose="020B0604020202020204" pitchFamily="34" charset="0"/>
              </a:defRPr>
            </a:lvl1pPr>
            <a:lvl2pPr marL="457177" indent="0" algn="ctr">
              <a:buNone/>
              <a:defRPr sz="2000"/>
            </a:lvl2pPr>
            <a:lvl3pPr marL="914355" indent="0" algn="ctr">
              <a:buNone/>
              <a:defRPr sz="1800"/>
            </a:lvl3pPr>
            <a:lvl4pPr marL="1371532" indent="0" algn="ctr">
              <a:buNone/>
              <a:defRPr sz="1600"/>
            </a:lvl4pPr>
            <a:lvl5pPr marL="1828710" indent="0" algn="ctr">
              <a:buNone/>
              <a:defRPr sz="1600"/>
            </a:lvl5pPr>
            <a:lvl6pPr marL="2285887" indent="0" algn="ctr">
              <a:buNone/>
              <a:defRPr sz="1600"/>
            </a:lvl6pPr>
            <a:lvl7pPr marL="2743064" indent="0" algn="ctr">
              <a:buNone/>
              <a:defRPr sz="1600"/>
            </a:lvl7pPr>
            <a:lvl8pPr marL="3200241" indent="0" algn="ctr">
              <a:buNone/>
              <a:defRPr sz="1600"/>
            </a:lvl8pPr>
            <a:lvl9pPr marL="3657418" indent="0" algn="ctr">
              <a:buNone/>
              <a:defRPr sz="1600"/>
            </a:lvl9pPr>
          </a:lstStyle>
          <a:p>
            <a:r>
              <a:rPr lang="en-US"/>
              <a:t>Click to edit Master subtitle style</a:t>
            </a:r>
          </a:p>
        </p:txBody>
      </p:sp>
    </p:spTree>
    <p:extLst>
      <p:ext uri="{BB962C8B-B14F-4D97-AF65-F5344CB8AC3E}">
        <p14:creationId xmlns:p14="http://schemas.microsoft.com/office/powerpoint/2010/main" val="227720533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199" y="632916"/>
            <a:ext cx="10515601" cy="1190933"/>
          </a:xfrm>
        </p:spPr>
        <p:txBody>
          <a:bodyPr>
            <a:normAutofit/>
          </a:bodyPr>
          <a:lstStyle>
            <a:lvl1pPr>
              <a:defRPr sz="3797">
                <a:solidFill>
                  <a:srgbClr val="330072"/>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6300083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solidFill>
                  <a:srgbClr val="330072"/>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normAutofit/>
          </a:bodyPr>
          <a:lstStyle>
            <a:lvl1pPr marL="0" indent="0">
              <a:buNone/>
              <a:defRPr sz="2250">
                <a:solidFill>
                  <a:schemeClr val="tx1"/>
                </a:solidFill>
              </a:defRPr>
            </a:lvl1pPr>
            <a:lvl2pPr marL="457177" indent="0">
              <a:buNone/>
              <a:defRPr sz="2000">
                <a:solidFill>
                  <a:schemeClr val="tx1">
                    <a:tint val="75000"/>
                  </a:schemeClr>
                </a:solidFill>
              </a:defRPr>
            </a:lvl2pPr>
            <a:lvl3pPr marL="914355" indent="0">
              <a:buNone/>
              <a:defRPr sz="1800">
                <a:solidFill>
                  <a:schemeClr val="tx1">
                    <a:tint val="75000"/>
                  </a:schemeClr>
                </a:solidFill>
              </a:defRPr>
            </a:lvl3pPr>
            <a:lvl4pPr marL="1371532" indent="0">
              <a:buNone/>
              <a:defRPr sz="1600">
                <a:solidFill>
                  <a:schemeClr val="tx1">
                    <a:tint val="75000"/>
                  </a:schemeClr>
                </a:solidFill>
              </a:defRPr>
            </a:lvl4pPr>
            <a:lvl5pPr marL="1828710" indent="0">
              <a:buNone/>
              <a:defRPr sz="1600">
                <a:solidFill>
                  <a:schemeClr val="tx1">
                    <a:tint val="75000"/>
                  </a:schemeClr>
                </a:solidFill>
              </a:defRPr>
            </a:lvl5pPr>
            <a:lvl6pPr marL="2285887" indent="0">
              <a:buNone/>
              <a:defRPr sz="1600">
                <a:solidFill>
                  <a:schemeClr val="tx1">
                    <a:tint val="75000"/>
                  </a:schemeClr>
                </a:solidFill>
              </a:defRPr>
            </a:lvl6pPr>
            <a:lvl7pPr marL="2743064" indent="0">
              <a:buNone/>
              <a:defRPr sz="1600">
                <a:solidFill>
                  <a:schemeClr val="tx1">
                    <a:tint val="75000"/>
                  </a:schemeClr>
                </a:solidFill>
              </a:defRPr>
            </a:lvl7pPr>
            <a:lvl8pPr marL="3200241"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07052774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7103" y="632916"/>
            <a:ext cx="10515600" cy="1189881"/>
          </a:xfrm>
        </p:spPr>
        <p:txBody>
          <a:bodyPr>
            <a:normAutofit/>
          </a:bodyPr>
          <a:lstStyle>
            <a:lvl1pPr>
              <a:defRPr sz="3797">
                <a:solidFill>
                  <a:srgbClr val="330072"/>
                </a:solidFill>
              </a:defRPr>
            </a:lvl1p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0559989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632916"/>
            <a:ext cx="10515600" cy="1189881"/>
          </a:xfrm>
        </p:spPr>
        <p:txBody>
          <a:bodyPr>
            <a:normAutofit/>
          </a:bodyPr>
          <a:lstStyle>
            <a:lvl1pPr>
              <a:defRPr sz="3797">
                <a:solidFill>
                  <a:srgbClr val="330072"/>
                </a:solidFill>
              </a:defRPr>
            </a:lvl1pPr>
          </a:lstStyle>
          <a:p>
            <a:r>
              <a:rPr lang="en-US"/>
              <a:t>Click to edit Master title style</a:t>
            </a:r>
          </a:p>
        </p:txBody>
      </p:sp>
    </p:spTree>
    <p:extLst>
      <p:ext uri="{BB962C8B-B14F-4D97-AF65-F5344CB8AC3E}">
        <p14:creationId xmlns:p14="http://schemas.microsoft.com/office/powerpoint/2010/main" val="362143138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906927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8" cy="1600200"/>
          </a:xfrm>
        </p:spPr>
        <p:txBody>
          <a:bodyPr anchor="b"/>
          <a:lstStyle>
            <a:lvl1pPr>
              <a:defRPr sz="3200">
                <a:solidFill>
                  <a:srgbClr val="330072"/>
                </a:solidFill>
              </a:defRPr>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8" cy="3811588"/>
          </a:xfrm>
        </p:spPr>
        <p:txBody>
          <a:bodyPr/>
          <a:lstStyle>
            <a:lvl1pPr marL="0" indent="0">
              <a:buNone/>
              <a:defRPr sz="1600"/>
            </a:lvl1pPr>
            <a:lvl2pPr marL="457177" indent="0">
              <a:buNone/>
              <a:defRPr sz="1400"/>
            </a:lvl2pPr>
            <a:lvl3pPr marL="914355" indent="0">
              <a:buNone/>
              <a:defRPr sz="1200"/>
            </a:lvl3pPr>
            <a:lvl4pPr marL="1371532" indent="0">
              <a:buNone/>
              <a:defRPr sz="1000"/>
            </a:lvl4pPr>
            <a:lvl5pPr marL="1828710" indent="0">
              <a:buNone/>
              <a:defRPr sz="1000"/>
            </a:lvl5pPr>
            <a:lvl6pPr marL="2285887" indent="0">
              <a:buNone/>
              <a:defRPr sz="1000"/>
            </a:lvl6pPr>
            <a:lvl7pPr marL="2743064" indent="0">
              <a:buNone/>
              <a:defRPr sz="1000"/>
            </a:lvl7pPr>
            <a:lvl8pPr marL="3200241" indent="0">
              <a:buNone/>
              <a:defRPr sz="1000"/>
            </a:lvl8pPr>
            <a:lvl9pPr marL="3657418" indent="0">
              <a:buNone/>
              <a:defRPr sz="1000"/>
            </a:lvl9pPr>
          </a:lstStyle>
          <a:p>
            <a:pPr lvl="0"/>
            <a:r>
              <a:rPr lang="en-US"/>
              <a:t>Edit Master text styles</a:t>
            </a:r>
          </a:p>
        </p:txBody>
      </p:sp>
    </p:spTree>
    <p:extLst>
      <p:ext uri="{BB962C8B-B14F-4D97-AF65-F5344CB8AC3E}">
        <p14:creationId xmlns:p14="http://schemas.microsoft.com/office/powerpoint/2010/main" val="114958560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8" cy="1600200"/>
          </a:xfrm>
        </p:spPr>
        <p:txBody>
          <a:bodyPr anchor="b"/>
          <a:lstStyle>
            <a:lvl1pPr>
              <a:defRPr sz="3200">
                <a:solidFill>
                  <a:srgbClr val="330072"/>
                </a:solidFill>
              </a:defRPr>
            </a:lvl1pPr>
          </a:lstStyle>
          <a:p>
            <a:r>
              <a:rPr lang="en-US"/>
              <a:t>Click to edit Master title style</a:t>
            </a:r>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77" indent="0">
              <a:buNone/>
              <a:defRPr sz="2800"/>
            </a:lvl2pPr>
            <a:lvl3pPr marL="914355" indent="0">
              <a:buNone/>
              <a:defRPr sz="2400"/>
            </a:lvl3pPr>
            <a:lvl4pPr marL="1371532" indent="0">
              <a:buNone/>
              <a:defRPr sz="2000"/>
            </a:lvl4pPr>
            <a:lvl5pPr marL="1828710" indent="0">
              <a:buNone/>
              <a:defRPr sz="2000"/>
            </a:lvl5pPr>
            <a:lvl6pPr marL="2285887" indent="0">
              <a:buNone/>
              <a:defRPr sz="2000"/>
            </a:lvl6pPr>
            <a:lvl7pPr marL="2743064" indent="0">
              <a:buNone/>
              <a:defRPr sz="2000"/>
            </a:lvl7pPr>
            <a:lvl8pPr marL="3200241" indent="0">
              <a:buNone/>
              <a:defRPr sz="2000"/>
            </a:lvl8pPr>
            <a:lvl9pPr marL="3657418"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8" cy="3811588"/>
          </a:xfrm>
        </p:spPr>
        <p:txBody>
          <a:bodyPr/>
          <a:lstStyle>
            <a:lvl1pPr marL="0" indent="0">
              <a:buNone/>
              <a:defRPr sz="1600"/>
            </a:lvl1pPr>
            <a:lvl2pPr marL="457177" indent="0">
              <a:buNone/>
              <a:defRPr sz="1400"/>
            </a:lvl2pPr>
            <a:lvl3pPr marL="914355" indent="0">
              <a:buNone/>
              <a:defRPr sz="1200"/>
            </a:lvl3pPr>
            <a:lvl4pPr marL="1371532" indent="0">
              <a:buNone/>
              <a:defRPr sz="1000"/>
            </a:lvl4pPr>
            <a:lvl5pPr marL="1828710" indent="0">
              <a:buNone/>
              <a:defRPr sz="1000"/>
            </a:lvl5pPr>
            <a:lvl6pPr marL="2285887" indent="0">
              <a:buNone/>
              <a:defRPr sz="1000"/>
            </a:lvl6pPr>
            <a:lvl7pPr marL="2743064" indent="0">
              <a:buNone/>
              <a:defRPr sz="1000"/>
            </a:lvl7pPr>
            <a:lvl8pPr marL="3200241" indent="0">
              <a:buNone/>
              <a:defRPr sz="1000"/>
            </a:lvl8pPr>
            <a:lvl9pPr marL="3657418" indent="0">
              <a:buNone/>
              <a:defRPr sz="1000"/>
            </a:lvl9pPr>
          </a:lstStyle>
          <a:p>
            <a:pPr lvl="0"/>
            <a:r>
              <a:rPr lang="en-US"/>
              <a:t>Edit Master text styles</a:t>
            </a:r>
          </a:p>
        </p:txBody>
      </p:sp>
      <p:sp>
        <p:nvSpPr>
          <p:cNvPr id="5" name="Date Placeholder 4"/>
          <p:cNvSpPr>
            <a:spLocks noGrp="1"/>
          </p:cNvSpPr>
          <p:nvPr>
            <p:ph type="dt" sz="half" idx="10"/>
          </p:nvPr>
        </p:nvSpPr>
        <p:spPr>
          <a:xfrm>
            <a:off x="838201" y="6356352"/>
            <a:ext cx="2743200" cy="365125"/>
          </a:xfrm>
          <a:prstGeom prst="rect">
            <a:avLst/>
          </a:prstGeom>
        </p:spPr>
        <p:txBody>
          <a:bodyPr/>
          <a:lstStyle/>
          <a:p>
            <a:fld id="{342F0EDB-2603-4BA0-BC2D-BF803BF9C0AB}" type="datetimeFigureOut">
              <a:rPr lang="en-GB" smtClean="0"/>
              <a:t>07/10/2024</a:t>
            </a:fld>
            <a:endParaRPr lang="en-GB"/>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851CAA9C-D36B-4BE0-A2D0-C6AD2C8069A2}" type="slidenum">
              <a:rPr lang="en-GB" smtClean="0"/>
              <a:t>‹#›</a:t>
            </a:fld>
            <a:endParaRPr lang="en-GB"/>
          </a:p>
        </p:txBody>
      </p:sp>
    </p:spTree>
    <p:extLst>
      <p:ext uri="{BB962C8B-B14F-4D97-AF65-F5344CB8AC3E}">
        <p14:creationId xmlns:p14="http://schemas.microsoft.com/office/powerpoint/2010/main" val="22677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f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01135-3049-F64B-B9DD-3A94CFE37D9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38F6636-F209-A94B-8B7E-37A5C1CE4D3A}"/>
              </a:ext>
            </a:extLst>
          </p:cNvPr>
          <p:cNvSpPr>
            <a:spLocks noGrp="1"/>
          </p:cNvSpPr>
          <p:nvPr>
            <p:ph sz="half" idx="1"/>
          </p:nvPr>
        </p:nvSpPr>
        <p:spPr>
          <a:xfrm>
            <a:off x="5126182" y="1825625"/>
            <a:ext cx="622761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8" name="Straight Connector 7">
            <a:extLst>
              <a:ext uri="{FF2B5EF4-FFF2-40B4-BE49-F238E27FC236}">
                <a16:creationId xmlns:a16="http://schemas.microsoft.com/office/drawing/2014/main" id="{4845833B-AF42-C848-A09F-56DAA5ED8EA1}"/>
              </a:ext>
            </a:extLst>
          </p:cNvPr>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Picture Placeholder 2">
            <a:extLst>
              <a:ext uri="{FF2B5EF4-FFF2-40B4-BE49-F238E27FC236}">
                <a16:creationId xmlns:a16="http://schemas.microsoft.com/office/drawing/2014/main" id="{5EEB3DC8-E4FE-3643-B153-8A0D15FACE6A}"/>
              </a:ext>
            </a:extLst>
          </p:cNvPr>
          <p:cNvSpPr>
            <a:spLocks noGrp="1"/>
          </p:cNvSpPr>
          <p:nvPr>
            <p:ph type="pic" idx="10" hasCustomPrompt="1"/>
          </p:nvPr>
        </p:nvSpPr>
        <p:spPr>
          <a:xfrm>
            <a:off x="838200" y="1825625"/>
            <a:ext cx="3838307" cy="3767652"/>
          </a:xfrm>
        </p:spPr>
        <p:txBody>
          <a:bodyP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br>
              <a:rPr lang="en-US" sz="1800"/>
            </a:br>
            <a:br>
              <a:rPr lang="en-US" sz="1800"/>
            </a:br>
            <a:br>
              <a:rPr lang="en-US" sz="1800"/>
            </a:br>
            <a:r>
              <a:rPr lang="en-US" sz="1800"/>
              <a:t>Click icon to add image</a:t>
            </a:r>
            <a:endParaRPr lang="en-US"/>
          </a:p>
        </p:txBody>
      </p:sp>
    </p:spTree>
    <p:extLst>
      <p:ext uri="{BB962C8B-B14F-4D97-AF65-F5344CB8AC3E}">
        <p14:creationId xmlns:p14="http://schemas.microsoft.com/office/powerpoint/2010/main" val="201881319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632916"/>
            <a:ext cx="10515600" cy="1189881"/>
          </a:xfrm>
        </p:spPr>
        <p:txBody>
          <a:bodyPr>
            <a:normAutofit/>
          </a:bodyPr>
          <a:lstStyle>
            <a:lvl1pPr>
              <a:defRPr sz="3797">
                <a:solidFill>
                  <a:srgbClr val="330072"/>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980156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normAutofit/>
          </a:bodyPr>
          <a:lstStyle>
            <a:lvl1pPr>
              <a:defRPr sz="3797">
                <a:solidFill>
                  <a:srgbClr val="330072"/>
                </a:solidFill>
              </a:defRPr>
            </a:lvl1pPr>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485205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box">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842B32C-E0BB-B043-B9FC-09F8DCF35498}"/>
              </a:ext>
            </a:extLst>
          </p:cNvPr>
          <p:cNvSpPr>
            <a:spLocks noGrp="1"/>
          </p:cNvSpPr>
          <p:nvPr>
            <p:ph idx="1"/>
          </p:nvPr>
        </p:nvSpPr>
        <p:spPr>
          <a:xfrm>
            <a:off x="5183188" y="2049462"/>
            <a:ext cx="6172200" cy="38115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1A28F54A-BF54-6D4F-8BCA-BE86788B7468}"/>
              </a:ext>
            </a:extLst>
          </p:cNvPr>
          <p:cNvSpPr>
            <a:spLocks noGrp="1"/>
          </p:cNvSpPr>
          <p:nvPr>
            <p:ph type="body" sz="half" idx="2"/>
          </p:nvPr>
        </p:nvSpPr>
        <p:spPr>
          <a:xfrm>
            <a:off x="839788" y="2057400"/>
            <a:ext cx="3932237" cy="3811588"/>
          </a:xfrm>
          <a:solidFill>
            <a:schemeClr val="bg2"/>
          </a:solidFill>
        </p:spPr>
        <p:txBody>
          <a:bodyPr lIns="360000" tIns="360000" rIns="360000" bIns="360000"/>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Title 1">
            <a:extLst>
              <a:ext uri="{FF2B5EF4-FFF2-40B4-BE49-F238E27FC236}">
                <a16:creationId xmlns:a16="http://schemas.microsoft.com/office/drawing/2014/main" id="{7D4710A5-D7B9-8441-83B5-B2045AD922FA}"/>
              </a:ext>
            </a:extLst>
          </p:cNvPr>
          <p:cNvSpPr>
            <a:spLocks noGrp="1"/>
          </p:cNvSpPr>
          <p:nvPr>
            <p:ph type="title"/>
          </p:nvPr>
        </p:nvSpPr>
        <p:spPr>
          <a:xfrm>
            <a:off x="838201" y="313719"/>
            <a:ext cx="8984530" cy="1009651"/>
          </a:xfrm>
        </p:spPr>
        <p:txBody>
          <a:bodyPr/>
          <a:lstStyle/>
          <a:p>
            <a:r>
              <a:rPr lang="en-GB"/>
              <a:t>Click to edit Master title style</a:t>
            </a:r>
            <a:endParaRPr lang="en-US"/>
          </a:p>
        </p:txBody>
      </p:sp>
      <p:cxnSp>
        <p:nvCxnSpPr>
          <p:cNvPr id="6" name="Straight Connector 5">
            <a:extLst>
              <a:ext uri="{FF2B5EF4-FFF2-40B4-BE49-F238E27FC236}">
                <a16:creationId xmlns:a16="http://schemas.microsoft.com/office/drawing/2014/main" id="{86880CC8-078D-C845-A2C1-135EC1AD01CE}"/>
              </a:ext>
            </a:extLst>
          </p:cNvPr>
          <p:cNvCxnSpPr>
            <a:cxnSpLocks/>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1247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DADD0-6C29-544B-A310-F43D300ECD10}"/>
              </a:ext>
            </a:extLst>
          </p:cNvPr>
          <p:cNvSpPr>
            <a:spLocks noGrp="1"/>
          </p:cNvSpPr>
          <p:nvPr>
            <p:ph type="title"/>
          </p:nvPr>
        </p:nvSpPr>
        <p:spPr>
          <a:xfrm>
            <a:off x="839788" y="365126"/>
            <a:ext cx="10515600" cy="916920"/>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E47C73F-71DD-984A-888C-CE8390EB16BA}"/>
              </a:ext>
            </a:extLst>
          </p:cNvPr>
          <p:cNvSpPr>
            <a:spLocks noGrp="1"/>
          </p:cNvSpPr>
          <p:nvPr>
            <p:ph type="body" idx="1"/>
          </p:nvPr>
        </p:nvSpPr>
        <p:spPr>
          <a:xfrm>
            <a:off x="839788" y="153033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4FDF24F-6FEA-BE4F-B6D9-9FE6CD7CB48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7A1FCF99-F328-064A-B5B5-A7C5E0A4B5A2}"/>
              </a:ext>
            </a:extLst>
          </p:cNvPr>
          <p:cNvSpPr>
            <a:spLocks noGrp="1"/>
          </p:cNvSpPr>
          <p:nvPr>
            <p:ph type="body" sz="quarter" idx="3"/>
          </p:nvPr>
        </p:nvSpPr>
        <p:spPr>
          <a:xfrm>
            <a:off x="6172200" y="153033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AB7DE9B-80BA-2648-8925-E5FD3D1A358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4432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No bottom bor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A7F9A-C226-AF4B-BFB8-624D71295E66}"/>
              </a:ext>
            </a:extLst>
          </p:cNvPr>
          <p:cNvSpPr>
            <a:spLocks noGrp="1"/>
          </p:cNvSpPr>
          <p:nvPr>
            <p:ph type="title"/>
          </p:nvPr>
        </p:nvSpPr>
        <p:spPr/>
        <p:txBody>
          <a:bodyPr/>
          <a:lstStyle/>
          <a:p>
            <a:r>
              <a:rPr lang="en-GB"/>
              <a:t>Click to edit Master title style</a:t>
            </a:r>
            <a:endParaRPr lang="en-US"/>
          </a:p>
        </p:txBody>
      </p:sp>
      <p:cxnSp>
        <p:nvCxnSpPr>
          <p:cNvPr id="12" name="Straight Connector 11">
            <a:extLst>
              <a:ext uri="{FF2B5EF4-FFF2-40B4-BE49-F238E27FC236}">
                <a16:creationId xmlns:a16="http://schemas.microsoft.com/office/drawing/2014/main" id="{D591F195-AA9B-044F-A40E-16D0E224C9C4}"/>
              </a:ext>
            </a:extLst>
          </p:cNvPr>
          <p:cNvCxnSpPr>
            <a:cxnSpLocks/>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CD162174-8799-7849-898E-1793D18AC8BC}"/>
              </a:ext>
            </a:extLst>
          </p:cNvPr>
          <p:cNvSpPr/>
          <p:nvPr userDrawn="1"/>
        </p:nvSpPr>
        <p:spPr>
          <a:xfrm>
            <a:off x="0" y="5555976"/>
            <a:ext cx="12192000" cy="1302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E45C7AA-5974-D043-8D03-3587E1A575A4}"/>
              </a:ext>
            </a:extLst>
          </p:cNvPr>
          <p:cNvSpPr>
            <a:spLocks noGrp="1"/>
          </p:cNvSpPr>
          <p:nvPr>
            <p:ph idx="1"/>
          </p:nvPr>
        </p:nvSpPr>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12775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29"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image" Target="../media/image5.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image" Target="../media/image25.png"/><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9.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image" Target="../media/image28.jpeg"/><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theme" Target="../theme/theme4.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FD44454-5751-0F45-BF0A-7FFB481E3E74}"/>
              </a:ext>
            </a:extLst>
          </p:cNvPr>
          <p:cNvPicPr>
            <a:picLocks noChangeAspect="1"/>
          </p:cNvPicPr>
          <p:nvPr userDrawn="1"/>
        </p:nvPicPr>
        <p:blipFill>
          <a:blip r:embed="rId14"/>
          <a:src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2EAA2D44-78DF-F04F-98DD-7402C49555AF}"/>
              </a:ext>
            </a:extLst>
          </p:cNvPr>
          <p:cNvSpPr>
            <a:spLocks noGrp="1"/>
          </p:cNvSpPr>
          <p:nvPr>
            <p:ph type="title"/>
          </p:nvPr>
        </p:nvSpPr>
        <p:spPr>
          <a:xfrm>
            <a:off x="838201" y="313719"/>
            <a:ext cx="8984530" cy="1009651"/>
          </a:xfrm>
          <a:prstGeom prst="rect">
            <a:avLst/>
          </a:prstGeom>
          <a:effectLst/>
          <a:scene3d>
            <a:camera prst="orthographicFront"/>
            <a:lightRig rig="threePt" dir="t"/>
          </a:scene3d>
          <a:sp3d>
            <a:extrusionClr>
              <a:schemeClr val="accent1">
                <a:lumMod val="60000"/>
                <a:lumOff val="40000"/>
              </a:schemeClr>
            </a:extrusionClr>
            <a:contourClr>
              <a:schemeClr val="accent3"/>
            </a:contourClr>
          </a:sp3d>
        </p:spPr>
        <p:txBody>
          <a:bodyPr vert="horz" lIns="0" tIns="0" rIns="0" bIns="0" rtlCol="0" anchor="b"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5DA70CE-1CA8-3745-BA04-662404E801DB}"/>
              </a:ext>
            </a:extLst>
          </p:cNvPr>
          <p:cNvSpPr>
            <a:spLocks noGrp="1"/>
          </p:cNvSpPr>
          <p:nvPr>
            <p:ph type="body" idx="1"/>
          </p:nvPr>
        </p:nvSpPr>
        <p:spPr>
          <a:xfrm>
            <a:off x="838200" y="1998481"/>
            <a:ext cx="10515600" cy="4178481"/>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Text Placeholder 2">
            <a:extLst>
              <a:ext uri="{FF2B5EF4-FFF2-40B4-BE49-F238E27FC236}">
                <a16:creationId xmlns:a16="http://schemas.microsoft.com/office/drawing/2014/main" id="{6022A7E0-4F78-F748-8959-A0ECBB4A9709}"/>
              </a:ext>
            </a:extLst>
          </p:cNvPr>
          <p:cNvSpPr txBox="1">
            <a:spLocks/>
          </p:cNvSpPr>
          <p:nvPr userDrawn="1"/>
        </p:nvSpPr>
        <p:spPr>
          <a:xfrm>
            <a:off x="838200" y="1432874"/>
            <a:ext cx="10515600" cy="282804"/>
          </a:xfrm>
          <a:prstGeom prst="rect">
            <a:avLst/>
          </a:prstGeom>
        </p:spPr>
        <p:txBody>
          <a:bodyPr vert="horz" lIns="0" tIns="0" rIns="0" bIns="0" rtlCol="0">
            <a:normAutofit fontScale="92500" lnSpcReduction="10000"/>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en-US"/>
          </a:p>
        </p:txBody>
      </p:sp>
    </p:spTree>
    <p:extLst>
      <p:ext uri="{BB962C8B-B14F-4D97-AF65-F5344CB8AC3E}">
        <p14:creationId xmlns:p14="http://schemas.microsoft.com/office/powerpoint/2010/main" val="20986933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0" r:id="rId4"/>
    <p:sldLayoutId id="2147483652" r:id="rId5"/>
    <p:sldLayoutId id="2147483661" r:id="rId6"/>
    <p:sldLayoutId id="2147483656" r:id="rId7"/>
    <p:sldLayoutId id="2147483653" r:id="rId8"/>
    <p:sldLayoutId id="2147483659" r:id="rId9"/>
    <p:sldLayoutId id="2147483654" r:id="rId10"/>
    <p:sldLayoutId id="2147483655" r:id="rId11"/>
    <p:sldLayoutId id="2147483658" r:id="rId12"/>
  </p:sldLayoutIdLst>
  <p:txStyles>
    <p:titleStyle>
      <a:lvl1pPr algn="l" defTabSz="914400" rtl="0" eaLnBrk="1" latinLnBrk="0" hangingPunct="1">
        <a:lnSpc>
          <a:spcPct val="90000"/>
        </a:lnSpc>
        <a:spcBef>
          <a:spcPct val="0"/>
        </a:spcBef>
        <a:buNone/>
        <a:defRPr sz="4000" b="1" kern="1200" spc="-12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10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10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10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descr="A close-up of a person's hand&#10;&#10;Description automatically generated">
            <a:extLst>
              <a:ext uri="{FF2B5EF4-FFF2-40B4-BE49-F238E27FC236}">
                <a16:creationId xmlns:a16="http://schemas.microsoft.com/office/drawing/2014/main" id="{5EE4E3A0-6B72-0AEC-942A-AD5E24DA782E}"/>
              </a:ext>
            </a:extLst>
          </p:cNvPr>
          <p:cNvPicPr>
            <a:picLocks noChangeAspect="1"/>
          </p:cNvPicPr>
          <p:nvPr userDrawn="1"/>
        </p:nvPicPr>
        <p:blipFill>
          <a:blip r:embed="rId30"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Text Placeholder 2">
            <a:extLst>
              <a:ext uri="{FF2B5EF4-FFF2-40B4-BE49-F238E27FC236}">
                <a16:creationId xmlns:a16="http://schemas.microsoft.com/office/drawing/2014/main" id="{9C3FB9D5-2BAA-EAD8-C2D3-E8AE4D001CE1}"/>
              </a:ext>
            </a:extLst>
          </p:cNvPr>
          <p:cNvSpPr>
            <a:spLocks noGrp="1"/>
          </p:cNvSpPr>
          <p:nvPr>
            <p:ph type="body" idx="1"/>
          </p:nvPr>
        </p:nvSpPr>
        <p:spPr>
          <a:xfrm>
            <a:off x="786384" y="1825625"/>
            <a:ext cx="10619232"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1">
            <a:extLst>
              <a:ext uri="{FF2B5EF4-FFF2-40B4-BE49-F238E27FC236}">
                <a16:creationId xmlns:a16="http://schemas.microsoft.com/office/drawing/2014/main" id="{481A3EA7-E0E3-74B9-4047-0EE24BF3CFF4}"/>
              </a:ext>
            </a:extLst>
          </p:cNvPr>
          <p:cNvSpPr txBox="1">
            <a:spLocks/>
          </p:cNvSpPr>
          <p:nvPr userDrawn="1"/>
        </p:nvSpPr>
        <p:spPr>
          <a:xfrm>
            <a:off x="786384" y="681037"/>
            <a:ext cx="10619232" cy="1009651"/>
          </a:xfrm>
          <a:prstGeom prst="rect">
            <a:avLst/>
          </a:prstGeom>
        </p:spPr>
        <p:txBody>
          <a:bodyPr anchor="t">
            <a:normAutofit/>
          </a:bodyPr>
          <a:lstStyle>
            <a:lvl1pPr algn="l" defTabSz="914400" rtl="0" eaLnBrk="1" latinLnBrk="0" hangingPunct="1">
              <a:lnSpc>
                <a:spcPct val="90000"/>
              </a:lnSpc>
              <a:spcBef>
                <a:spcPct val="0"/>
              </a:spcBef>
              <a:buNone/>
              <a:defRPr sz="4200" kern="1200">
                <a:solidFill>
                  <a:schemeClr val="tx1"/>
                </a:solidFill>
                <a:latin typeface="Frutiger LT 45 Light" panose="020B0500000000000000" pitchFamily="34" charset="0"/>
                <a:ea typeface="+mj-ea"/>
                <a:cs typeface="+mj-cs"/>
              </a:defRPr>
            </a:lvl1pPr>
          </a:lstStyle>
          <a:p>
            <a:r>
              <a:rPr lang="en-GB"/>
              <a:t>Click to edit Master title style</a:t>
            </a:r>
            <a:endParaRPr lang="en-US"/>
          </a:p>
        </p:txBody>
      </p:sp>
      <p:sp>
        <p:nvSpPr>
          <p:cNvPr id="2" name="Footer Placeholder 4">
            <a:extLst>
              <a:ext uri="{FF2B5EF4-FFF2-40B4-BE49-F238E27FC236}">
                <a16:creationId xmlns:a16="http://schemas.microsoft.com/office/drawing/2014/main" id="{CB8A9684-6EAE-27E5-8488-669837491D00}"/>
              </a:ext>
            </a:extLst>
          </p:cNvPr>
          <p:cNvSpPr>
            <a:spLocks noGrp="1"/>
          </p:cNvSpPr>
          <p:nvPr>
            <p:ph type="ftr" sz="quarter" idx="3"/>
          </p:nvPr>
        </p:nvSpPr>
        <p:spPr>
          <a:xfrm>
            <a:off x="786384" y="6181281"/>
            <a:ext cx="4114800" cy="365125"/>
          </a:xfrm>
          <a:prstGeom prst="rect">
            <a:avLst/>
          </a:prstGeom>
        </p:spPr>
        <p:txBody>
          <a:bodyPr/>
          <a:lstStyle>
            <a:lvl1pPr algn="l">
              <a:defRPr>
                <a:solidFill>
                  <a:schemeClr val="tx1"/>
                </a:solidFill>
                <a:latin typeface="Frutiger LT 45 Light" panose="020B0500000000000000" pitchFamily="34" charset="0"/>
              </a:defRPr>
            </a:lvl1pPr>
          </a:lstStyle>
          <a:p>
            <a:r>
              <a:rPr lang="en-US"/>
              <a:t>University Hospitals Leicester</a:t>
            </a:r>
          </a:p>
        </p:txBody>
      </p:sp>
      <p:sp>
        <p:nvSpPr>
          <p:cNvPr id="4" name="Slide Number Placeholder 5">
            <a:extLst>
              <a:ext uri="{FF2B5EF4-FFF2-40B4-BE49-F238E27FC236}">
                <a16:creationId xmlns:a16="http://schemas.microsoft.com/office/drawing/2014/main" id="{1D5DDF49-2C23-FF7D-36AC-E0F47E678F73}"/>
              </a:ext>
            </a:extLst>
          </p:cNvPr>
          <p:cNvSpPr>
            <a:spLocks noGrp="1"/>
          </p:cNvSpPr>
          <p:nvPr>
            <p:ph type="sldNum" sz="quarter" idx="4"/>
          </p:nvPr>
        </p:nvSpPr>
        <p:spPr>
          <a:xfrm>
            <a:off x="8610600" y="6181281"/>
            <a:ext cx="2795016" cy="365125"/>
          </a:xfrm>
          <a:prstGeom prst="rect">
            <a:avLst/>
          </a:prstGeom>
        </p:spPr>
        <p:txBody>
          <a:bodyPr/>
          <a:lstStyle>
            <a:lvl1pPr>
              <a:defRPr>
                <a:solidFill>
                  <a:schemeClr val="tx1"/>
                </a:solidFill>
                <a:latin typeface="Frutiger LT 45 Light" panose="020B0500000000000000" pitchFamily="34" charset="0"/>
              </a:defRPr>
            </a:lvl1pPr>
          </a:lstStyle>
          <a:p>
            <a:pPr algn="r"/>
            <a:r>
              <a:rPr lang="en-US"/>
              <a:t>2024</a:t>
            </a:r>
          </a:p>
        </p:txBody>
      </p:sp>
    </p:spTree>
    <p:extLst>
      <p:ext uri="{BB962C8B-B14F-4D97-AF65-F5344CB8AC3E}">
        <p14:creationId xmlns:p14="http://schemas.microsoft.com/office/powerpoint/2010/main" val="880258448"/>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2" r:id="rId20"/>
    <p:sldLayoutId id="2147483683" r:id="rId21"/>
    <p:sldLayoutId id="2147483684" r:id="rId22"/>
    <p:sldLayoutId id="2147483685" r:id="rId23"/>
    <p:sldLayoutId id="2147483686" r:id="rId24"/>
    <p:sldLayoutId id="2147483687" r:id="rId25"/>
    <p:sldLayoutId id="2147483688" r:id="rId26"/>
    <p:sldLayoutId id="2147483689" r:id="rId27"/>
    <p:sldLayoutId id="2147483690" r:id="rId28"/>
  </p:sldLayoutIdLst>
  <p:txStyles>
    <p:titleStyle>
      <a:lvl1pPr algn="l" defTabSz="914400" rtl="0" eaLnBrk="1" latinLnBrk="0" hangingPunct="1">
        <a:lnSpc>
          <a:spcPct val="90000"/>
        </a:lnSpc>
        <a:spcBef>
          <a:spcPct val="0"/>
        </a:spcBef>
        <a:buNone/>
        <a:defRPr sz="4400" kern="1200">
          <a:solidFill>
            <a:schemeClr val="tx1"/>
          </a:solidFill>
          <a:latin typeface="Frutiger LT 45 Light" panose="020B0500000000000000"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rutiger LT 45 Light" panose="020B0500000000000000"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utiger LT 45 Light" panose="020B0500000000000000"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rutiger LT 45 Light" panose="020B0500000000000000"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utiger LT 45 Light" panose="020B0500000000000000"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utiger LT 45 Light" panose="020B0500000000000000"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89716679"/>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xStyles>
    <p:titleStyle>
      <a:lvl1pPr algn="l" defTabSz="914355" rtl="0" eaLnBrk="1" latinLnBrk="0" hangingPunct="1">
        <a:lnSpc>
          <a:spcPct val="90000"/>
        </a:lnSpc>
        <a:spcBef>
          <a:spcPct val="0"/>
        </a:spcBef>
        <a:buNone/>
        <a:defRPr sz="4000" kern="1200">
          <a:solidFill>
            <a:srgbClr val="0071CE"/>
          </a:solidFill>
          <a:latin typeface="Arial" panose="020B0604020202020204" pitchFamily="34" charset="0"/>
          <a:ea typeface="+mj-ea"/>
          <a:cs typeface="Arial" panose="020B0604020202020204" pitchFamily="34" charset="0"/>
        </a:defRPr>
      </a:lvl1pPr>
    </p:titleStyle>
    <p:bodyStyle>
      <a:lvl1pPr marL="228589" indent="-228589" algn="l" defTabSz="914355"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66" indent="-228589" algn="l" defTabSz="914355"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43" indent="-228589" algn="l" defTabSz="914355"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20"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297"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5" rtl="0" eaLnBrk="1" latinLnBrk="0" hangingPunct="1">
        <a:defRPr sz="1800" kern="1200">
          <a:solidFill>
            <a:schemeClr val="tx1"/>
          </a:solidFill>
          <a:latin typeface="+mn-lt"/>
          <a:ea typeface="+mn-ea"/>
          <a:cs typeface="+mn-cs"/>
        </a:defRPr>
      </a:lvl1pPr>
      <a:lvl2pPr marL="457177" algn="l" defTabSz="914355" rtl="0" eaLnBrk="1" latinLnBrk="0" hangingPunct="1">
        <a:defRPr sz="1800" kern="1200">
          <a:solidFill>
            <a:schemeClr val="tx1"/>
          </a:solidFill>
          <a:latin typeface="+mn-lt"/>
          <a:ea typeface="+mn-ea"/>
          <a:cs typeface="+mn-cs"/>
        </a:defRPr>
      </a:lvl2pPr>
      <a:lvl3pPr marL="914355" algn="l" defTabSz="914355" rtl="0" eaLnBrk="1" latinLnBrk="0" hangingPunct="1">
        <a:defRPr sz="1800" kern="1200">
          <a:solidFill>
            <a:schemeClr val="tx1"/>
          </a:solidFill>
          <a:latin typeface="+mn-lt"/>
          <a:ea typeface="+mn-ea"/>
          <a:cs typeface="+mn-cs"/>
        </a:defRPr>
      </a:lvl3pPr>
      <a:lvl4pPr marL="1371532" algn="l" defTabSz="914355" rtl="0" eaLnBrk="1" latinLnBrk="0" hangingPunct="1">
        <a:defRPr sz="1800" kern="1200">
          <a:solidFill>
            <a:schemeClr val="tx1"/>
          </a:solidFill>
          <a:latin typeface="+mn-lt"/>
          <a:ea typeface="+mn-ea"/>
          <a:cs typeface="+mn-cs"/>
        </a:defRPr>
      </a:lvl4pPr>
      <a:lvl5pPr marL="1828709" algn="l" defTabSz="914355" rtl="0" eaLnBrk="1" latinLnBrk="0" hangingPunct="1">
        <a:defRPr sz="1800" kern="1200">
          <a:solidFill>
            <a:schemeClr val="tx1"/>
          </a:solidFill>
          <a:latin typeface="+mn-lt"/>
          <a:ea typeface="+mn-ea"/>
          <a:cs typeface="+mn-cs"/>
        </a:defRPr>
      </a:lvl5pPr>
      <a:lvl6pPr marL="2285886" algn="l" defTabSz="914355" rtl="0" eaLnBrk="1" latinLnBrk="0" hangingPunct="1">
        <a:defRPr sz="1800" kern="1200">
          <a:solidFill>
            <a:schemeClr val="tx1"/>
          </a:solidFill>
          <a:latin typeface="+mn-lt"/>
          <a:ea typeface="+mn-ea"/>
          <a:cs typeface="+mn-cs"/>
        </a:defRPr>
      </a:lvl6pPr>
      <a:lvl7pPr marL="2743063" algn="l" defTabSz="914355" rtl="0" eaLnBrk="1" latinLnBrk="0" hangingPunct="1">
        <a:defRPr sz="1800" kern="1200">
          <a:solidFill>
            <a:schemeClr val="tx1"/>
          </a:solidFill>
          <a:latin typeface="+mn-lt"/>
          <a:ea typeface="+mn-ea"/>
          <a:cs typeface="+mn-cs"/>
        </a:defRPr>
      </a:lvl7pPr>
      <a:lvl8pPr marL="3200240" algn="l" defTabSz="914355" rtl="0" eaLnBrk="1" latinLnBrk="0" hangingPunct="1">
        <a:defRPr sz="1800" kern="1200">
          <a:solidFill>
            <a:schemeClr val="tx1"/>
          </a:solidFill>
          <a:latin typeface="+mn-lt"/>
          <a:ea typeface="+mn-ea"/>
          <a:cs typeface="+mn-cs"/>
        </a:defRPr>
      </a:lvl8pPr>
      <a:lvl9pPr marL="3657417" algn="l" defTabSz="914355"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8608169"/>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Lst>
  <p:txStyles>
    <p:titleStyle>
      <a:lvl1pPr algn="l" defTabSz="914355" rtl="0" eaLnBrk="1" latinLnBrk="0" hangingPunct="1">
        <a:lnSpc>
          <a:spcPct val="90000"/>
        </a:lnSpc>
        <a:spcBef>
          <a:spcPct val="0"/>
        </a:spcBef>
        <a:buNone/>
        <a:defRPr sz="4219" kern="1200">
          <a:solidFill>
            <a:schemeClr val="tx1"/>
          </a:solidFill>
          <a:latin typeface="Arial" panose="020B0604020202020204" pitchFamily="34" charset="0"/>
          <a:ea typeface="+mj-ea"/>
          <a:cs typeface="Arial" panose="020B0604020202020204" pitchFamily="34" charset="0"/>
        </a:defRPr>
      </a:lvl1pPr>
    </p:titleStyle>
    <p:bodyStyle>
      <a:lvl1pPr marL="228589" indent="-228589" algn="l" defTabSz="914355" rtl="0" eaLnBrk="1" latinLnBrk="0" hangingPunct="1">
        <a:lnSpc>
          <a:spcPct val="110000"/>
        </a:lnSpc>
        <a:spcBef>
          <a:spcPts val="1000"/>
        </a:spcBef>
        <a:buFont typeface="Arial" panose="020B0604020202020204" pitchFamily="34" charset="0"/>
        <a:buChar char="•"/>
        <a:defRPr sz="2532" kern="1200">
          <a:solidFill>
            <a:schemeClr val="tx1"/>
          </a:solidFill>
          <a:latin typeface="Arial" panose="020B0604020202020204" pitchFamily="34" charset="0"/>
          <a:ea typeface="+mn-ea"/>
          <a:cs typeface="Arial" panose="020B0604020202020204" pitchFamily="34" charset="0"/>
        </a:defRPr>
      </a:lvl1pPr>
      <a:lvl2pPr marL="685766" indent="-228589" algn="l" defTabSz="914355" rtl="0" eaLnBrk="1" latinLnBrk="0" hangingPunct="1">
        <a:lnSpc>
          <a:spcPct val="110000"/>
        </a:lnSpc>
        <a:spcBef>
          <a:spcPts val="500"/>
        </a:spcBef>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2pPr>
      <a:lvl3pPr marL="1142943" indent="-228589" algn="l" defTabSz="914355" rtl="0" eaLnBrk="1" latinLnBrk="0" hangingPunct="1">
        <a:lnSpc>
          <a:spcPct val="110000"/>
        </a:lnSpc>
        <a:spcBef>
          <a:spcPts val="500"/>
        </a:spcBef>
        <a:buFont typeface="Arial" panose="020B0604020202020204" pitchFamily="34" charset="0"/>
        <a:buChar char="•"/>
        <a:defRPr sz="1969" kern="1200">
          <a:solidFill>
            <a:schemeClr val="tx1"/>
          </a:solidFill>
          <a:latin typeface="Arial" panose="020B0604020202020204" pitchFamily="34" charset="0"/>
          <a:ea typeface="+mn-ea"/>
          <a:cs typeface="Arial" panose="020B0604020202020204" pitchFamily="34" charset="0"/>
        </a:defRPr>
      </a:lvl3pPr>
      <a:lvl4pPr marL="1600120" indent="-228589" algn="l" defTabSz="914355" rtl="0" eaLnBrk="1" latinLnBrk="0" hangingPunct="1">
        <a:lnSpc>
          <a:spcPct val="110000"/>
        </a:lnSpc>
        <a:spcBef>
          <a:spcPts val="500"/>
        </a:spcBef>
        <a:buFont typeface="Arial" panose="020B0604020202020204" pitchFamily="34" charset="0"/>
        <a:buChar char="•"/>
        <a:defRPr sz="1688" kern="1200">
          <a:solidFill>
            <a:schemeClr val="tx1"/>
          </a:solidFill>
          <a:latin typeface="Arial" panose="020B0604020202020204" pitchFamily="34" charset="0"/>
          <a:ea typeface="+mn-ea"/>
          <a:cs typeface="Arial" panose="020B0604020202020204" pitchFamily="34" charset="0"/>
        </a:defRPr>
      </a:lvl4pPr>
      <a:lvl5pPr marL="2057298" indent="-228589" algn="l" defTabSz="914355" rtl="0" eaLnBrk="1" latinLnBrk="0" hangingPunct="1">
        <a:lnSpc>
          <a:spcPct val="110000"/>
        </a:lnSpc>
        <a:spcBef>
          <a:spcPts val="500"/>
        </a:spcBef>
        <a:buFont typeface="Arial" panose="020B0604020202020204" pitchFamily="34" charset="0"/>
        <a:buChar char="•"/>
        <a:defRPr sz="1688" kern="1200">
          <a:solidFill>
            <a:schemeClr val="tx1"/>
          </a:solidFill>
          <a:latin typeface="Arial" panose="020B0604020202020204" pitchFamily="34" charset="0"/>
          <a:ea typeface="+mn-ea"/>
          <a:cs typeface="Arial" panose="020B0604020202020204" pitchFamily="34" charset="0"/>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3"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30"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7"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5" rtl="0" eaLnBrk="1" latinLnBrk="0" hangingPunct="1">
        <a:defRPr sz="1800" kern="1200">
          <a:solidFill>
            <a:schemeClr val="tx1"/>
          </a:solidFill>
          <a:latin typeface="+mn-lt"/>
          <a:ea typeface="+mn-ea"/>
          <a:cs typeface="+mn-cs"/>
        </a:defRPr>
      </a:lvl1pPr>
      <a:lvl2pPr marL="457177" algn="l" defTabSz="914355" rtl="0" eaLnBrk="1" latinLnBrk="0" hangingPunct="1">
        <a:defRPr sz="1800" kern="1200">
          <a:solidFill>
            <a:schemeClr val="tx1"/>
          </a:solidFill>
          <a:latin typeface="+mn-lt"/>
          <a:ea typeface="+mn-ea"/>
          <a:cs typeface="+mn-cs"/>
        </a:defRPr>
      </a:lvl2pPr>
      <a:lvl3pPr marL="914355" algn="l" defTabSz="914355" rtl="0" eaLnBrk="1" latinLnBrk="0" hangingPunct="1">
        <a:defRPr sz="1800" kern="1200">
          <a:solidFill>
            <a:schemeClr val="tx1"/>
          </a:solidFill>
          <a:latin typeface="+mn-lt"/>
          <a:ea typeface="+mn-ea"/>
          <a:cs typeface="+mn-cs"/>
        </a:defRPr>
      </a:lvl3pPr>
      <a:lvl4pPr marL="1371532" algn="l" defTabSz="914355" rtl="0" eaLnBrk="1" latinLnBrk="0" hangingPunct="1">
        <a:defRPr sz="1800" kern="1200">
          <a:solidFill>
            <a:schemeClr val="tx1"/>
          </a:solidFill>
          <a:latin typeface="+mn-lt"/>
          <a:ea typeface="+mn-ea"/>
          <a:cs typeface="+mn-cs"/>
        </a:defRPr>
      </a:lvl4pPr>
      <a:lvl5pPr marL="1828710" algn="l" defTabSz="914355" rtl="0" eaLnBrk="1" latinLnBrk="0" hangingPunct="1">
        <a:defRPr sz="1800" kern="1200">
          <a:solidFill>
            <a:schemeClr val="tx1"/>
          </a:solidFill>
          <a:latin typeface="+mn-lt"/>
          <a:ea typeface="+mn-ea"/>
          <a:cs typeface="+mn-cs"/>
        </a:defRPr>
      </a:lvl5pPr>
      <a:lvl6pPr marL="2285887" algn="l" defTabSz="914355" rtl="0" eaLnBrk="1" latinLnBrk="0" hangingPunct="1">
        <a:defRPr sz="1800" kern="1200">
          <a:solidFill>
            <a:schemeClr val="tx1"/>
          </a:solidFill>
          <a:latin typeface="+mn-lt"/>
          <a:ea typeface="+mn-ea"/>
          <a:cs typeface="+mn-cs"/>
        </a:defRPr>
      </a:lvl6pPr>
      <a:lvl7pPr marL="2743064" algn="l" defTabSz="914355" rtl="0" eaLnBrk="1" latinLnBrk="0" hangingPunct="1">
        <a:defRPr sz="1800" kern="1200">
          <a:solidFill>
            <a:schemeClr val="tx1"/>
          </a:solidFill>
          <a:latin typeface="+mn-lt"/>
          <a:ea typeface="+mn-ea"/>
          <a:cs typeface="+mn-cs"/>
        </a:defRPr>
      </a:lvl7pPr>
      <a:lvl8pPr marL="3200241" algn="l" defTabSz="914355" rtl="0" eaLnBrk="1" latinLnBrk="0" hangingPunct="1">
        <a:defRPr sz="1800" kern="1200">
          <a:solidFill>
            <a:schemeClr val="tx1"/>
          </a:solidFill>
          <a:latin typeface="+mn-lt"/>
          <a:ea typeface="+mn-ea"/>
          <a:cs typeface="+mn-cs"/>
        </a:defRPr>
      </a:lvl8pPr>
      <a:lvl9pPr marL="3657418" algn="l" defTabSz="91435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41.xml"/></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emf"/><Relationship Id="rId1" Type="http://schemas.openxmlformats.org/officeDocument/2006/relationships/slideLayout" Target="../slideLayouts/slideLayout42.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42.xml"/><Relationship Id="rId4" Type="http://schemas.openxmlformats.org/officeDocument/2006/relationships/image" Target="../media/image38.emf"/></Relationships>
</file>

<file path=ppt/slides/_rels/slide25.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8.xml"/><Relationship Id="rId1" Type="http://schemas.openxmlformats.org/officeDocument/2006/relationships/slideLayout" Target="../slideLayouts/slideLayout46.xml"/></Relationships>
</file>

<file path=ppt/slides/_rels/slide26.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9.xml"/><Relationship Id="rId1" Type="http://schemas.openxmlformats.org/officeDocument/2006/relationships/slideLayout" Target="../slideLayouts/slideLayout46.xml"/></Relationships>
</file>

<file path=ppt/slides/_rels/slide27.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10.xml"/><Relationship Id="rId1" Type="http://schemas.openxmlformats.org/officeDocument/2006/relationships/slideLayout" Target="../slideLayouts/slideLayout46.xml"/></Relationships>
</file>

<file path=ppt/slides/_rels/slide2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5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522AC-61AE-1647-B222-ECAE2AF29E67}"/>
              </a:ext>
            </a:extLst>
          </p:cNvPr>
          <p:cNvSpPr>
            <a:spLocks noGrp="1"/>
          </p:cNvSpPr>
          <p:nvPr>
            <p:ph type="ctrTitle"/>
          </p:nvPr>
        </p:nvSpPr>
        <p:spPr/>
        <p:txBody>
          <a:bodyPr>
            <a:normAutofit fontScale="90000"/>
          </a:bodyPr>
          <a:lstStyle/>
          <a:p>
            <a:r>
              <a:rPr lang="en-US"/>
              <a:t>Health Innovation East Midlands: Patient Safety Partners learning session</a:t>
            </a:r>
          </a:p>
        </p:txBody>
      </p:sp>
      <p:sp>
        <p:nvSpPr>
          <p:cNvPr id="3" name="Subtitle 2">
            <a:extLst>
              <a:ext uri="{FF2B5EF4-FFF2-40B4-BE49-F238E27FC236}">
                <a16:creationId xmlns:a16="http://schemas.microsoft.com/office/drawing/2014/main" id="{13788FCE-A727-554C-8E53-9E6647D29989}"/>
              </a:ext>
            </a:extLst>
          </p:cNvPr>
          <p:cNvSpPr>
            <a:spLocks noGrp="1"/>
          </p:cNvSpPr>
          <p:nvPr>
            <p:ph type="subTitle" idx="1"/>
          </p:nvPr>
        </p:nvSpPr>
        <p:spPr/>
        <p:txBody>
          <a:bodyPr>
            <a:normAutofit fontScale="70000" lnSpcReduction="20000"/>
          </a:bodyPr>
          <a:lstStyle/>
          <a:p>
            <a:r>
              <a:rPr lang="en-US"/>
              <a:t>Sophie Mason, Senior Innovation Lead</a:t>
            </a:r>
          </a:p>
          <a:p>
            <a:r>
              <a:rPr lang="en-US" sz="1600"/>
              <a:t>2</a:t>
            </a:r>
            <a:r>
              <a:rPr lang="en-US" sz="1600" baseline="30000"/>
              <a:t>nd</a:t>
            </a:r>
            <a:r>
              <a:rPr lang="en-US" sz="1600"/>
              <a:t> October 2024</a:t>
            </a:r>
          </a:p>
        </p:txBody>
      </p:sp>
    </p:spTree>
    <p:extLst>
      <p:ext uri="{BB962C8B-B14F-4D97-AF65-F5344CB8AC3E}">
        <p14:creationId xmlns:p14="http://schemas.microsoft.com/office/powerpoint/2010/main" val="4354191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EC97B-A704-22A7-C842-E9B003375DFE}"/>
              </a:ext>
            </a:extLst>
          </p:cNvPr>
          <p:cNvSpPr>
            <a:spLocks noGrp="1"/>
          </p:cNvSpPr>
          <p:nvPr>
            <p:ph type="title"/>
          </p:nvPr>
        </p:nvSpPr>
        <p:spPr/>
        <p:txBody>
          <a:bodyPr/>
          <a:lstStyle/>
          <a:p>
            <a:r>
              <a:rPr lang="en-GB" b="1"/>
              <a:t>Background and context</a:t>
            </a:r>
          </a:p>
        </p:txBody>
      </p:sp>
      <p:sp>
        <p:nvSpPr>
          <p:cNvPr id="3" name="Content Placeholder 2">
            <a:extLst>
              <a:ext uri="{FF2B5EF4-FFF2-40B4-BE49-F238E27FC236}">
                <a16:creationId xmlns:a16="http://schemas.microsoft.com/office/drawing/2014/main" id="{1691481B-20A4-0A98-35B0-C3C4A44AC238}"/>
              </a:ext>
            </a:extLst>
          </p:cNvPr>
          <p:cNvSpPr>
            <a:spLocks noGrp="1"/>
          </p:cNvSpPr>
          <p:nvPr>
            <p:ph idx="1"/>
          </p:nvPr>
        </p:nvSpPr>
        <p:spPr>
          <a:xfrm>
            <a:off x="786384" y="1305017"/>
            <a:ext cx="10619232" cy="4871946"/>
          </a:xfrm>
        </p:spPr>
        <p:txBody>
          <a:bodyPr>
            <a:normAutofit/>
          </a:bodyPr>
          <a:lstStyle/>
          <a:p>
            <a:pPr marL="0" indent="0">
              <a:buNone/>
            </a:pPr>
            <a:r>
              <a:rPr lang="en-GB"/>
              <a:t>Leicester, Leicestershire and Rutland has a diverse population</a:t>
            </a:r>
          </a:p>
          <a:p>
            <a:pPr marL="0" indent="0">
              <a:buNone/>
            </a:pPr>
            <a:endParaRPr lang="en-GB"/>
          </a:p>
          <a:p>
            <a:endParaRPr lang="en-GB"/>
          </a:p>
        </p:txBody>
      </p:sp>
      <p:pic>
        <p:nvPicPr>
          <p:cNvPr id="5" name="Picture 4">
            <a:extLst>
              <a:ext uri="{FF2B5EF4-FFF2-40B4-BE49-F238E27FC236}">
                <a16:creationId xmlns:a16="http://schemas.microsoft.com/office/drawing/2014/main" id="{504DD38E-1A5A-7097-1476-D5E2F4B98AF1}"/>
              </a:ext>
            </a:extLst>
          </p:cNvPr>
          <p:cNvPicPr>
            <a:picLocks noChangeAspect="1"/>
          </p:cNvPicPr>
          <p:nvPr/>
        </p:nvPicPr>
        <p:blipFill>
          <a:blip r:embed="rId2"/>
          <a:stretch>
            <a:fillRect/>
          </a:stretch>
        </p:blipFill>
        <p:spPr>
          <a:xfrm>
            <a:off x="1083075" y="1890944"/>
            <a:ext cx="9765437" cy="4057095"/>
          </a:xfrm>
          <a:prstGeom prst="rect">
            <a:avLst/>
          </a:prstGeom>
        </p:spPr>
      </p:pic>
    </p:spTree>
    <p:extLst>
      <p:ext uri="{BB962C8B-B14F-4D97-AF65-F5344CB8AC3E}">
        <p14:creationId xmlns:p14="http://schemas.microsoft.com/office/powerpoint/2010/main" val="17755514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8D6F2-D1B4-BC4E-581A-5F579E30DC41}"/>
              </a:ext>
            </a:extLst>
          </p:cNvPr>
          <p:cNvSpPr>
            <a:spLocks noGrp="1"/>
          </p:cNvSpPr>
          <p:nvPr>
            <p:ph type="title"/>
          </p:nvPr>
        </p:nvSpPr>
        <p:spPr/>
        <p:txBody>
          <a:bodyPr/>
          <a:lstStyle/>
          <a:p>
            <a:r>
              <a:rPr lang="en-GB" b="1"/>
              <a:t>Recruitment</a:t>
            </a:r>
            <a:endParaRPr lang="en-GB"/>
          </a:p>
        </p:txBody>
      </p:sp>
      <p:sp>
        <p:nvSpPr>
          <p:cNvPr id="3" name="Content Placeholder 2">
            <a:extLst>
              <a:ext uri="{FF2B5EF4-FFF2-40B4-BE49-F238E27FC236}">
                <a16:creationId xmlns:a16="http://schemas.microsoft.com/office/drawing/2014/main" id="{19126AB4-40DC-2A7E-46EB-246B39144447}"/>
              </a:ext>
            </a:extLst>
          </p:cNvPr>
          <p:cNvSpPr>
            <a:spLocks noGrp="1"/>
          </p:cNvSpPr>
          <p:nvPr>
            <p:ph idx="1"/>
          </p:nvPr>
        </p:nvSpPr>
        <p:spPr/>
        <p:txBody>
          <a:bodyPr/>
          <a:lstStyle/>
          <a:p>
            <a:r>
              <a:rPr lang="en-US"/>
              <a:t>It was important to us that we recruited 3 Patient Safety Partners that were representative of our local population.</a:t>
            </a:r>
          </a:p>
          <a:p>
            <a:pPr marL="0" indent="0">
              <a:buNone/>
            </a:pPr>
            <a:endParaRPr lang="en-US"/>
          </a:p>
          <a:p>
            <a:r>
              <a:rPr lang="en-US"/>
              <a:t>We added the shortlisted applicants to TRAC for ability to oversee DBS checks but the roles were not advertised on NHS jobs as we didn’t want them to see be seen as paid jobs.</a:t>
            </a:r>
          </a:p>
          <a:p>
            <a:endParaRPr lang="en-US"/>
          </a:p>
          <a:p>
            <a:r>
              <a:rPr lang="en-US"/>
              <a:t>We worked with People Services to develop an off payroll claim form for them to claim their payment of £75 half day/£150 full day</a:t>
            </a:r>
          </a:p>
          <a:p>
            <a:endParaRPr lang="en-GB"/>
          </a:p>
        </p:txBody>
      </p:sp>
    </p:spTree>
    <p:extLst>
      <p:ext uri="{BB962C8B-B14F-4D97-AF65-F5344CB8AC3E}">
        <p14:creationId xmlns:p14="http://schemas.microsoft.com/office/powerpoint/2010/main" val="19312902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5932E-8111-9860-2F08-D68B433D43F5}"/>
              </a:ext>
            </a:extLst>
          </p:cNvPr>
          <p:cNvSpPr>
            <a:spLocks noGrp="1"/>
          </p:cNvSpPr>
          <p:nvPr>
            <p:ph type="title"/>
          </p:nvPr>
        </p:nvSpPr>
        <p:spPr>
          <a:xfrm>
            <a:off x="786384" y="443884"/>
            <a:ext cx="10619232" cy="603682"/>
          </a:xfrm>
        </p:spPr>
        <p:txBody>
          <a:bodyPr>
            <a:normAutofit fontScale="90000"/>
          </a:bodyPr>
          <a:lstStyle/>
          <a:p>
            <a:r>
              <a:rPr lang="en-GB" b="1"/>
              <a:t>Our advert</a:t>
            </a:r>
          </a:p>
        </p:txBody>
      </p:sp>
      <p:pic>
        <p:nvPicPr>
          <p:cNvPr id="10" name="Content Placeholder 9">
            <a:extLst>
              <a:ext uri="{FF2B5EF4-FFF2-40B4-BE49-F238E27FC236}">
                <a16:creationId xmlns:a16="http://schemas.microsoft.com/office/drawing/2014/main" id="{F3E13F21-EB00-5D9A-7BF4-F1B0665388FA}"/>
              </a:ext>
            </a:extLst>
          </p:cNvPr>
          <p:cNvPicPr>
            <a:picLocks noGrp="1" noChangeAspect="1"/>
          </p:cNvPicPr>
          <p:nvPr>
            <p:ph idx="1"/>
          </p:nvPr>
        </p:nvPicPr>
        <p:blipFill>
          <a:blip r:embed="rId3"/>
          <a:stretch>
            <a:fillRect/>
          </a:stretch>
        </p:blipFill>
        <p:spPr>
          <a:xfrm>
            <a:off x="2214563" y="1047567"/>
            <a:ext cx="9056369" cy="4598632"/>
          </a:xfrm>
        </p:spPr>
      </p:pic>
      <p:sp>
        <p:nvSpPr>
          <p:cNvPr id="3" name="TextBox 2">
            <a:extLst>
              <a:ext uri="{FF2B5EF4-FFF2-40B4-BE49-F238E27FC236}">
                <a16:creationId xmlns:a16="http://schemas.microsoft.com/office/drawing/2014/main" id="{95C5C05B-2562-EF08-36AC-6ECDD3623B78}"/>
              </a:ext>
            </a:extLst>
          </p:cNvPr>
          <p:cNvSpPr txBox="1"/>
          <p:nvPr/>
        </p:nvSpPr>
        <p:spPr>
          <a:xfrm>
            <a:off x="921068" y="5610714"/>
            <a:ext cx="91639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FFFFFF"/>
                </a:solidFill>
                <a:effectLst/>
                <a:uLnTx/>
                <a:uFillTx/>
                <a:latin typeface="Calibri"/>
                <a:ea typeface="+mn-ea"/>
                <a:cs typeface="+mn-cs"/>
              </a:rPr>
              <a:t>Advert out from 17 January 2024- 1 March 2024 </a:t>
            </a:r>
          </a:p>
        </p:txBody>
      </p:sp>
    </p:spTree>
    <p:extLst>
      <p:ext uri="{BB962C8B-B14F-4D97-AF65-F5344CB8AC3E}">
        <p14:creationId xmlns:p14="http://schemas.microsoft.com/office/powerpoint/2010/main" val="6954725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1836D-F83A-CB72-01BA-5F6871E23663}"/>
              </a:ext>
            </a:extLst>
          </p:cNvPr>
          <p:cNvSpPr>
            <a:spLocks noGrp="1"/>
          </p:cNvSpPr>
          <p:nvPr>
            <p:ph type="title"/>
          </p:nvPr>
        </p:nvSpPr>
        <p:spPr>
          <a:xfrm>
            <a:off x="786384" y="681038"/>
            <a:ext cx="10619232" cy="473059"/>
          </a:xfrm>
        </p:spPr>
        <p:txBody>
          <a:bodyPr>
            <a:normAutofit fontScale="90000"/>
          </a:bodyPr>
          <a:lstStyle/>
          <a:p>
            <a:r>
              <a:rPr lang="en-GB" b="1"/>
              <a:t>How we advertised</a:t>
            </a:r>
          </a:p>
        </p:txBody>
      </p:sp>
      <p:graphicFrame>
        <p:nvGraphicFramePr>
          <p:cNvPr id="4" name="Content Placeholder 3">
            <a:extLst>
              <a:ext uri="{FF2B5EF4-FFF2-40B4-BE49-F238E27FC236}">
                <a16:creationId xmlns:a16="http://schemas.microsoft.com/office/drawing/2014/main" id="{5981E3EC-A1C7-8B57-894D-F69B8B6B5ABD}"/>
              </a:ext>
            </a:extLst>
          </p:cNvPr>
          <p:cNvGraphicFramePr>
            <a:graphicFrameLocks noGrp="1"/>
          </p:cNvGraphicFramePr>
          <p:nvPr>
            <p:ph idx="1"/>
          </p:nvPr>
        </p:nvGraphicFramePr>
        <p:xfrm>
          <a:off x="786384" y="1216241"/>
          <a:ext cx="10619232" cy="49607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372427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582F5-D047-15A5-92AA-D8410C5A8BBB}"/>
              </a:ext>
            </a:extLst>
          </p:cNvPr>
          <p:cNvSpPr>
            <a:spLocks noGrp="1"/>
          </p:cNvSpPr>
          <p:nvPr>
            <p:ph type="title"/>
          </p:nvPr>
        </p:nvSpPr>
        <p:spPr>
          <a:xfrm>
            <a:off x="786384" y="488273"/>
            <a:ext cx="10619232" cy="594804"/>
          </a:xfrm>
        </p:spPr>
        <p:txBody>
          <a:bodyPr>
            <a:normAutofit fontScale="90000"/>
          </a:bodyPr>
          <a:lstStyle/>
          <a:p>
            <a:r>
              <a:rPr lang="en-GB" b="1"/>
              <a:t>Our PSP application form</a:t>
            </a:r>
          </a:p>
        </p:txBody>
      </p:sp>
      <p:pic>
        <p:nvPicPr>
          <p:cNvPr id="9" name="Content Placeholder 8">
            <a:extLst>
              <a:ext uri="{FF2B5EF4-FFF2-40B4-BE49-F238E27FC236}">
                <a16:creationId xmlns:a16="http://schemas.microsoft.com/office/drawing/2014/main" id="{B0D182C7-7FA3-6376-4A97-5C9C80EC7A19}"/>
              </a:ext>
            </a:extLst>
          </p:cNvPr>
          <p:cNvPicPr>
            <a:picLocks noGrp="1" noChangeAspect="1"/>
          </p:cNvPicPr>
          <p:nvPr>
            <p:ph idx="1"/>
          </p:nvPr>
        </p:nvPicPr>
        <p:blipFill>
          <a:blip r:embed="rId3"/>
          <a:stretch>
            <a:fillRect/>
          </a:stretch>
        </p:blipFill>
        <p:spPr>
          <a:xfrm>
            <a:off x="257452" y="1331650"/>
            <a:ext cx="11301274" cy="4845313"/>
          </a:xfrm>
        </p:spPr>
      </p:pic>
    </p:spTree>
    <p:extLst>
      <p:ext uri="{BB962C8B-B14F-4D97-AF65-F5344CB8AC3E}">
        <p14:creationId xmlns:p14="http://schemas.microsoft.com/office/powerpoint/2010/main" val="11248901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B9BE7-AF89-E989-FEF3-BC58078D67AF}"/>
              </a:ext>
            </a:extLst>
          </p:cNvPr>
          <p:cNvSpPr>
            <a:spLocks noGrp="1"/>
          </p:cNvSpPr>
          <p:nvPr>
            <p:ph type="title"/>
          </p:nvPr>
        </p:nvSpPr>
        <p:spPr/>
        <p:txBody>
          <a:bodyPr/>
          <a:lstStyle/>
          <a:p>
            <a:r>
              <a:rPr lang="en-GB" b="1"/>
              <a:t>Selection process</a:t>
            </a:r>
          </a:p>
        </p:txBody>
      </p:sp>
      <p:sp>
        <p:nvSpPr>
          <p:cNvPr id="3" name="Content Placeholder 2">
            <a:extLst>
              <a:ext uri="{FF2B5EF4-FFF2-40B4-BE49-F238E27FC236}">
                <a16:creationId xmlns:a16="http://schemas.microsoft.com/office/drawing/2014/main" id="{6B588BFB-DB3D-2606-AD59-3088482589AD}"/>
              </a:ext>
            </a:extLst>
          </p:cNvPr>
          <p:cNvSpPr>
            <a:spLocks noGrp="1"/>
          </p:cNvSpPr>
          <p:nvPr>
            <p:ph idx="1"/>
          </p:nvPr>
        </p:nvSpPr>
        <p:spPr>
          <a:xfrm>
            <a:off x="786384" y="1393794"/>
            <a:ext cx="10619232" cy="4783169"/>
          </a:xfrm>
        </p:spPr>
        <p:txBody>
          <a:bodyPr/>
          <a:lstStyle/>
          <a:p>
            <a:r>
              <a:rPr lang="en-GB"/>
              <a:t>Once applicants submitted an application form we sent them the equality and diversity monitoring form to complete.</a:t>
            </a:r>
          </a:p>
          <a:p>
            <a:r>
              <a:rPr lang="en-GB"/>
              <a:t>We also looked at our applicants against their Index of Multiple Deprivation Decile (IMD) from their postcodes.</a:t>
            </a:r>
          </a:p>
          <a:p>
            <a:r>
              <a:rPr lang="en-GB"/>
              <a:t>The equality and diversity information and the IMD gave us the assurance that we had applicants from diverse backgrounds.</a:t>
            </a:r>
          </a:p>
          <a:p>
            <a:r>
              <a:rPr lang="en-US"/>
              <a:t>All 4 Patient Safety Specialists and the NHS Patient Safety Strategy and PSIRF Programme Lead shortlisted the applicants; none of the E&amp;D or IMD information was used in the shortlisting process.</a:t>
            </a:r>
          </a:p>
          <a:p>
            <a:r>
              <a:rPr lang="en-US"/>
              <a:t>We had 27 applications and shortlisted 7.</a:t>
            </a:r>
          </a:p>
          <a:p>
            <a:endParaRPr lang="en-GB"/>
          </a:p>
        </p:txBody>
      </p:sp>
    </p:spTree>
    <p:extLst>
      <p:ext uri="{BB962C8B-B14F-4D97-AF65-F5344CB8AC3E}">
        <p14:creationId xmlns:p14="http://schemas.microsoft.com/office/powerpoint/2010/main" val="37101551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6C519-0E46-7BE7-C417-EEDB7A2A1E11}"/>
              </a:ext>
            </a:extLst>
          </p:cNvPr>
          <p:cNvSpPr>
            <a:spLocks noGrp="1"/>
          </p:cNvSpPr>
          <p:nvPr>
            <p:ph type="title"/>
          </p:nvPr>
        </p:nvSpPr>
        <p:spPr>
          <a:xfrm>
            <a:off x="786384" y="681038"/>
            <a:ext cx="10619232" cy="686124"/>
          </a:xfrm>
        </p:spPr>
        <p:txBody>
          <a:bodyPr/>
          <a:lstStyle/>
          <a:p>
            <a:r>
              <a:rPr lang="en-GB" b="1"/>
              <a:t>Selection process - assessment</a:t>
            </a:r>
          </a:p>
        </p:txBody>
      </p:sp>
      <p:sp>
        <p:nvSpPr>
          <p:cNvPr id="3" name="Content Placeholder 2">
            <a:extLst>
              <a:ext uri="{FF2B5EF4-FFF2-40B4-BE49-F238E27FC236}">
                <a16:creationId xmlns:a16="http://schemas.microsoft.com/office/drawing/2014/main" id="{2F84025A-6C3F-E503-5C78-49290170D280}"/>
              </a:ext>
            </a:extLst>
          </p:cNvPr>
          <p:cNvSpPr>
            <a:spLocks noGrp="1"/>
          </p:cNvSpPr>
          <p:nvPr>
            <p:ph idx="1"/>
          </p:nvPr>
        </p:nvSpPr>
        <p:spPr/>
        <p:txBody>
          <a:bodyPr>
            <a:normAutofit/>
          </a:bodyPr>
          <a:lstStyle/>
          <a:p>
            <a:r>
              <a:rPr lang="en-GB" sz="3600"/>
              <a:t>Ward visit with one Patient Safety Specialist and two candidates – 30 mins </a:t>
            </a:r>
            <a:r>
              <a:rPr lang="en-GB" sz="2400"/>
              <a:t>(observation of them interacting with staff and patients)</a:t>
            </a:r>
          </a:p>
          <a:p>
            <a:endParaRPr lang="en-GB" sz="3600"/>
          </a:p>
          <a:p>
            <a:r>
              <a:rPr lang="en-GB" sz="3600"/>
              <a:t>Discussion with the two candidates together (with the  </a:t>
            </a:r>
            <a:r>
              <a:rPr lang="en-US" sz="3600"/>
              <a:t>all 4 Patient Safety Specialists and the NHS Patient Safety Strategy and PSIRF Programme Lead) </a:t>
            </a:r>
            <a:r>
              <a:rPr lang="en-GB" sz="3600"/>
              <a:t>– 30 mins</a:t>
            </a:r>
          </a:p>
        </p:txBody>
      </p:sp>
    </p:spTree>
    <p:extLst>
      <p:ext uri="{BB962C8B-B14F-4D97-AF65-F5344CB8AC3E}">
        <p14:creationId xmlns:p14="http://schemas.microsoft.com/office/powerpoint/2010/main" val="8564471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4A393-7195-1E80-1220-4EF8AF9347AF}"/>
              </a:ext>
            </a:extLst>
          </p:cNvPr>
          <p:cNvSpPr>
            <a:spLocks noGrp="1"/>
          </p:cNvSpPr>
          <p:nvPr>
            <p:ph type="title"/>
          </p:nvPr>
        </p:nvSpPr>
        <p:spPr>
          <a:xfrm>
            <a:off x="786384" y="681038"/>
            <a:ext cx="10619232" cy="703880"/>
          </a:xfrm>
        </p:spPr>
        <p:txBody>
          <a:bodyPr/>
          <a:lstStyle/>
          <a:p>
            <a:r>
              <a:rPr lang="en-GB" b="1"/>
              <a:t>Our discussion points</a:t>
            </a:r>
          </a:p>
        </p:txBody>
      </p:sp>
      <p:sp>
        <p:nvSpPr>
          <p:cNvPr id="3" name="Content Placeholder 2">
            <a:extLst>
              <a:ext uri="{FF2B5EF4-FFF2-40B4-BE49-F238E27FC236}">
                <a16:creationId xmlns:a16="http://schemas.microsoft.com/office/drawing/2014/main" id="{7EC31857-BF5F-E826-5CDF-ABE57D4F1279}"/>
              </a:ext>
            </a:extLst>
          </p:cNvPr>
          <p:cNvSpPr>
            <a:spLocks noGrp="1"/>
          </p:cNvSpPr>
          <p:nvPr>
            <p:ph idx="1"/>
          </p:nvPr>
        </p:nvSpPr>
        <p:spPr>
          <a:xfrm>
            <a:off x="786384" y="1544715"/>
            <a:ext cx="10619232" cy="4632248"/>
          </a:xfrm>
        </p:spPr>
        <p:txBody>
          <a:bodyPr/>
          <a:lstStyle/>
          <a:p>
            <a:r>
              <a:rPr lang="en-US"/>
              <a:t>When you first arrived in the ward setting, did it inspire confidence in the care that patients were receiving?</a:t>
            </a:r>
          </a:p>
          <a:p>
            <a:r>
              <a:rPr lang="en-US"/>
              <a:t>How can first impressions make patients feel that they will be safe and cared for?</a:t>
            </a:r>
          </a:p>
          <a:p>
            <a:r>
              <a:rPr lang="en-US"/>
              <a:t>What did you notice about safety issues?</a:t>
            </a:r>
          </a:p>
          <a:p>
            <a:r>
              <a:rPr lang="en-US"/>
              <a:t>Does this ward appear to think that safety is important?</a:t>
            </a:r>
          </a:p>
          <a:p>
            <a:r>
              <a:rPr lang="en-US"/>
              <a:t>What information tells you about the quality of care there?</a:t>
            </a:r>
          </a:p>
          <a:p>
            <a:r>
              <a:rPr lang="en-US"/>
              <a:t>What tells you that staff are concerned about safety and preventing harm (e.g. infections, falls)?</a:t>
            </a:r>
          </a:p>
          <a:p>
            <a:endParaRPr lang="en-GB"/>
          </a:p>
        </p:txBody>
      </p:sp>
    </p:spTree>
    <p:extLst>
      <p:ext uri="{BB962C8B-B14F-4D97-AF65-F5344CB8AC3E}">
        <p14:creationId xmlns:p14="http://schemas.microsoft.com/office/powerpoint/2010/main" val="771949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538E5-6EA3-E7B8-2142-5A938BCE9647}"/>
              </a:ext>
            </a:extLst>
          </p:cNvPr>
          <p:cNvSpPr>
            <a:spLocks noGrp="1"/>
          </p:cNvSpPr>
          <p:nvPr>
            <p:ph type="title"/>
          </p:nvPr>
        </p:nvSpPr>
        <p:spPr/>
        <p:txBody>
          <a:bodyPr/>
          <a:lstStyle/>
          <a:p>
            <a:r>
              <a:rPr lang="en-GB" b="1"/>
              <a:t>Our discussion points</a:t>
            </a:r>
          </a:p>
        </p:txBody>
      </p:sp>
      <p:sp>
        <p:nvSpPr>
          <p:cNvPr id="3" name="Content Placeholder 2">
            <a:extLst>
              <a:ext uri="{FF2B5EF4-FFF2-40B4-BE49-F238E27FC236}">
                <a16:creationId xmlns:a16="http://schemas.microsoft.com/office/drawing/2014/main" id="{B44351E1-83F2-4540-B314-BFD76FF3F052}"/>
              </a:ext>
            </a:extLst>
          </p:cNvPr>
          <p:cNvSpPr>
            <a:spLocks noGrp="1"/>
          </p:cNvSpPr>
          <p:nvPr>
            <p:ph idx="1"/>
          </p:nvPr>
        </p:nvSpPr>
        <p:spPr/>
        <p:txBody>
          <a:bodyPr/>
          <a:lstStyle/>
          <a:p>
            <a:r>
              <a:rPr lang="en-US"/>
              <a:t>What have you noticed that builds your confidence?</a:t>
            </a:r>
          </a:p>
          <a:p>
            <a:r>
              <a:rPr lang="en-US"/>
              <a:t>What makes you less confident?</a:t>
            </a:r>
          </a:p>
          <a:p>
            <a:r>
              <a:rPr lang="en-US"/>
              <a:t>What does good care look, feel, sound and smell like?</a:t>
            </a:r>
          </a:p>
          <a:p>
            <a:endParaRPr lang="en-GB"/>
          </a:p>
        </p:txBody>
      </p:sp>
    </p:spTree>
    <p:extLst>
      <p:ext uri="{BB962C8B-B14F-4D97-AF65-F5344CB8AC3E}">
        <p14:creationId xmlns:p14="http://schemas.microsoft.com/office/powerpoint/2010/main" val="32288327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91077-17FB-6803-4629-96418FF21985}"/>
              </a:ext>
            </a:extLst>
          </p:cNvPr>
          <p:cNvSpPr>
            <a:spLocks noGrp="1"/>
          </p:cNvSpPr>
          <p:nvPr>
            <p:ph type="title"/>
          </p:nvPr>
        </p:nvSpPr>
        <p:spPr>
          <a:xfrm>
            <a:off x="786384" y="443883"/>
            <a:ext cx="10619232" cy="683581"/>
          </a:xfrm>
        </p:spPr>
        <p:txBody>
          <a:bodyPr>
            <a:normAutofit/>
          </a:bodyPr>
          <a:lstStyle/>
          <a:p>
            <a:r>
              <a:rPr lang="en-GB" b="1"/>
              <a:t>Our timeline and challenges….</a:t>
            </a:r>
          </a:p>
        </p:txBody>
      </p:sp>
      <p:sp>
        <p:nvSpPr>
          <p:cNvPr id="3" name="Content Placeholder 2">
            <a:extLst>
              <a:ext uri="{FF2B5EF4-FFF2-40B4-BE49-F238E27FC236}">
                <a16:creationId xmlns:a16="http://schemas.microsoft.com/office/drawing/2014/main" id="{44BCDB50-C588-28D2-A8B6-1FE3A14FD926}"/>
              </a:ext>
            </a:extLst>
          </p:cNvPr>
          <p:cNvSpPr>
            <a:spLocks noGrp="1"/>
          </p:cNvSpPr>
          <p:nvPr>
            <p:ph idx="1"/>
          </p:nvPr>
        </p:nvSpPr>
        <p:spPr>
          <a:xfrm>
            <a:off x="786384" y="1189608"/>
            <a:ext cx="10619232" cy="4987355"/>
          </a:xfrm>
        </p:spPr>
        <p:txBody>
          <a:bodyPr>
            <a:normAutofit fontScale="77500" lnSpcReduction="20000"/>
          </a:bodyPr>
          <a:lstStyle/>
          <a:p>
            <a:r>
              <a:rPr lang="en-US" sz="3400"/>
              <a:t>July 2023 – Started work with People Services on how to recruit this bespoke role</a:t>
            </a:r>
          </a:p>
          <a:p>
            <a:r>
              <a:rPr lang="en-US" sz="3400"/>
              <a:t>December 2023- Budget confirmed for 3 PSPs to be able to make payment in line with the national guidance</a:t>
            </a:r>
          </a:p>
          <a:p>
            <a:r>
              <a:rPr lang="en-US" sz="3400"/>
              <a:t>December 2023 – PSP application form </a:t>
            </a:r>
            <a:r>
              <a:rPr lang="en-US" sz="3400" err="1"/>
              <a:t>finalised</a:t>
            </a:r>
            <a:endParaRPr lang="en-US" sz="3400"/>
          </a:p>
          <a:p>
            <a:r>
              <a:rPr lang="en-US" sz="3400"/>
              <a:t>17th January 2024 – 1st March 2024 – role advertised </a:t>
            </a:r>
          </a:p>
          <a:p>
            <a:r>
              <a:rPr lang="en-US" sz="3400"/>
              <a:t>2nd-10th March 2024 – shortlisting took place and all shortlisted applications added to TRAC </a:t>
            </a:r>
          </a:p>
          <a:p>
            <a:r>
              <a:rPr lang="en-US" sz="3400"/>
              <a:t>18th and 29th April 2024 - informal interviews/assessments</a:t>
            </a:r>
          </a:p>
          <a:p>
            <a:r>
              <a:rPr lang="en-US" sz="3400"/>
              <a:t>17th May 2024 – PSP policy approved </a:t>
            </a:r>
          </a:p>
          <a:p>
            <a:r>
              <a:rPr lang="en-US" sz="3400"/>
              <a:t>10th July 2024 – PSP Agreement </a:t>
            </a:r>
            <a:r>
              <a:rPr lang="en-US" sz="3400" err="1"/>
              <a:t>finalised</a:t>
            </a:r>
            <a:r>
              <a:rPr lang="en-US" sz="3400"/>
              <a:t> </a:t>
            </a:r>
          </a:p>
          <a:p>
            <a:r>
              <a:rPr lang="en-US" sz="3400"/>
              <a:t>23rd August 2024 – Off Payroll claim form </a:t>
            </a:r>
            <a:r>
              <a:rPr lang="en-US" sz="3400" err="1"/>
              <a:t>finalised</a:t>
            </a:r>
            <a:r>
              <a:rPr lang="en-US" sz="3400"/>
              <a:t> by payroll services</a:t>
            </a:r>
          </a:p>
          <a:p>
            <a:r>
              <a:rPr lang="en-US" sz="3400"/>
              <a:t>13 September 2024 – PSPs commenced in role and now onboarding</a:t>
            </a:r>
          </a:p>
          <a:p>
            <a:endParaRPr lang="en-GB"/>
          </a:p>
        </p:txBody>
      </p:sp>
    </p:spTree>
    <p:extLst>
      <p:ext uri="{BB962C8B-B14F-4D97-AF65-F5344CB8AC3E}">
        <p14:creationId xmlns:p14="http://schemas.microsoft.com/office/powerpoint/2010/main" val="1163544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802CCF-1F90-8191-DD2A-C97C1AE61369}"/>
              </a:ext>
            </a:extLst>
          </p:cNvPr>
          <p:cNvSpPr>
            <a:spLocks noGrp="1"/>
          </p:cNvSpPr>
          <p:nvPr>
            <p:ph idx="1"/>
          </p:nvPr>
        </p:nvSpPr>
        <p:spPr>
          <a:xfrm>
            <a:off x="838200" y="1998481"/>
            <a:ext cx="5981054" cy="4178481"/>
          </a:xfrm>
        </p:spPr>
        <p:txBody>
          <a:bodyPr>
            <a:normAutofit fontScale="85000" lnSpcReduction="20000"/>
          </a:bodyPr>
          <a:lstStyle/>
          <a:p>
            <a:pPr fontAlgn="base">
              <a:lnSpc>
                <a:spcPct val="120000"/>
              </a:lnSpc>
            </a:pPr>
            <a:r>
              <a:rPr lang="en-GB" sz="2800"/>
              <a:t>One of </a:t>
            </a:r>
            <a:r>
              <a:rPr lang="en-GB" sz="2800">
                <a:solidFill>
                  <a:srgbClr val="EC008C"/>
                </a:solidFill>
              </a:rPr>
              <a:t>15 health innovation networks across England</a:t>
            </a:r>
            <a:r>
              <a:rPr lang="en-US" sz="2800"/>
              <a:t>​, we are the East Midlands NHS innovation arm.</a:t>
            </a:r>
            <a:endParaRPr lang="en-GB" sz="2800">
              <a:effectLst/>
              <a:ea typeface="Times New Roman" panose="02020603050405020304" pitchFamily="18" charset="0"/>
            </a:endParaRPr>
          </a:p>
          <a:p>
            <a:pPr fontAlgn="base">
              <a:lnSpc>
                <a:spcPct val="120000"/>
              </a:lnSpc>
            </a:pPr>
            <a:r>
              <a:rPr lang="en-GB" sz="2800">
                <a:ea typeface="Times New Roman" panose="02020603050405020304" pitchFamily="18" charset="0"/>
              </a:rPr>
              <a:t>With </a:t>
            </a:r>
            <a:r>
              <a:rPr lang="en-GB" sz="2800">
                <a:solidFill>
                  <a:srgbClr val="EC008C"/>
                </a:solidFill>
                <a:effectLst/>
                <a:ea typeface="Times New Roman" panose="02020603050405020304" pitchFamily="18" charset="0"/>
              </a:rPr>
              <a:t>10 years expertise </a:t>
            </a:r>
            <a:r>
              <a:rPr lang="en-GB" sz="2800">
                <a:effectLst/>
                <a:ea typeface="Times New Roman" panose="02020603050405020304" pitchFamily="18" charset="0"/>
              </a:rPr>
              <a:t>at adoption of transformative technologies and pathways, via our pipeline we help </a:t>
            </a:r>
            <a:r>
              <a:rPr lang="en-GB" sz="2800">
                <a:solidFill>
                  <a:schemeClr val="accent1"/>
                </a:solidFill>
                <a:effectLst/>
                <a:ea typeface="Times New Roman" panose="02020603050405020304" pitchFamily="18" charset="0"/>
              </a:rPr>
              <a:t>identify and import</a:t>
            </a:r>
            <a:r>
              <a:rPr lang="en-GB" sz="2800">
                <a:effectLst/>
                <a:ea typeface="Times New Roman" panose="02020603050405020304" pitchFamily="18" charset="0"/>
              </a:rPr>
              <a:t> solutions to their challenges</a:t>
            </a:r>
          </a:p>
          <a:p>
            <a:pPr fontAlgn="base">
              <a:lnSpc>
                <a:spcPct val="120000"/>
              </a:lnSpc>
            </a:pPr>
            <a:r>
              <a:rPr lang="en-GB" sz="2800"/>
              <a:t>We are funded by the NHS – our core support and services are </a:t>
            </a:r>
            <a:r>
              <a:rPr lang="en-GB" sz="2800">
                <a:solidFill>
                  <a:schemeClr val="accent1"/>
                </a:solidFill>
              </a:rPr>
              <a:t>free to local NHS partners</a:t>
            </a:r>
            <a:endParaRPr lang="en-GB" sz="2400">
              <a:solidFill>
                <a:schemeClr val="accent1"/>
              </a:solidFill>
            </a:endParaRPr>
          </a:p>
        </p:txBody>
      </p:sp>
      <p:sp>
        <p:nvSpPr>
          <p:cNvPr id="4" name="Title 16">
            <a:extLst>
              <a:ext uri="{FF2B5EF4-FFF2-40B4-BE49-F238E27FC236}">
                <a16:creationId xmlns:a16="http://schemas.microsoft.com/office/drawing/2014/main" id="{4CEAA0A2-8ACD-8768-869A-96A43E8C33B2}"/>
              </a:ext>
            </a:extLst>
          </p:cNvPr>
          <p:cNvSpPr>
            <a:spLocks noGrp="1"/>
          </p:cNvSpPr>
          <p:nvPr>
            <p:ph type="title"/>
          </p:nvPr>
        </p:nvSpPr>
        <p:spPr>
          <a:xfrm>
            <a:off x="838200" y="314325"/>
            <a:ext cx="8985250" cy="1009650"/>
          </a:xfrm>
        </p:spPr>
        <p:txBody>
          <a:bodyPr>
            <a:normAutofit/>
          </a:bodyPr>
          <a:lstStyle/>
          <a:p>
            <a:r>
              <a:rPr lang="en-US"/>
              <a:t>Our support and expertise</a:t>
            </a:r>
          </a:p>
        </p:txBody>
      </p:sp>
      <p:pic>
        <p:nvPicPr>
          <p:cNvPr id="6" name="Picture 5" descr="A map of england with different logos&#10;&#10;Description automatically generated">
            <a:extLst>
              <a:ext uri="{FF2B5EF4-FFF2-40B4-BE49-F238E27FC236}">
                <a16:creationId xmlns:a16="http://schemas.microsoft.com/office/drawing/2014/main" id="{3174914E-DAE2-6F58-C2FA-1169A7ACF1AA}"/>
              </a:ext>
            </a:extLst>
          </p:cNvPr>
          <p:cNvPicPr>
            <a:picLocks noChangeAspect="1"/>
          </p:cNvPicPr>
          <p:nvPr/>
        </p:nvPicPr>
        <p:blipFill>
          <a:blip r:embed="rId3"/>
          <a:stretch>
            <a:fillRect/>
          </a:stretch>
        </p:blipFill>
        <p:spPr>
          <a:xfrm>
            <a:off x="7026788" y="1611866"/>
            <a:ext cx="4857718" cy="4703736"/>
          </a:xfrm>
          <a:prstGeom prst="rect">
            <a:avLst/>
          </a:prstGeom>
        </p:spPr>
      </p:pic>
    </p:spTree>
    <p:extLst>
      <p:ext uri="{BB962C8B-B14F-4D97-AF65-F5344CB8AC3E}">
        <p14:creationId xmlns:p14="http://schemas.microsoft.com/office/powerpoint/2010/main" val="40670760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A0120-914A-AE5D-BF3B-C0224243CEEC}"/>
              </a:ext>
            </a:extLst>
          </p:cNvPr>
          <p:cNvSpPr>
            <a:spLocks noGrp="1"/>
          </p:cNvSpPr>
          <p:nvPr>
            <p:ph type="title"/>
          </p:nvPr>
        </p:nvSpPr>
        <p:spPr>
          <a:xfrm>
            <a:off x="786384" y="681037"/>
            <a:ext cx="10619232" cy="650613"/>
          </a:xfrm>
        </p:spPr>
        <p:txBody>
          <a:bodyPr>
            <a:normAutofit fontScale="90000"/>
          </a:bodyPr>
          <a:lstStyle/>
          <a:p>
            <a:r>
              <a:rPr lang="en-GB"/>
              <a:t>Our timeline and challenges….</a:t>
            </a:r>
          </a:p>
        </p:txBody>
      </p:sp>
      <p:sp>
        <p:nvSpPr>
          <p:cNvPr id="3" name="Content Placeholder 2">
            <a:extLst>
              <a:ext uri="{FF2B5EF4-FFF2-40B4-BE49-F238E27FC236}">
                <a16:creationId xmlns:a16="http://schemas.microsoft.com/office/drawing/2014/main" id="{B568EC4B-34DE-CA0A-F579-F9C9444A525C}"/>
              </a:ext>
            </a:extLst>
          </p:cNvPr>
          <p:cNvSpPr>
            <a:spLocks noGrp="1"/>
          </p:cNvSpPr>
          <p:nvPr>
            <p:ph idx="1"/>
          </p:nvPr>
        </p:nvSpPr>
        <p:spPr>
          <a:xfrm>
            <a:off x="786384" y="1491449"/>
            <a:ext cx="10619232" cy="4685514"/>
          </a:xfrm>
        </p:spPr>
        <p:txBody>
          <a:bodyPr/>
          <a:lstStyle/>
          <a:p>
            <a:pPr marL="0" indent="0">
              <a:buNone/>
            </a:pPr>
            <a:r>
              <a:rPr lang="en-GB" b="1"/>
              <a:t>Challenges</a:t>
            </a:r>
          </a:p>
          <a:p>
            <a:pPr marL="0" indent="0">
              <a:buNone/>
            </a:pPr>
            <a:endParaRPr lang="en-GB" b="1"/>
          </a:p>
          <a:p>
            <a:r>
              <a:rPr lang="en-US"/>
              <a:t>Getting the funding agreed in a financially restricted climate</a:t>
            </a:r>
          </a:p>
          <a:p>
            <a:r>
              <a:rPr lang="en-US"/>
              <a:t>Shortlisting can very subjective – we wanted a fresh eyes/naïve view, either own experience of being a patient or that of a family member, not embedded in </a:t>
            </a:r>
            <a:r>
              <a:rPr lang="en-US" err="1"/>
              <a:t>organisational</a:t>
            </a:r>
            <a:r>
              <a:rPr lang="en-US"/>
              <a:t> culture, no agendas </a:t>
            </a:r>
            <a:endParaRPr lang="en-GB"/>
          </a:p>
          <a:p>
            <a:r>
              <a:rPr lang="en-GB"/>
              <a:t>Change in personnel in People Service roles</a:t>
            </a:r>
          </a:p>
          <a:p>
            <a:r>
              <a:rPr lang="en-GB"/>
              <a:t>Never been a role of this type recruited to as different payment and role to previous Patient Partner role</a:t>
            </a:r>
          </a:p>
        </p:txBody>
      </p:sp>
    </p:spTree>
    <p:extLst>
      <p:ext uri="{BB962C8B-B14F-4D97-AF65-F5344CB8AC3E}">
        <p14:creationId xmlns:p14="http://schemas.microsoft.com/office/powerpoint/2010/main" val="7549090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14C25-3FF6-E2EC-F1B6-4448FC5E6970}"/>
              </a:ext>
            </a:extLst>
          </p:cNvPr>
          <p:cNvSpPr>
            <a:spLocks noGrp="1"/>
          </p:cNvSpPr>
          <p:nvPr>
            <p:ph type="title"/>
          </p:nvPr>
        </p:nvSpPr>
        <p:spPr/>
        <p:txBody>
          <a:bodyPr/>
          <a:lstStyle/>
          <a:p>
            <a:r>
              <a:rPr lang="en-GB" b="1"/>
              <a:t>Thank you for listening</a:t>
            </a:r>
          </a:p>
        </p:txBody>
      </p:sp>
      <p:pic>
        <p:nvPicPr>
          <p:cNvPr id="4" name="Content Placeholder 3">
            <a:extLst>
              <a:ext uri="{FF2B5EF4-FFF2-40B4-BE49-F238E27FC236}">
                <a16:creationId xmlns:a16="http://schemas.microsoft.com/office/drawing/2014/main" id="{9A04399C-DA99-B41D-A3EF-B6437E37A41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10056" y="2509085"/>
            <a:ext cx="7571888" cy="271295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5852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98916" y="2219498"/>
            <a:ext cx="4639790" cy="3866977"/>
          </a:xfrm>
        </p:spPr>
        <p:txBody>
          <a:bodyPr>
            <a:normAutofit/>
          </a:bodyPr>
          <a:lstStyle/>
          <a:p>
            <a:pPr algn="ctr"/>
            <a:r>
              <a:rPr lang="en-GB" sz="4000"/>
              <a:t>Implementation of Patient Safety Partners</a:t>
            </a:r>
            <a:br>
              <a:rPr lang="en-GB" sz="4000"/>
            </a:br>
            <a:r>
              <a:rPr lang="en-GB" sz="4000"/>
              <a:t>United Lincolnshire Hospitals</a:t>
            </a:r>
            <a:br>
              <a:rPr lang="en-GB" sz="4000"/>
            </a:br>
            <a:r>
              <a:rPr lang="en-GB" sz="4000"/>
              <a:t>October 2024</a:t>
            </a:r>
          </a:p>
        </p:txBody>
      </p:sp>
      <p:pic>
        <p:nvPicPr>
          <p:cNvPr id="5" name="Picture 4"/>
          <p:cNvPicPr>
            <a:picLocks noChangeAspect="1"/>
          </p:cNvPicPr>
          <p:nvPr/>
        </p:nvPicPr>
        <p:blipFill>
          <a:blip r:embed="rId2"/>
          <a:stretch>
            <a:fillRect/>
          </a:stretch>
        </p:blipFill>
        <p:spPr>
          <a:xfrm>
            <a:off x="241072" y="267591"/>
            <a:ext cx="4023357" cy="1278575"/>
          </a:xfrm>
          <a:prstGeom prst="rect">
            <a:avLst/>
          </a:prstGeom>
        </p:spPr>
      </p:pic>
    </p:spTree>
    <p:extLst>
      <p:ext uri="{BB962C8B-B14F-4D97-AF65-F5344CB8AC3E}">
        <p14:creationId xmlns:p14="http://schemas.microsoft.com/office/powerpoint/2010/main" val="30575977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967003" y="-213276"/>
            <a:ext cx="2496928" cy="1325563"/>
          </a:xfrm>
        </p:spPr>
        <p:txBody>
          <a:bodyPr/>
          <a:lstStyle/>
          <a:p>
            <a:r>
              <a:rPr lang="en-GB"/>
              <a:t>Our Team</a:t>
            </a:r>
          </a:p>
        </p:txBody>
      </p:sp>
      <p:pic>
        <p:nvPicPr>
          <p:cNvPr id="4" name="Picture 3"/>
          <p:cNvPicPr>
            <a:picLocks noChangeAspect="1"/>
          </p:cNvPicPr>
          <p:nvPr/>
        </p:nvPicPr>
        <p:blipFill rotWithShape="1">
          <a:blip r:embed="rId2"/>
          <a:srcRect l="30828" b="12484"/>
          <a:stretch/>
        </p:blipFill>
        <p:spPr>
          <a:xfrm>
            <a:off x="9753599" y="120673"/>
            <a:ext cx="2250505" cy="1159487"/>
          </a:xfrm>
          <a:prstGeom prst="rect">
            <a:avLst/>
          </a:prstGeom>
        </p:spPr>
      </p:pic>
      <p:grpSp>
        <p:nvGrpSpPr>
          <p:cNvPr id="14" name="Group 13"/>
          <p:cNvGrpSpPr/>
          <p:nvPr/>
        </p:nvGrpSpPr>
        <p:grpSpPr>
          <a:xfrm>
            <a:off x="57383" y="1035941"/>
            <a:ext cx="6786418" cy="5534170"/>
            <a:chOff x="5759421" y="1280160"/>
            <a:chExt cx="6244683" cy="4884234"/>
          </a:xfrm>
        </p:grpSpPr>
        <p:pic>
          <p:nvPicPr>
            <p:cNvPr id="7" name="Picture 6"/>
            <p:cNvPicPr>
              <a:picLocks noChangeAspect="1"/>
            </p:cNvPicPr>
            <p:nvPr/>
          </p:nvPicPr>
          <p:blipFill rotWithShape="1">
            <a:blip r:embed="rId3"/>
            <a:srcRect l="3284" t="14010" r="4774"/>
            <a:stretch/>
          </p:blipFill>
          <p:spPr>
            <a:xfrm>
              <a:off x="5759421" y="1280160"/>
              <a:ext cx="6244683" cy="4884234"/>
            </a:xfrm>
            <a:prstGeom prst="rect">
              <a:avLst/>
            </a:prstGeom>
          </p:spPr>
        </p:pic>
        <p:cxnSp>
          <p:nvCxnSpPr>
            <p:cNvPr id="8" name="Straight Connector 7"/>
            <p:cNvCxnSpPr/>
            <p:nvPr/>
          </p:nvCxnSpPr>
          <p:spPr>
            <a:xfrm flipV="1">
              <a:off x="7309624" y="5815361"/>
              <a:ext cx="624468" cy="5575"/>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8110654" y="5668536"/>
              <a:ext cx="624468" cy="5575"/>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9495264" y="5525430"/>
              <a:ext cx="624468" cy="5575"/>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10918902" y="5895279"/>
              <a:ext cx="624468" cy="5575"/>
            </a:xfrm>
            <a:prstGeom prst="line">
              <a:avLst/>
            </a:prstGeom>
            <a:ln w="76200"/>
          </p:spPr>
          <p:style>
            <a:lnRef idx="1">
              <a:schemeClr val="accent1"/>
            </a:lnRef>
            <a:fillRef idx="0">
              <a:schemeClr val="accent1"/>
            </a:fillRef>
            <a:effectRef idx="0">
              <a:schemeClr val="accent1"/>
            </a:effectRef>
            <a:fontRef idx="minor">
              <a:schemeClr val="tx1"/>
            </a:fontRef>
          </p:style>
        </p:cxnSp>
      </p:grpSp>
      <p:sp>
        <p:nvSpPr>
          <p:cNvPr id="13" name="Rectangle 12"/>
          <p:cNvSpPr/>
          <p:nvPr/>
        </p:nvSpPr>
        <p:spPr>
          <a:xfrm>
            <a:off x="7061159" y="2008885"/>
            <a:ext cx="5180767" cy="28931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4472C4">
                    <a:lumMod val="75000"/>
                  </a:srgbClr>
                </a:solidFill>
                <a:effectLst/>
                <a:uLnTx/>
                <a:uFillTx/>
                <a:latin typeface="Arial" panose="020B0604020202020204" pitchFamily="34" charset="0"/>
                <a:ea typeface="Calibri" panose="020F0502020204030204" pitchFamily="34" charset="0"/>
                <a:cs typeface="Times New Roman" panose="02020603050405020304" pitchFamily="18" charset="0"/>
              </a:rPr>
              <a:t>Group Chief Clinical Governance Officer – </a:t>
            </a:r>
            <a:r>
              <a:rPr kumimoji="0" lang="en-GB" sz="1400" b="1" i="0" u="none" strike="noStrike" kern="1200" cap="none" spc="0" normalizeH="0" baseline="0" noProof="0">
                <a:ln>
                  <a:noFill/>
                </a:ln>
                <a:solidFill>
                  <a:srgbClr val="5B9BD5">
                    <a:lumMod val="75000"/>
                  </a:srgbClr>
                </a:solidFill>
                <a:effectLst/>
                <a:uLnTx/>
                <a:uFillTx/>
                <a:latin typeface="Arial" panose="020B0604020202020204" pitchFamily="34" charset="0"/>
                <a:ea typeface="Calibri" panose="020F0502020204030204" pitchFamily="34" charset="0"/>
                <a:cs typeface="Times New Roman" panose="02020603050405020304" pitchFamily="18" charset="0"/>
              </a:rPr>
              <a:t>Kathryn Helley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rgbClr val="4472C4">
                  <a:lumMod val="75000"/>
                </a:srgbClr>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4472C4">
                    <a:lumMod val="75000"/>
                  </a:srgbClr>
                </a:solidFill>
                <a:effectLst/>
                <a:uLnTx/>
                <a:uFillTx/>
                <a:latin typeface="Arial" panose="020B0604020202020204" pitchFamily="34" charset="0"/>
                <a:ea typeface="Calibri" panose="020F0502020204030204" pitchFamily="34" charset="0"/>
                <a:cs typeface="Times New Roman" panose="02020603050405020304" pitchFamily="18" charset="0"/>
              </a:rPr>
              <a:t>Head of Patient Safety – </a:t>
            </a:r>
            <a:r>
              <a:rPr kumimoji="0" lang="en-GB" sz="1400" b="1" i="0" u="none" strike="noStrike" kern="1200" cap="none" spc="0" normalizeH="0" baseline="0" noProof="0">
                <a:ln>
                  <a:noFill/>
                </a:ln>
                <a:solidFill>
                  <a:srgbClr val="5B9BD5">
                    <a:lumMod val="75000"/>
                  </a:srgbClr>
                </a:solidFill>
                <a:effectLst/>
                <a:uLnTx/>
                <a:uFillTx/>
                <a:latin typeface="Arial" panose="020B0604020202020204" pitchFamily="34" charset="0"/>
                <a:ea typeface="Calibri" panose="020F0502020204030204" pitchFamily="34" charset="0"/>
                <a:cs typeface="Times New Roman" panose="02020603050405020304" pitchFamily="18" charset="0"/>
              </a:rPr>
              <a:t>Bridy Rendall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rgbClr val="4472C4">
                  <a:lumMod val="75000"/>
                </a:srgbClr>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4472C4">
                    <a:lumMod val="75000"/>
                  </a:srgbClr>
                </a:solidFill>
                <a:effectLst/>
                <a:uLnTx/>
                <a:uFillTx/>
                <a:latin typeface="Arial" panose="020B0604020202020204" pitchFamily="34" charset="0"/>
                <a:ea typeface="Calibri" panose="020F0502020204030204" pitchFamily="34" charset="0"/>
                <a:cs typeface="Times New Roman" panose="02020603050405020304" pitchFamily="18" charset="0"/>
              </a:rPr>
              <a:t>Patient Safety Improvement Manager – </a:t>
            </a:r>
            <a:r>
              <a:rPr kumimoji="0" lang="en-GB" sz="1400" b="1" i="0" u="none" strike="noStrike" kern="1200" cap="none" spc="0" normalizeH="0" baseline="0" noProof="0">
                <a:ln>
                  <a:noFill/>
                </a:ln>
                <a:solidFill>
                  <a:srgbClr val="5B9BD5">
                    <a:lumMod val="75000"/>
                  </a:srgbClr>
                </a:solidFill>
                <a:effectLst/>
                <a:uLnTx/>
                <a:uFillTx/>
                <a:latin typeface="Arial" panose="020B0604020202020204" pitchFamily="34" charset="0"/>
                <a:ea typeface="Calibri" panose="020F0502020204030204" pitchFamily="34" charset="0"/>
                <a:cs typeface="Times New Roman" panose="02020603050405020304" pitchFamily="18" charset="0"/>
              </a:rPr>
              <a:t>Steve Martin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rgbClr val="4472C4">
                  <a:lumMod val="75000"/>
                </a:srgbClr>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4472C4">
                    <a:lumMod val="75000"/>
                  </a:srgbClr>
                </a:solidFill>
                <a:effectLst/>
                <a:uLnTx/>
                <a:uFillTx/>
                <a:latin typeface="Arial" panose="020B0604020202020204" pitchFamily="34" charset="0"/>
                <a:ea typeface="Calibri" panose="020F0502020204030204" pitchFamily="34" charset="0"/>
                <a:cs typeface="Times New Roman" panose="02020603050405020304" pitchFamily="18" charset="0"/>
              </a:rPr>
              <a:t>Patient Safety Partner – </a:t>
            </a:r>
            <a:r>
              <a:rPr kumimoji="0" lang="en-GB" sz="1400" b="1" i="0" u="none" strike="noStrike" kern="1200" cap="none" spc="0" normalizeH="0" baseline="0" noProof="0">
                <a:ln>
                  <a:noFill/>
                </a:ln>
                <a:solidFill>
                  <a:srgbClr val="5B9BD5">
                    <a:lumMod val="75000"/>
                  </a:srgbClr>
                </a:solidFill>
                <a:effectLst/>
                <a:uLnTx/>
                <a:uFillTx/>
                <a:latin typeface="Arial" panose="020B0604020202020204" pitchFamily="34" charset="0"/>
                <a:ea typeface="Calibri" panose="020F0502020204030204" pitchFamily="34" charset="0"/>
                <a:cs typeface="Times New Roman" panose="02020603050405020304" pitchFamily="18" charset="0"/>
              </a:rPr>
              <a:t>Elaine Freeman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4472C4">
                    <a:lumMod val="75000"/>
                  </a:srgbClr>
                </a:solidFill>
                <a:effectLst/>
                <a:uLnTx/>
                <a:uFillTx/>
                <a:latin typeface="Arial" panose="020B0604020202020204" pitchFamily="34" charset="0"/>
                <a:ea typeface="Calibri" panose="020F0502020204030204" pitchFamily="34" charset="0"/>
                <a:cs typeface="Times New Roman" panose="02020603050405020304" pitchFamily="18" charset="0"/>
              </a:rPr>
              <a:t>Patient Safety Partner – </a:t>
            </a:r>
            <a:r>
              <a:rPr kumimoji="0" lang="en-GB" sz="1400" b="1" i="0" u="none" strike="noStrike" kern="1200" cap="none" spc="0" normalizeH="0" baseline="0" noProof="0">
                <a:ln>
                  <a:noFill/>
                </a:ln>
                <a:solidFill>
                  <a:srgbClr val="5B9BD5">
                    <a:lumMod val="75000"/>
                  </a:srgbClr>
                </a:solidFill>
                <a:effectLst/>
                <a:uLnTx/>
                <a:uFillTx/>
                <a:latin typeface="Arial" panose="020B0604020202020204" pitchFamily="34" charset="0"/>
                <a:ea typeface="Calibri" panose="020F0502020204030204" pitchFamily="34" charset="0"/>
                <a:cs typeface="Times New Roman" panose="02020603050405020304" pitchFamily="18" charset="0"/>
              </a:rPr>
              <a:t>Colin Fiske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4472C4">
                    <a:lumMod val="75000"/>
                  </a:srgbClr>
                </a:solidFill>
                <a:effectLst/>
                <a:uLnTx/>
                <a:uFillTx/>
                <a:latin typeface="Arial" panose="020B0604020202020204" pitchFamily="34" charset="0"/>
                <a:ea typeface="Calibri" panose="020F0502020204030204" pitchFamily="34" charset="0"/>
                <a:cs typeface="Times New Roman" panose="02020603050405020304" pitchFamily="18" charset="0"/>
              </a:rPr>
              <a:t>Patient Safety Partner – </a:t>
            </a:r>
            <a:r>
              <a:rPr kumimoji="0" lang="en-GB" sz="1400" b="1" i="0" u="none" strike="noStrike" kern="1200" cap="none" spc="0" normalizeH="0" baseline="0" noProof="0">
                <a:ln>
                  <a:noFill/>
                </a:ln>
                <a:solidFill>
                  <a:srgbClr val="5B9BD5">
                    <a:lumMod val="75000"/>
                  </a:srgbClr>
                </a:solidFill>
                <a:effectLst/>
                <a:uLnTx/>
                <a:uFillTx/>
                <a:latin typeface="Arial" panose="020B0604020202020204" pitchFamily="34" charset="0"/>
                <a:ea typeface="Calibri" panose="020F0502020204030204" pitchFamily="34" charset="0"/>
                <a:cs typeface="Times New Roman" panose="02020603050405020304" pitchFamily="18" charset="0"/>
              </a:rPr>
              <a:t>Andy Izard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4472C4">
                    <a:lumMod val="75000"/>
                  </a:srgbClr>
                </a:solidFill>
                <a:effectLst/>
                <a:uLnTx/>
                <a:uFillTx/>
                <a:latin typeface="Arial" panose="020B0604020202020204" pitchFamily="34" charset="0"/>
                <a:ea typeface="Calibri" panose="020F0502020204030204" pitchFamily="34" charset="0"/>
                <a:cs typeface="Times New Roman" panose="02020603050405020304" pitchFamily="18" charset="0"/>
              </a:rPr>
              <a:t>Patient Safety Partner – </a:t>
            </a:r>
            <a:r>
              <a:rPr kumimoji="0" lang="en-GB" sz="1400" b="1" i="0" u="none" strike="noStrike" kern="1200" cap="none" spc="0" normalizeH="0" baseline="0" noProof="0">
                <a:ln>
                  <a:noFill/>
                </a:ln>
                <a:solidFill>
                  <a:srgbClr val="5B9BD5">
                    <a:lumMod val="75000"/>
                  </a:srgbClr>
                </a:solidFill>
                <a:effectLst/>
                <a:uLnTx/>
                <a:uFillTx/>
                <a:latin typeface="Arial" panose="020B0604020202020204" pitchFamily="34" charset="0"/>
                <a:ea typeface="Calibri" panose="020F0502020204030204" pitchFamily="34" charset="0"/>
                <a:cs typeface="Times New Roman" panose="02020603050405020304" pitchFamily="18" charset="0"/>
              </a:rPr>
              <a:t>Dorothy Moore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4472C4">
                    <a:lumMod val="75000"/>
                  </a:srgbClr>
                </a:solidFill>
                <a:effectLst/>
                <a:uLnTx/>
                <a:uFillTx/>
                <a:latin typeface="Arial" panose="020B0604020202020204" pitchFamily="34" charset="0"/>
                <a:ea typeface="Calibri" panose="020F0502020204030204" pitchFamily="34" charset="0"/>
                <a:cs typeface="Times New Roman" panose="02020603050405020304" pitchFamily="18" charset="0"/>
              </a:rPr>
              <a:t>Patient Safety Partner – </a:t>
            </a:r>
            <a:r>
              <a:rPr kumimoji="0" lang="en-GB" sz="1400" b="1" i="0" u="none" strike="noStrike" kern="1200" cap="none" spc="0" normalizeH="0" baseline="0" noProof="0">
                <a:ln>
                  <a:noFill/>
                </a:ln>
                <a:solidFill>
                  <a:srgbClr val="5B9BD5">
                    <a:lumMod val="75000"/>
                  </a:srgbClr>
                </a:solidFill>
                <a:effectLst/>
                <a:uLnTx/>
                <a:uFillTx/>
                <a:latin typeface="Arial" panose="020B0604020202020204" pitchFamily="34" charset="0"/>
                <a:ea typeface="Calibri" panose="020F0502020204030204" pitchFamily="34" charset="0"/>
                <a:cs typeface="Times New Roman" panose="02020603050405020304" pitchFamily="18" charset="0"/>
              </a:rPr>
              <a:t>Grace Heaton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rgbClr val="5B9BD5">
                  <a:lumMod val="75000"/>
                </a:srgbClr>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rgbClr val="4472C4">
                  <a:lumMod val="75000"/>
                </a:srgbClr>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0699135"/>
      </p:ext>
    </p:extLst>
  </p:cSld>
  <p:clrMapOvr>
    <a:masterClrMapping/>
  </p:clrMapOvr>
  <p:transition spd="slow">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Our Journey – PRK Ancillaries India Pvt. Lt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474" y="868576"/>
            <a:ext cx="11605794" cy="5848745"/>
          </a:xfrm>
          <a:prstGeom prst="rect">
            <a:avLst/>
          </a:prstGeom>
          <a:noFill/>
          <a:extLst>
            <a:ext uri="{909E8E84-426E-40DD-AFC4-6F175D3DCCD1}">
              <a14:hiddenFill xmlns:a14="http://schemas.microsoft.com/office/drawing/2010/main">
                <a:solidFill>
                  <a:srgbClr val="FFFFFF"/>
                </a:solidFill>
              </a14:hiddenFill>
            </a:ext>
          </a:extLst>
        </p:spPr>
      </p:pic>
      <p:sp>
        <p:nvSpPr>
          <p:cNvPr id="82945" name="Rectangle 2"/>
          <p:cNvSpPr>
            <a:spLocks noGrp="1" noChangeArrowheads="1"/>
          </p:cNvSpPr>
          <p:nvPr>
            <p:ph type="title"/>
          </p:nvPr>
        </p:nvSpPr>
        <p:spPr>
          <a:xfrm>
            <a:off x="342146" y="0"/>
            <a:ext cx="4196400" cy="1439863"/>
          </a:xfrm>
        </p:spPr>
        <p:txBody>
          <a:bodyPr>
            <a:normAutofit/>
          </a:bodyPr>
          <a:lstStyle/>
          <a:p>
            <a:pPr algn="ctr" eaLnBrk="1" hangingPunct="1"/>
            <a:r>
              <a:rPr lang="en-GB" sz="4400" b="1">
                <a:ea typeface="ＭＳ Ｐゴシック" charset="-128"/>
              </a:rPr>
              <a:t>Our Journey…</a:t>
            </a:r>
          </a:p>
        </p:txBody>
      </p:sp>
      <p:pic>
        <p:nvPicPr>
          <p:cNvPr id="4" name="Picture 3"/>
          <p:cNvPicPr>
            <a:picLocks noChangeAspect="1"/>
          </p:cNvPicPr>
          <p:nvPr/>
        </p:nvPicPr>
        <p:blipFill rotWithShape="1">
          <a:blip r:embed="rId4"/>
          <a:srcRect l="30828" b="12484"/>
          <a:stretch/>
        </p:blipFill>
        <p:spPr>
          <a:xfrm>
            <a:off x="9753599" y="120673"/>
            <a:ext cx="2250505" cy="1159487"/>
          </a:xfrm>
          <a:prstGeom prst="rect">
            <a:avLst/>
          </a:prstGeom>
        </p:spPr>
      </p:pic>
      <p:sp>
        <p:nvSpPr>
          <p:cNvPr id="7" name="TextBox 6"/>
          <p:cNvSpPr txBox="1"/>
          <p:nvPr/>
        </p:nvSpPr>
        <p:spPr>
          <a:xfrm>
            <a:off x="5687112" y="933911"/>
            <a:ext cx="1933734" cy="6924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a:ln>
                  <a:noFill/>
                </a:ln>
                <a:solidFill>
                  <a:srgbClr val="4472C4">
                    <a:lumMod val="75000"/>
                  </a:srgbClr>
                </a:solidFill>
                <a:effectLst/>
                <a:uLnTx/>
                <a:uFillTx/>
                <a:latin typeface="Arial" panose="020B0604020202020204" pitchFamily="34" charset="0"/>
                <a:ea typeface="+mn-ea"/>
                <a:cs typeface="Arial" panose="020B0604020202020204" pitchFamily="34" charset="0"/>
              </a:rPr>
              <a:t>April 2022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PSP Role Development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underway</a:t>
            </a:r>
          </a:p>
        </p:txBody>
      </p:sp>
      <p:sp>
        <p:nvSpPr>
          <p:cNvPr id="14" name="TextBox 13"/>
          <p:cNvSpPr txBox="1"/>
          <p:nvPr/>
        </p:nvSpPr>
        <p:spPr>
          <a:xfrm>
            <a:off x="3054166" y="1007360"/>
            <a:ext cx="1731564" cy="6924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a:ln>
                  <a:noFill/>
                </a:ln>
                <a:solidFill>
                  <a:srgbClr val="4472C4">
                    <a:lumMod val="75000"/>
                  </a:srgbClr>
                </a:solidFill>
                <a:effectLst/>
                <a:uLnTx/>
                <a:uFillTx/>
                <a:latin typeface="Arial" panose="020B0604020202020204" pitchFamily="34" charset="0"/>
                <a:ea typeface="+mn-ea"/>
                <a:cs typeface="Arial" panose="020B0604020202020204" pitchFamily="34" charset="0"/>
              </a:rPr>
              <a:t>Sep 2022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3 PSPs successfully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recruited</a:t>
            </a:r>
          </a:p>
        </p:txBody>
      </p:sp>
      <p:sp>
        <p:nvSpPr>
          <p:cNvPr id="15" name="TextBox 14"/>
          <p:cNvSpPr txBox="1"/>
          <p:nvPr/>
        </p:nvSpPr>
        <p:spPr>
          <a:xfrm>
            <a:off x="3011202" y="3231947"/>
            <a:ext cx="3116669" cy="8925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a:ln>
                  <a:noFill/>
                </a:ln>
                <a:solidFill>
                  <a:srgbClr val="4472C4">
                    <a:lumMod val="75000"/>
                  </a:srgbClr>
                </a:solidFill>
                <a:effectLst/>
                <a:uLnTx/>
                <a:uFillTx/>
                <a:latin typeface="Arial" panose="020B0604020202020204" pitchFamily="34" charset="0"/>
                <a:ea typeface="+mn-ea"/>
                <a:cs typeface="Arial" panose="020B0604020202020204" pitchFamily="34" charset="0"/>
              </a:rPr>
              <a:t>2023/2024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Growth – 2 more PSPs!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National Seminars/Workshops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Advocacy / Exemplar work</a:t>
            </a:r>
          </a:p>
        </p:txBody>
      </p:sp>
      <p:sp>
        <p:nvSpPr>
          <p:cNvPr id="16" name="TextBox 15"/>
          <p:cNvSpPr txBox="1"/>
          <p:nvPr/>
        </p:nvSpPr>
        <p:spPr>
          <a:xfrm>
            <a:off x="7887421" y="2050252"/>
            <a:ext cx="1229824"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srgbClr val="4472C4">
                    <a:lumMod val="75000"/>
                  </a:srgbClr>
                </a:solidFill>
                <a:effectLst/>
                <a:uLnTx/>
                <a:uFillTx/>
                <a:latin typeface="Arial" panose="020B0604020202020204" pitchFamily="34" charset="0"/>
                <a:ea typeface="+mn-ea"/>
                <a:cs typeface="Arial" panose="020B0604020202020204" pitchFamily="34" charset="0"/>
              </a:rPr>
              <a:t>Involvement</a:t>
            </a:r>
            <a:r>
              <a:rPr kumimoji="0" lang="en-GB" sz="9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20+ Meetings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PSIRF Support</a:t>
            </a:r>
            <a:br>
              <a:rPr kumimoji="0" lang="en-GB" sz="9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br>
            <a:r>
              <a:rPr kumimoji="0" lang="en-GB" sz="9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Improvement Work</a:t>
            </a:r>
          </a:p>
        </p:txBody>
      </p:sp>
      <p:sp>
        <p:nvSpPr>
          <p:cNvPr id="17" name="TextBox 16"/>
          <p:cNvSpPr txBox="1"/>
          <p:nvPr/>
        </p:nvSpPr>
        <p:spPr>
          <a:xfrm>
            <a:off x="-515474" y="3225247"/>
            <a:ext cx="2579552" cy="89255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a:ln>
                  <a:noFill/>
                </a:ln>
                <a:solidFill>
                  <a:srgbClr val="4472C4">
                    <a:lumMod val="75000"/>
                  </a:srgbClr>
                </a:solidFill>
                <a:effectLst/>
                <a:uLnTx/>
                <a:uFillTx/>
                <a:latin typeface="Arial" panose="020B0604020202020204" pitchFamily="34" charset="0"/>
                <a:ea typeface="+mn-ea"/>
                <a:cs typeface="Arial" panose="020B0604020202020204" pitchFamily="34" charset="0"/>
              </a:rPr>
              <a:t>Now…</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 all – improving Patient Safety!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Making a difference!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Role 4 and Onwards!</a:t>
            </a:r>
          </a:p>
        </p:txBody>
      </p:sp>
      <p:sp>
        <p:nvSpPr>
          <p:cNvPr id="22" name="TextBox 21"/>
          <p:cNvSpPr txBox="1"/>
          <p:nvPr/>
        </p:nvSpPr>
        <p:spPr>
          <a:xfrm>
            <a:off x="9446865" y="4304992"/>
            <a:ext cx="1576072" cy="203132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srgbClr val="4472C4">
                    <a:lumMod val="75000"/>
                  </a:srgbClr>
                </a:solidFill>
                <a:effectLst/>
                <a:uLnTx/>
                <a:uFillTx/>
                <a:latin typeface="Arial" panose="020B0604020202020204" pitchFamily="34" charset="0"/>
                <a:ea typeface="+mn-ea"/>
                <a:cs typeface="Arial" panose="020B0604020202020204" pitchFamily="34" charset="0"/>
              </a:rPr>
              <a:t>Recognition</a:t>
            </a:r>
            <a:r>
              <a:rPr kumimoji="0" lang="en-GB" sz="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Annual Review</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Positive Across the Trust</a:t>
            </a:r>
            <a:br>
              <a:rPr kumimoji="0" lang="en-GB" sz="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br>
            <a:r>
              <a:rPr kumimoji="0" lang="en-GB" sz="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Valued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Mentors to other Trusts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srgbClr val="4472C4">
                    <a:lumMod val="75000"/>
                  </a:srgbClr>
                </a:solidFill>
                <a:effectLst/>
                <a:uLnTx/>
                <a:uFillTx/>
                <a:latin typeface="Arial" panose="020B0604020202020204" pitchFamily="34" charset="0"/>
                <a:ea typeface="+mn-ea"/>
                <a:cs typeface="Arial" panose="020B0604020202020204" pitchFamily="34" charset="0"/>
              </a:rPr>
              <a:t>Invitations to wider work</a:t>
            </a:r>
            <a:r>
              <a:rPr kumimoji="0" lang="en-GB" sz="9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en-GB" sz="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CSJ co-author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Recruitment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Presentations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Ward Assurance Visits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Marketplace Events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0145033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1441351" y="115888"/>
            <a:ext cx="9304713" cy="1143000"/>
          </a:xfrm>
        </p:spPr>
        <p:txBody>
          <a:bodyPr>
            <a:normAutofit/>
          </a:bodyPr>
          <a:lstStyle/>
          <a:p>
            <a:pPr algn="ctr"/>
            <a:r>
              <a:rPr lang="en-GB" sz="4800" b="1">
                <a:ea typeface="ＭＳ Ｐゴシック" charset="-128"/>
              </a:rPr>
              <a:t>Recent Quotes…</a:t>
            </a:r>
            <a:endParaRPr lang="en-GB" sz="4800">
              <a:solidFill>
                <a:srgbClr val="336666"/>
              </a:solidFill>
            </a:endParaRPr>
          </a:p>
        </p:txBody>
      </p:sp>
      <p:sp>
        <p:nvSpPr>
          <p:cNvPr id="6" name="TextBox 5"/>
          <p:cNvSpPr txBox="1"/>
          <p:nvPr/>
        </p:nvSpPr>
        <p:spPr>
          <a:xfrm>
            <a:off x="6093707" y="2370649"/>
            <a:ext cx="5814597"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1" u="none" strike="noStrike" kern="1200" cap="none" spc="0" normalizeH="0" baseline="0" noProof="0">
                <a:ln>
                  <a:noFill/>
                </a:ln>
                <a:solidFill>
                  <a:srgbClr val="4472C4">
                    <a:lumMod val="75000"/>
                  </a:srgbClr>
                </a:solidFill>
                <a:effectLst/>
                <a:uLnTx/>
                <a:uFillTx/>
                <a:latin typeface="Calibri" panose="020F0502020204030204"/>
                <a:ea typeface="+mn-ea"/>
                <a:cs typeface="+mn-cs"/>
              </a:rPr>
              <a:t>Recognised for their work undertaken, one of our PSPs was requested to provide a quote on how the role has worked at ULHT. This will feature on the national PSP hub:</a:t>
            </a:r>
          </a:p>
        </p:txBody>
      </p:sp>
      <p:sp>
        <p:nvSpPr>
          <p:cNvPr id="20" name="TextBox 19"/>
          <p:cNvSpPr txBox="1"/>
          <p:nvPr/>
        </p:nvSpPr>
        <p:spPr>
          <a:xfrm>
            <a:off x="6377403" y="3403725"/>
            <a:ext cx="5695277" cy="224676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a:ln>
                  <a:noFill/>
                </a:ln>
                <a:solidFill>
                  <a:prstClr val="black"/>
                </a:solidFill>
                <a:effectLst/>
                <a:uLnTx/>
                <a:uFillTx/>
                <a:latin typeface="Calibri" panose="020F0502020204030204"/>
                <a:ea typeface="+mn-ea"/>
                <a:cs typeface="+mn-cs"/>
              </a:rPr>
              <a:t>"Our Trust approached the PSP role from the start with 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a:ln>
                  <a:noFill/>
                </a:ln>
                <a:solidFill>
                  <a:prstClr val="black"/>
                </a:solidFill>
                <a:effectLst/>
                <a:uLnTx/>
                <a:uFillTx/>
                <a:latin typeface="Calibri" panose="020F0502020204030204"/>
                <a:ea typeface="+mn-ea"/>
                <a:cs typeface="+mn-cs"/>
              </a:rPr>
              <a:t>strong implementation plan, a solid support structure in place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a:ln>
                  <a:noFill/>
                </a:ln>
                <a:solidFill>
                  <a:prstClr val="black"/>
                </a:solidFill>
                <a:effectLst/>
                <a:uLnTx/>
                <a:uFillTx/>
                <a:latin typeface="Calibri" panose="020F0502020204030204"/>
                <a:ea typeface="+mn-ea"/>
                <a:cs typeface="+mn-cs"/>
              </a:rPr>
              <a:t> and a clear commitment to listen to the patient voice. This has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a:ln>
                  <a:noFill/>
                </a:ln>
                <a:solidFill>
                  <a:prstClr val="black"/>
                </a:solidFill>
                <a:effectLst/>
                <a:uLnTx/>
                <a:uFillTx/>
                <a:latin typeface="Calibri" panose="020F0502020204030204"/>
                <a:ea typeface="+mn-ea"/>
                <a:cs typeface="+mn-cs"/>
              </a:rPr>
              <a:t>meant that as PSPs we have not only felt incredibly supported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a:ln>
                  <a:noFill/>
                </a:ln>
                <a:solidFill>
                  <a:prstClr val="black"/>
                </a:solidFill>
                <a:effectLst/>
                <a:uLnTx/>
                <a:uFillTx/>
                <a:latin typeface="Calibri" panose="020F0502020204030204"/>
                <a:ea typeface="+mn-ea"/>
                <a:cs typeface="+mn-cs"/>
              </a:rPr>
              <a:t>but our voice has been listened to time and again.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a:ln>
                  <a:noFill/>
                </a:ln>
                <a:solidFill>
                  <a:prstClr val="black"/>
                </a:solidFill>
                <a:effectLst/>
                <a:uLnTx/>
                <a:uFillTx/>
                <a:latin typeface="Calibri" panose="020F0502020204030204"/>
                <a:ea typeface="+mn-ea"/>
                <a:cs typeface="+mn-cs"/>
              </a:rPr>
              <a:t>We feel valued not only by the Trust but by the staff and clinicians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a:ln>
                  <a:noFill/>
                </a:ln>
                <a:solidFill>
                  <a:prstClr val="black"/>
                </a:solidFill>
                <a:effectLst/>
                <a:uLnTx/>
                <a:uFillTx/>
                <a:latin typeface="Calibri" panose="020F0502020204030204"/>
                <a:ea typeface="+mn-ea"/>
                <a:cs typeface="+mn-cs"/>
              </a:rPr>
              <a:t> we continually engage with at all levels. In addition, the value of our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a:ln>
                  <a:noFill/>
                </a:ln>
                <a:solidFill>
                  <a:prstClr val="black"/>
                </a:solidFill>
                <a:effectLst/>
                <a:uLnTx/>
                <a:uFillTx/>
                <a:latin typeface="Calibri" panose="020F0502020204030204"/>
                <a:ea typeface="+mn-ea"/>
                <a:cs typeface="+mn-cs"/>
              </a:rPr>
              <a:t>work has been recognised and two of our PSPs are now engaged at Level 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1"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a:ln>
                  <a:noFill/>
                </a:ln>
                <a:solidFill>
                  <a:prstClr val="black"/>
                </a:solidFill>
                <a:effectLst/>
                <a:uLnTx/>
                <a:uFillTx/>
                <a:latin typeface="Calibri" panose="020F0502020204030204"/>
                <a:ea typeface="+mn-ea"/>
                <a:cs typeface="+mn-cs"/>
              </a:rPr>
              <a:t>Colin Fiske, PSP, ULHT</a:t>
            </a:r>
            <a:endParaRPr kumimoji="0" lang="en-GB"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Rectangle 21"/>
          <p:cNvSpPr/>
          <p:nvPr/>
        </p:nvSpPr>
        <p:spPr>
          <a:xfrm>
            <a:off x="533400" y="1879600"/>
            <a:ext cx="5283201" cy="387798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“When Patient Safety Partners (PSP) were introduced to the NHS, we were unsure who these people would be and where they would ‘fit’ in the organisation and the wider healthcare landscape. As chair of the Patient Safety Management Network (PSMN), I was keen to understand more.</a:t>
            </a:r>
            <a:endParaRPr kumimoji="0" lang="en-GB" sz="14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en-GB" sz="14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Elaine was one of the very first PSP’s to join the network – and a very active member.  Elaine has introduced us (at the network) her role, the challenges she has faced and overcome, the development of her role and the impact her role is having on her Trust.</a:t>
            </a:r>
            <a:endParaRPr kumimoji="0" lang="en-GB" sz="14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en-GB" sz="14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The PSP’s at ULHT have been leading the way when it comes to ‘what good looks like’.  They have been at the forefront of the development and evolution of the PSP role, not just with in their Trust, but beyond.”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1"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1"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Claire Cox</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1"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Chair Patient Safety Management National Network</a:t>
            </a:r>
            <a:endParaRPr kumimoji="0" lang="en-GB" sz="14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25" name="Picture 24"/>
          <p:cNvPicPr>
            <a:picLocks noChangeAspect="1"/>
          </p:cNvPicPr>
          <p:nvPr/>
        </p:nvPicPr>
        <p:blipFill rotWithShape="1">
          <a:blip r:embed="rId3"/>
          <a:srcRect l="30828" b="12484"/>
          <a:stretch/>
        </p:blipFill>
        <p:spPr>
          <a:xfrm>
            <a:off x="9753599" y="120673"/>
            <a:ext cx="2250505" cy="1159487"/>
          </a:xfrm>
          <a:prstGeom prst="rect">
            <a:avLst/>
          </a:prstGeom>
        </p:spPr>
      </p:pic>
    </p:spTree>
    <p:extLst>
      <p:ext uri="{BB962C8B-B14F-4D97-AF65-F5344CB8AC3E}">
        <p14:creationId xmlns:p14="http://schemas.microsoft.com/office/powerpoint/2010/main" val="30406375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1441351" y="115888"/>
            <a:ext cx="9304713" cy="1143000"/>
          </a:xfrm>
        </p:spPr>
        <p:txBody>
          <a:bodyPr>
            <a:normAutofit/>
          </a:bodyPr>
          <a:lstStyle/>
          <a:p>
            <a:pPr algn="ctr"/>
            <a:r>
              <a:rPr lang="en-GB" sz="4800" b="1">
                <a:ea typeface="ＭＳ Ｐゴシック" charset="-128"/>
              </a:rPr>
              <a:t>Colin's Story</a:t>
            </a:r>
            <a:endParaRPr lang="en-GB" sz="4800">
              <a:solidFill>
                <a:srgbClr val="336666"/>
              </a:solidFill>
            </a:endParaRPr>
          </a:p>
        </p:txBody>
      </p:sp>
      <p:sp>
        <p:nvSpPr>
          <p:cNvPr id="2" name="TextBox 1"/>
          <p:cNvSpPr txBox="1"/>
          <p:nvPr/>
        </p:nvSpPr>
        <p:spPr>
          <a:xfrm rot="16">
            <a:off x="696033" y="2014385"/>
            <a:ext cx="11088444" cy="101566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2000" b="0" i="0" u="none" strike="noStrike" kern="1200" cap="none" spc="0" normalizeH="0" baseline="0" noProof="0">
                <a:ln>
                  <a:noFill/>
                </a:ln>
                <a:solidFill>
                  <a:srgbClr val="4472C4"/>
                </a:solidFill>
                <a:effectLst/>
                <a:uLnTx/>
                <a:uFillTx/>
                <a:latin typeface="Arial" panose="020B0604020202020204" pitchFamily="34" charset="0"/>
                <a:ea typeface="+mn-ea"/>
                <a:cs typeface="Arial" panose="020B0604020202020204" pitchFamily="34" charset="0"/>
              </a:rPr>
              <a:t>Psychological Safety and its importance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2000" b="0" i="0" u="none" strike="noStrike" kern="1200" cap="none" spc="0" normalizeH="0" baseline="0" noProof="0">
                <a:ln>
                  <a:noFill/>
                </a:ln>
                <a:solidFill>
                  <a:srgbClr val="4472C4"/>
                </a:solidFill>
                <a:effectLst/>
                <a:uLnTx/>
                <a:uFillTx/>
                <a:latin typeface="Arial" panose="020B0604020202020204" pitchFamily="34" charset="0"/>
                <a:ea typeface="+mn-ea"/>
                <a:cs typeface="Arial" panose="020B0604020202020204" pitchFamily="34" charset="0"/>
              </a:rPr>
              <a:t>Involvement with Patient Safety Incident Response Framework</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2000" b="0" i="0" u="none" strike="noStrike" kern="1200" cap="none" spc="0" normalizeH="0" baseline="0" noProof="0">
                <a:ln>
                  <a:noFill/>
                </a:ln>
                <a:solidFill>
                  <a:srgbClr val="4472C4"/>
                </a:solidFill>
                <a:effectLst/>
                <a:uLnTx/>
                <a:uFillTx/>
                <a:latin typeface="Arial" panose="020B0604020202020204" pitchFamily="34" charset="0"/>
                <a:ea typeface="+mn-ea"/>
                <a:cs typeface="Arial" panose="020B0604020202020204" pitchFamily="34" charset="0"/>
              </a:rPr>
              <a:t>Lived experience </a:t>
            </a:r>
          </a:p>
        </p:txBody>
      </p:sp>
      <p:sp>
        <p:nvSpPr>
          <p:cNvPr id="4" name="AutoShape 2" descr="data:image/png;base64,iVBORw0KGgoAAAANSUhEUgAABAAAAAQACAYAAAB/HSuDAAAAAXNSR0IArs4c6QAAIABJREFUeF7s3Xe4XVd57/vfaruod8tNsiVbrrjIHXcby7jElASSCyExyUlICBwCyckT8jw34eSPcA45lBAgIffeAw9JgACHFjBYsmWDezdG7r3I2JZlde22yn3eOffSXnvvOdccc6256vxOHseyNcsYnzG24vGOMd6RuebaTRVxIYAAAggggAACCCCAAAIIIIBAXwtkCAD0dftSOQQQQAABBBBAAAEEEEAAAQQ8AQIAdAQEEEAAAQQQQAABBBBAAAEEUiBAACAFjUwVEUAAAQQQQAABBBBAAAEEECAAQB9AAAEEEEAAAQQQQAABBBBAIAUCBABS0MhUEQEEEEAAAQQQQAABBBBAAAECAPQBBBBAAAEEEEAAAQQQQAABBFIgQAAgBY1MFRFAAAEEEEAAAQQQQAABBBAgAEAfQAABBBBAAAEEEEAAAQQQQCAFAgQAUtDIVBEBBBBAAAEEEEAAAQQQQAABAgD0AQQQQAABBBBAAAEEEEAAAQRSIEAAIAWNTBURQAABBBBAAAEEEEAAAQQQIABAH0AAAQQQQAABBBBAAAEEEEAgBQIEAFLQyFQRAQQQQAABBBBAAAEEEEAAAQIA9AEEEEAAAQQQQAABBBBAAAEEUiBAACAFjUwVEUAAAQQQQAABBBBAAAEEECAAQB9AAAEEEEAAAQQQQAABBBBAIAUCBABS0MhUEQEEEEAAAQQQQAABBBBAAAECAPQBBBBAAAEEEEAAAQQQQAABBFIgQAAgBY1MFRFAAAEEEEAAAQQQQAABBBAgAEAfQAABBBBAAAEEEEAAAQQQQCAFAgQAUtDIVBEBBBBAAAEEEEAAAQQQQAABAgD0AQQQQAABBBBAAAEEEEAAAQRSIEAAIAWNTBURQAABBBBAAAEEEEAAAQQQIABAH0AAAQQQQAABBBBAAAEEEEAgBQIEAFLQyFQRAQQQQAABBBBAAAEEEEAAAQIA9AEEEEAAAQQQQAABBBBAAAEEUiBAACAFjUwVEUAAAQQQQAABBBBAAAEEECAAQB9AAAEEEEAAAQQQQAABBBBAIAUCBABS0MhUEQEEEEAAAQQQQAABBBBAAAECAPQBBBBAAAEEEEAAAQQQQAABBFIgQAAgBY1MFRFAAAEEEEAAAQQQQAABBBAgAEAfQAABBBBAAAEEEEAAAQQQQCAFAgQAUtDIVBEBBBBAAAEEEEAAAQQQQAABAgD0AQQQQAABBBBAAAEEEEAAAQRSIEAAIAWNTBURQAABBBBAAAEEEEAAAQQQIABAH0AAAQQQQAABBBBAAAEEEEAgBQIEAFLQyFQRAQQQQAABBBBAAAEEEEAAAQIA9AEEEEAAAQQQQAABBBBAAAEEUiBAACAFjUwVEUAAAQQQQAABBBBAAAEEECAAQB9AAAEEEEAAAQQQQAABBBBAIAUCBABS0MhUEQEEEEAAAQQQQAABBBBAAAECAPQBBBBAAAEEEEAAAQQQQAABBFIgQAAgBY1MFRFAAAEEEEAAAQQQQAABBBAgAEAfQAABBBBAAAEEEEAAAQQQQCAFAgQAUtDIVBEBBBBAAAEEEEAAAQQQQAABAgD0AQQQQAABBBBAAAEEEEAAAQRSIEAAIAWNTBURQAABBBBAAAEEEEAAAQQQIABAH0AAAQQQQAABBBBAAAEEEEAgBQIEAFLQyFQRAQQQQAABBBBAAAEEEEAAAQIA9AEEEEAAAQQQQAABBBBAAAEEUiBAACAFjUwVEUAAAQQQQAABBBBAAAEEECAAQB9AAAEEEEAAAQQQQAABBBBAIAUCBABS0MhUEQEEEEAAAQQQQAABBBBAAAECAPQBBBBAAAEEEEAAAQQQQAABBFIgQAAgBY1MFRFAAAEEEEAAAQQQQAABBBAgAEAfQAABBBBAAAEEEEAAAQQQQCAFAgQAUtDIVBEBBBBAAAEEEEAAAQQQQAABAgD0AQQQQAABBBBAAAEEEEAAAQRSIEAAIAWNTBURQAABBBBAAAEEEEAAAQQQIABAH0AAAQQQQAABBBBAAAEEEEAgBQIEAFLQyFQRAQQQQAABBBBAAAEEEEAAAQIA9AEEEEAAAQQQQAABBBBAAAEEUiBAACAFjUwVEUAAAQQQQAABBBBAAAEEECAAQB9AAAEEEEAAAQQQQAABBBBAIAUCBABS0MhUEQEEEEAAAQQQQAABBBBAAAECAPQBBBBAAAEEEEAAAQQQQAABBFIgQAAgBY1MFRFAAAEEEEAAAQQQQAABBBAgAEAfQAABBBBAAAEEEEAAAQQQQCAFAgQAUtDIVBEBBBBAAAEEEEAAAQQQQAABAgD0AQQQQAABBBBAAAEEEEAAAQRSIEAAIAWNTBURQAABBBBAAAEEEEAAAQQQIABAH0AAAQQQQAABBBBAAAEEEEAgBQIEAFLQyFQRAQQQQAABBBBAAAEEEEAAAQIA9AEEEEAAAQQQQAABBBBAAAEEUiBAACAFjUwVEUAAAQQQQAABBBBAAAEEECAAQB9AAAEEEEAAAQQQQAABBBBAIAUCBABS0MhUEQEEEEAAAQQQQAABBBBAAAECAPQBBBBAAAEEEEAAAQQQQAABBFIgQAAgBY1MFRFAAAEEEEAAAQQQQAABBBAgAEAfQAABBBBAAAEEEEAAAQQQQCAFAgQAUtDIVBEBBBBAAAEEEEAAAQQQQAABAgD0AQQQQAABBBBAAAEEEEAAAQRSIEAAIAWNTBURQAABBBBAAAEEEEAAAQQQIABAH0AAAQQQQAABBBBAAAEEEEAgBQIEAFLQyFQRAQQQQAABBBBAAAEEEEAAAQIA9AEEEEAAAQQQQAABBBBAAAEEUiBAACAFjUwVEUAAAQQQQAABBBBAAAEEECAAQB9AAAEEEEAAAQQQQAABBBBAIAUCBABS0MhUEQEEEEAAAQQQQAABBBBAAAECAPQBBBBAAAEEEEAAAQQQQAABBFIgQAAgBY1MFRFAAAEEEEAAAQQQQAABBBAgAEAfQAABBBBAAAEEEEAAAQQQQCAFAgQAUtDIVBEBBBBAAAEEEEAAAQQQQAABAgD0AQQQQAABBBBAAAEEEEAAAQRSIEAAIAWNTBURQAABBBBAAAEEEEAAAQQQIABAH0AAAQQQQAABBBBAAAEEEEAgBQIEAFLQyFQRAQQQQAABBBBAAAEEEEAAAQIA9AEEEEAAAQQQQAABBBBAAAEEUiBAACAFjUwVEUAAAQQQQAABBBBAAAEEECAAQB9AAAEEEEAAAQQQQAABBBBAIAUCBABS0MhUEQEEEEAAAQQQQAABBBBAAAECAPQBBBBAAAEEEEAAAQQQQAABBFIgQAAgBY1MFRFAAAEEEEAAAQQQQAABBBAgAEAfQAABBBBAAAEEEEAAAQQQQCAFAgQAUtDIVBEBBBBAAAEEEEAAAQQQQAABAgD0AQQQQAABBBBAAAEEEEAAAQRSIEAAIAWNTBURQAABBBBAAAEEEEAAAQQQIABAH0AAAQQQQAABBBBAAAEEEEAgBQIEAFLQyFQRAQQQQAABBBBAAAEEEEAAAQIA9AEEEEAAAQQQQAABBBBAAAEEUiBAACAFjUwVEUAAAQQQQAABBBBAAAEEECAAQB9AAAEEEEAAAQQQQAABBBBAIAUCBABS0MhUEQEEEEAAAQQQQAABBBBAAAECAPQBBBBAAAEEEEAAAQQQQAABBFIgQAAgBY1MFRFAAAEEEEAAAQQQQAABBBAgAEAfQAABBBBAAAEEEEAAAQQQQCAFAgQAUtDIVBEBBBBAAAEEEEAAAQQQQAABAgD0AQQQQAABBBBAAAEEEEAAAQRSIEAAIAWNTBURQAABBBBAAAEEEEAAAQQQIABAH0AAAQQQQAABBBBAAAEEEEAgBQIEAFLQyFQRAQQQQAABBBBAAAEEEEAAAQIA9AEEEEAAAQQQQAABBBBAAAEEUiBAACAFjUwVEUAAAQQQQAABBBBAAAEEECAAQB9AAAEEEEAAAQQQQAABBBBAIAUCBABS0MhUEQEEEEAAAQQQQAABBBBAAAECAPQBBBBAAAEEEEAAAQQQQAABBFIgQAAgBY1MFRFAAAEEEEAAAQQQQAABBBAgAEAfQAABBBBAAAEEEEAAAQQQQCAFAgQAUtDIVBEBBBBAAAEEEEAAAQQQQAABAgD0AQQQQAABBBBAAAEEEEAAAQRSIEAAIAWNTBURQAABBBBAAAEEEEAAAQQQIABAH0AAAQQQQAABBBBAAAEEEEAgBQIEAFLQyFQRAQQQQAABBBBAAAEEEEAAAQIA9AEEEEAAAQQQQAABBBBAAAEEUiBAACAFjUwVEUAAAQQQQAABBBBAAAEEECAAQB9AAAEEEEAAAQQQQAABBBBAIAUCBABS0MhUEQEEEEAAAQQQQAABBBBAAAECAPQBBBBAAAEEEEAAAQQQQAABBFIgQAAgBY1MFRFAAAEEEEAAAQQQQAABBBAgAEAfQAABBBBAAAEEEEAAAQQQQCAFAgQAUtDIVBEBBBBAAAEEEEAAAQQQQAABAgD0AQQQQAABBBBAAAEEEEAAAQRSIEAAIAWNTBURQAABBBBAAAEEEEAAAQQQIABAH0AAAQQQQAABBBBAAAEEEEAgBQIEAFLQyFQRAQQQQAABBBBAAAEEEEAAAQIA9AEEEEAAAQQQQAABBBBAAAEEUiBAACAFjUwVEUAAAQQQQAABBBBAAAEEECAAQB9AAAEEEEAAAQQQQAABBBBAIAUCBABS0MhUEQEEEEAAAQQQQAABBBBAAAECAPQBBBBAAAEEEEAAAQQQQAABBFIgQAAgBY1MFRFAAAEEEEAAAQQQQAABBBAgAEAfQAABBBBAAAEEEEAAAQQQQCAFAgQAUtDIVBEBBBBAAAEEEEAAAQQQQAABAgD0AQQQQAABBBBAAAEEEEAAAQRSIEAAIAWNTBURQAABBBBAAAEEEEAAAQQQIABAH0AAAQQQQAABBBBAAAEEEEAgBQIEAFLQyFQRAQQQQAABBBBAAAEEEEAAAQIA9AEEEEAAAQQQQAABBBBAAAEEUiBAACAFjUwVEUAAAQQQQAABBBBAAAEEECAAQB9AAAEEEEAAAQQQQAABBBBAIAUCBABS0MhUEQEEEEAAAQQQQAABBBBAAAECAPQBBBBAAAEEEEAAAQQQQAABBFIgQAAgBY1MFRFAAAEEEEAAAQQQQAABBBAgAEAfQAABBBBAAAEEEEAAAQQQQCAFAgQAUtDIVBEBBBBAAAEEEEAAAQQQQAABAgD0AQQQQAABBBBAAAEEEEAAAQRSIEAAIAWNTBURQAABBBBAAAEEEEAAAQQQIABAH0AAAQQQQAABBBBAAAEEEEAgBQIEAFLQyFQRAQQQQAABBBBAAAEEEEAAAQIA9AEEEEAAAQQQQAABBBBAAAEEUiBAACAFjUwVEUAAAQQQQAABBBBAAAEEECAAQB9AAAEEEEAAAQQQQAABBBBAIAUCBABS0MhUEQEEEEAAAQQQQAABBBBAAAECAPQBBBBAAAEEEEAAAQQQQAABBFIgQAAgBY1MFRFAAAEEEEAAAQQQQAABBBAgAEAfQAABBBBAAAEEEEAAAQQQQCAFAgQAUtDIVBEBBBBAAAEEEEAAAQQQQAABAgD0AQQQQAABBBBAAAEEEEAAAQRSIEAAIAWNTBURQAABBBBAAAEEEEAAAQQQIABAH0AAAQQQQAABBBBAAAEEEEAgBQIEAFLQyFQRAQQQQAABBBBAAAEEEEAAAQIA9AEEEEAAAQQQQAABBBBAAAEEUiBAACAFjUwVEUAAAQQQQAABBBBAAAEEECAAQB9AAAEEEEAAAQQQQAABBBBAIAUCBABS0MhUEQEEEEAAAQQQQAABBBBAAAECAPQBBBBAAAEEEEAAAQQQQAABBFIgQAAgBY1MFRFAAAEEelWgokrFym7/x35dkf8vKt7/vH9d/ff+P/j31P66Uvb/vXd/9dkpj4z3y4yUycj+Z3+3f854f/d/b/av7T7vd6aenXzOv3/ynb3KTrkRQAABBBDoUwECAH3asFQLAQQQQKC7BfyBelmVclkVlb3BeaVSnvzLBuv+wL328gbx0/7FjH+e+fsHQgE1D/kRhenXgcG+/6+rQ/8ZN0U8E/CUBRUyWe8vPzBgv7bIgf/v/MBC8Ne6u/UoHQIIIIAAAr0pQACgN9uNUiOAAAIIdLWAP1tvA3obyPu/Lk3/d9XB+oEB+eQMfrVeQQP1rq5zQOEmAwtTQ/zJXx3499V/9oMBB4IF3mqErDJZCxzY74WHJXqNhPIigAACCCDQSQECAJ3U59sIIIAAAj0qMDlbb7P3B2bt/V97A/40DO6TbLlZgYKaAX/N1oSplQQZZbI5ZTI5ZbM5VhEk2Ra8CwEEEECgrwUIAPR181I5BBBAAIEkBLwZ/HJR5XLRn8kv22y+LdGfWk5/4Ff9MHOfBFor3lGzVeFA7gIb/h8IBuS9XxMUaAU+70QAAQQQ6AcBAgD90IrUAQEEEEAgQYGKyjbArw74vcF+yXs/g/wEmZN+lbdSoHpNbifwggF5b6VAxvs7+QaSZud9CCCAAAK9JUAAoLfai9IigAACCCQsYIN7b2a/XP17kcF+wsYde92MFQN+IKC6dcBfLeBvK+BCAAEEEEAgHQIEANLRztQSAQQQQMA7Is+y7ttAf+LALP+0zPos309HP6kNDGSyk6sEJv/urRQgKJCOjkAtEUAAgfQJEABIX5tTYwQQQCAlAtOX8vv79/3j9rgQCBWYTDqYzRXk/ZUtEBCguyCAAAII9I0AAYC+aUoqggACCCBgA3xvdr/k/+Un6uNCoAmBTEZZO22gGgwgl0ATmDyKAAIIINBpAQIAnW4Bvo8AAggg0KCAHcVnE/ollUvj/qDfkvUxw9+gJ4+5CFgiwUzWVgbkvaCAl1fAyy1IgkEXP+5BAAEEEOisAAGAzvrzdQQQQAABZwF/6b43y2+DfcvSzyy/sx43tkbAP3Yw720VyObykrIEBFpDzVsRQAABBBIQIACQACKvQAABBBBohUB1wF85cCQfs/ytcOadSQp4xw56qwP8oICtDJjKOcgqgSSteRcCCCCAQHwBAgDxzXgCAQQQQKAlAtUBv7+sv2Iz/Mzyt0Sal7ZJwPIHeKsD/L9s64BdbBlokz+fQQABBBCYJUAAgE6BAAIIINBBAX8fv2QZ+yf8I/rYy9/B9uDTrRTwtwsUlLPcAVnbLlBdHcDKgFa6824EEEAAgSkBAgD0BgQQQACBtgtUvFG/P+gnY3/b+flgFwhUkwh6xwxmLZGgBQEIBHRB01AEBBBAoK8FCAD0dfNSOQQQQKCbBGy23/6yJH6TWfvLxW4qIGVBoP0CB7YJWBJBO1XAkggSDGh/Q/BFBBBAIB0CBADS0c7UEgEEEOiQQHWJvw36bU+/P+NvQQAuBBCYLmAD/2xuYDJfQJ5gAB0EAQQQQCBxAQIAiZPyQgQQQAABW97vzfbXJPIrV0qW3Q8cBBCIEshYboCsnzwwV/D+zvGCUWj8PgIIIICAiwABABcl7kEAAQQQcBCYWuI/NfAf9wIBXAgg0KCArQrI5A4EAixfAMGABi15DAEEEEBABADoBAgggAACTQn4A/zy5JF9RX/Wn9n+pkx5GIEgAdsiYKcHTB0rWA0GkDyQHoMAAggg4CZAAMDNibsQQAABBKYJ1Cb0m/AG/xU7xo/ZfvoJAm0R8JIFVoMBJA9sizkfQQABBPpBgABAP7QidUAAAQTaJOBn8S+pUi55Cf28vzPb3yZ9PoNAgMCsLQKWPJBTBOgrCCCAAALBAgQA6BkIIIAAApEClrW/Ouj3Z/uLzPZHqnEDAu0VsPwAtYkDbZWAxPaA9rYCX0MAAQS6W4AAQHe3D6VDAAEEOihAJv8O4vNpBBoW8E4Q8E4PKMgPCliuAAIBDYPyIAIIINBHAgQA+qgxqQoCCCCQjIA/8Lcl/uUSSf2SMeUtCLRfoJonIGc5ArK2NSA3uT2g/WXhiwgggAAC3SFAAKA72oFSIIAAAl0gYAP/ajb/amK/UheUiyIggEAzAtNPD6gGA1gR0IwpzyKAAAK9KkAAoFdbjnIjgAACCQpYYj+b7fdm/b09/gz8E+TlVQh0h8BkwkBbDTC1KsDyBHAhgAACCKRFgABAWlqaeiKAAAIBAtXBfqk0PpnYr4wTAgikQMCSBXr5AbxcAf72AC4EEEAAgf4XIADQ/21MDRFAAIFZAtVM/qWSHeVnGf0Z+NNNEEijgAUBbPBfXRFgwQAuBBBAAIH+FSAA0L9tS80QQACBwIF/uWTL/G3gX2LgTx9BAAFPwE8YaCcGFCZXBXByAF0DAQQQ6EcBAgD92KrUCQEEEJgmYBn9bY9/deBvM/4VjBBAAIFZAl7CwMzk1oDcgLc9gAsBBBBAoH8ECAD0T1tSEwQQQGCGQGUqsZ8t9a/YjD8Df7oJAghEC1RPDshZEMCOESRHQDQadyCAAAI9IEAAoAcaiSIigAAC8QT8gf9UYj8G/vH8uBsBBKoC/tYAOzWgGgjg1AB6BwIIINDLAgQAern1KDsCCCAwQ8CS+5VL4/5y/0pJYsafPoIAAs0KeNsCst52AAsEZLK2IiDT7Ft5HgEEEECgAwIEADqAzicRQACBpAUsi78N/Kdm/Vnqn7Qx70Mg9QLTAgGDyuYsPwCBgNT3CwAQQKCnBAgA9FRzUVgEEEBguoDt6a+UJ1QsjvnH+anCrD+dBAEEWiuQyShLosDWGvN2BBBAoEUCBABaBMtrEUAAgVYL2HL/UnHMP9KvUmbg32pw3o8AAtMEqokC7ejAXH6ARIH0DwQQQKAHBAgA9EAjUUQEEECgVsCy+ZeKts9/nH3+dA0EEOisgG0LsI0AFgTwEgVaIIBtAZ1tFL6OAAIIhAsQAKB3IIAAAj0iYMv9y+Vxb9bfW+5Pgr8eaTmKiUAKBLxAQMY7MpBEgSlob6qIAAI9K0AAoGebjoIjgEB6BGzgb7P+o152f/b5p6flqSkCPSdQGwjIDymbzZEosOcakQIjgEA/CxAA6OfWpW4IINDzAv5y/zE/uz/7/Hu+PakAAqkRmDwxwFYD5PJD3jGCXAgggAACnRcgAND5NqAECCCAwCwBb7m/Hetns/6VEgn+6CMIINCbApMnBuTydmzgIPkBerMVKTUCCPSRAAGAPmpMqoIAAv0gYAP/ooo28C9PMPDvhyalDgggIGUyXm4AWw2QzeYRQQABBBDokAABgA7B81kEEEBgpoAt9y9O2D7/MRL80T0QQKAvBTLZnPIWBGA1QF+2L5VCAIHuFyAA0P1tRAkRQKDPBWy5vy31L9nAv1zq89pSPQQQQECyLQGsBqAnIIAAAu0XIADQfnO+iAACCEwK+Nn9ixP7vez+XAgggECaBCwxoAUB8oUhTgpIU8NTVwQQ6KgAAYCO8vNxBBBIq8CBWf/iqJ/dnwsBBBBIqUA2N6B8YZgjA1Pa/lQbAQTaK0AAoL3efA0BBFIvUJ31H/Gy/HMhgAACCFiOwMzkaoBhVgPQIRBAAIEWChAAaCEur0YAAQRqBZj1pz8ggAAC9QWyuYLy+WFlc3ZSQAYuBBBAAIGEBQgAJAzK6xBAAIHZAv6sv5forzgGEAIIIIBAPYFMxjspIJcfttMDCQTQWxBAAIEEBQgAJIjJqxBAAIGZAjbrb8f6FW2vPxn+6SAIIICAs4C/GmBImWzB2yLAhQACCCDQvAABgOYNeQMCCCAQIMCsP90CAQQQaFrgwGqAockgAIGApk15AQIIpFqAAECqm5/KI4BAKwQsq78l+GPWvxW6vBMBBFInkMkom8kpVxhSNjvAaoDUdQAqjAACSQoQAEhSk3chgEDKBZj1T3kHoPoIINBCAdsGkM0NKpcf5MjAFjrzagQQ6G8BAgD93b7UDgEE2iRQnfW3JH/lcrFNX+UzCCCAQMoEWA2QsganugggkLQAAYCkRXkfAgikSsCS/FUqluF/TKXSmFSppKr+VBYBBBDohEAmk1XOOylgUPZrLgQQQAABNwECAG5O3IUAAgjMEpg2618pMfinjyCAAAJtFGBLQBux+RQCCPSNAAGAvmlKKoIAAu0SqJ31tyP+7J+5EEAAAQQ6IGBbArJ2XOAgxwV2gJ9PIoBA7wkQAOi9NqPECCDQQQFm/TuIz6cRQACBEIFsNu8nB8zZKQFsCaCjIIAAAmECBADoGwgggICjwIG9/kWb9S87PsVtCCCAAALtEPDzAvinBPhBgEw7Pss3EEAAgZ4SIADQU81FYRFAoDMCU8f7lUvjLPnvTCPwVQQQQCBSwM8LMKCcrQTIFmT/zIUAAgggMCVAAIDegAACCNQRsP395fK4l+XfO96P/f70FwQQQKC7BapHBbIloLvbidIhgEBHBAgAdISdjyKAQC8I2DJ/b+BfGleZLP+90GQdKWM2K529RjpvnbRqiTRnQLJJx3JZ2jUq3f+c9MMHpd0jHSkeH0UgtQKZbM5bCcCWgNR2ASqOAAIBAgQA6BYIIIBAgAD7/ekWLgLnr5PesV5aNLf+buO9o9J/3CPd+oTLW7kHAQSSEpjaEmAJAvPkBUgKlvcggEDPChAA6Nmmo+AIINAagYrKpaJKJX/mnyP+WqPc628dLEi/f760frWUc0w4PlaUvnuvtPHhXq895UegxwS8owLzyuWqpwSQF6DHWpDiIoBAggIEABLE5FUIINDbAt5+/9K4P/hnv39vN2YLS79gWPrgJdK6lfFzjO/cL31xs/TUqy0sIK9GAIFAAX9LQO0pAUAhgAAC6RMgAJC+NqfGCCAQIODv9x9VyWb9yyWMEAgUsP3+H7pEOmV1/MF/9YVbXpI+fT3ACCDQCQE7HtA7JcASBGZzbAnoRCPwTQQQ6KgAAYCO8vNxBBDovED1iL/qkv9y54tECbpW4L3nSJccK1kgoNFrZEL6yi3SPc82+gaeQwCBZgQsL0DGtgR4QYABjgpsBpNnEUCg5wQIAPRck1FgBBBITsCW/E9GZ5yMAAAgAElEQVR4s/7s909OtV/fdPmJ0jtPkwYsj1gTV0XSzY9JX7utiZfwKAIINCcw7ajAQYIAzWnyNAII9JAAAYAeaiyKigACyQn4+/3H/GP+OOIvOdg+fdOhi6WPXCYtn59MBZ/fLv3tD/2jArkQQKBzArYlwFYC5PLDBAE61wx8GQEE2ihAAKCN2HwKAQS6Q+DAfv/imOzXXAhECXzgIumsteH7/m1W/9lt0j/fJJ1xpPS2U+uvFNi+V/rcRumlHVFf5vcRQKDVAlNBgCHZr7kQQACBfhYgANDPrUvdEEBghkDtfn8b/NuwjQuB+gKnrpJ+/wJp7mD4fdv2SP+wSdq6w88P8OdvlY47OPz+kXHpS5ulLVvRRwCBbhCwvACWHDBfsJUAlhyQCwEEEOhPAQIA/dmu1AoBBGYJ+Pv9i8VRVcpFBv/0EGeBP7tcOvGw8NuLZel790nXPTR1j+UKuOpkKRty3Ph4UfrXO6Rbn3AuBjcigECrBSwIkC14QYBstslkH60uK+9HAAEEGhQgANAgHI8hgEAvCVRUKo6rWBzxl/wz899LjdfRstpy/vefLw0Xwovx4hvSp66T9o5N3XPZCdK7z5DyIROJxZL0rXukTQ93tHp8HAEEZgpMJgf0ggA5+8EPieIhhwACCPSoAAGAHm04io0AAq4CNvgfU3FicvDv+hj3ISDJZfb/hw9I//ngdK4TD5U+eIk0PBDMSACA7oVAdwtYLoB8YY6XIJALAQQQ6CcBAgD91JrUBQEEZghUVJwYVcmb+We/P90jnsDxh0h/fLE0byj8OUvm99mN/t7/2isqADAyIX35JukXL8YrE3cjgED7BPwgwLBy+Tp/CLSvOHwJAQQQSESAAEAijLwEAQS6T8AG/yMq2Z5/Bv/d1zw9UCIb/J+5pn5B735G+qebZt8TGQAgCWAP9ACKiIC8owEtAGCrAbgQQACBfhAgANAPrUgdEEBghgCDf7pEcwKrl0of2SAtrvPf/PUS+UXlAAhbOdBcqXkaAQRaImBBgNygCgNzW/J6XooAAgi0U4AAQDu1+RYCCLRBoKKJ8f0qlcZI9tcG7X79xNUnS29fL+XqHAn+6m7p738i2WB+5hV1CoAlDvzED6RyuV8FqRcCfSbgBQEGVBiY12cVozoIIJA2AQIAaWtx6otAXwvY4H+fSqVxBv993c6trVw2K338KumoFfW/c8fT0r/cHHzPtedJFx4T/rzt/f/cxtbWg7cjgEDCAt4xgXkNDC5I+MW8DgEEEGifAAGA9lnzJQQQaKGA7fOfGN+jcrnI4L+Fzml49UmHSx+4SJoTksHfDKKy+P/V1dLRBwVrWTrKnzwkffueNGhSRwT6T8CCAIXBBV5+AC4EEECg1wQIAPRai1FeBBCYJVCplDU+tluVcgkdBJoW+K2zpA0n1j/9e+d+6R9vkJ7ZNvtzhy2W/nSDtDRkpfDohPSVW6S7n226qLwAAQQ6JGAnBAwMWRAg16ES8FkEEECgMQECAI258RQCCHSJQKVS0vjoLjL9d0l79HoxbPn/X18jWRLAeteTr0p/96PgO2zp/3vOlgbywb9fL3dAo34LhqUr3iStXy0tnisVJsckEyVp94h0z7PST37p/5oLAQSSEbAgQGFwvrctgAsBBBDoFQECAL3SUpQTAQRmCdhyf5v5F8f80TsSEnBZ/m9L+Ddukb55V/BHo44PrJc7oJFq2GqFa06R5g7Wf3rfmPS9+6UbH2nkKzyDAAJBAhYEyA/M8U4J4EIAAQR6QYAAQC+0EmVEAIHZg//ShLfn3/b+cyGQlMBvnC5dcZKUrbO1t97xf8vnS3/+VmlFSI6wes82Uod3nylddryUd1yFvHdM+uqt0n3PNfI1nkEAgeAgQEb5whzl8hYEIC8AvQQBBLpbgABAd7cPpUMAgVkCFS/Lf3F8H4N/ekfiAvWS91U/Zsf+fXajtHXH7M9feZL0jtOkfMjxgXb836euk2wg3ux11lrp2nOloUK8Nz31mvTJH3MEYTw17kagvoC3EsALAlj2UIIA9BcEEOheAQIA3ds2lAwBBIIG/8UxFSf2M/indyQusGa59OG3SIvm1H912P7/qOMDyxU/+/937k2m6H95lXTMyvjvqpfAMP7beAIBBKoCBAHoCwgg0AsCBAB6oZUoIwIIeAP+UnFEpeIog3/6Q0sELjtBevcZ0cvpf/a4v4x+5nXGkdL7z5eGQ2bkd+yX/mGj9Pz25ovvGqwI+tLIuPSlzdKWrc2XgzcggMB0gUw2p3xhWLkcKwHoGwgg0J0CBAC6s10oFQII1AjY4N9m/culMQb/9IyWCVx7nmQZ/OtdllXfkv9tfnT2Xf/1MunUVcFPW6aKmx+TvnZbMsU/8VDpg5dIwzbGiHkRAIgJxu0IxBQgCBATjNsRQKCtAgQA2srNxxBAIK6AP/jf5+37J9t/XD3ujyPwN2+TjlhW/4k9o9IXbpSeeGX6fTbw//0LwjPx27L7L26Wnno1TonC720mAGA5DD63UXopIIdBMqXjLQggYEcD2kqAbM6WBJETgB6BAALdI0AAoHvagpIggMAMAWb+6RLtEnBdUv/yTumTP5qdxK/e7L/t/bej975+Z3K1OXSx9NEN0tJ58d+55SXp09fHf44nEEAgngBBgHhe3I0AAu0RIADQHme+ggACMQXY8x8TjNubEjhvnfS+c6SBfP3X/OJFf/a89orKxv/KLukz10vb9jRVxFkP/9nl0omHxXvnWNEPRPz88XjPcTcCCDQmQBCgMTeeQgCB1gkQAGidLW9GAIEGBRj8NwjHYw0LvOsM6YqTohfqbnp4+ky+Zf7/yyulow8K/nSxJP2f+6Sf/rLhooU+eNoRkuUtmGdHjztc5bK0+THp3+9wuJlbEEAgMQE/CDBH2ZxFGNkOkBgsL0IAgYYECAA0xMZDCCDQKgF/8D86me2/3KrP8F4Epgn86Qbp5MPro9hg/lv3SBYEqF5vfZP066eFnxxgRwb+j+skG3y34rr0eOkd68NzD1S/OV70Exd++97WlaUV9eOdCPSLAEGAfmlJ6oFA7wsQAOj9NqQGCPSNgA3+LdN/cWJElUqLRkx9o0VFkhKwGfSPXy0dsqj+G2dmz7d9+B+5TFo+P/i53SPSP98kPfqrpEoa/B77/pUnSSevkhYMSbmsf1+pLO0elX75onT9FsnyF3AhgEDnBCwhYD5viQFZCdC5VuDLCCBAAIA+gAACXSFwYPBfHFWlXOqKMlGIdAisWyl96FJp/lD9+lr2/M9ulLZOZs//0Fuk9auDF/TajP+PH5K+e186DKklAgi4CXhBANsOkM2xHcCNjLsQQCBhAQIACYPyOgQQiC/gD/7HVSyOMPiPz8cTTQq4JgB8frv0ie/7H7v8ROmdp4UnDWz10v8mq8zjCCDQQQGCAB3E59MIICACAHQCBBDosEBFpdK4ShOjKpeLHS4Ln0+jgA3krzpZykbk5nrgBenzm6TVS6U/uTR86b+tFPjHGyQLGHAhgAACQQLZ3IDyhWFZbgAuBBBAoJ0CBADaqc23EEBghoDN/E94e/4Z/NM5OiXwhxdJ56yN/rol//vm3fWz/luyPVv2b3vuuRBAAIF6AgQB6B8IINAJAQIAnVDnmwggIMkG/0Vv2b8FAbgQ6JTAX10dfoxftUyWUO/790sL50iXHCvZ8X8zr4qkWx6XvnJrp2rCdxFAoNcECAL0WotRXgR6X4AAQO+3ITVAoCcFbMbfn/mfkCo2dOJCoP0CS+dJ/+0K6aAF9b9tM/t3PyudeWT4vv9nt0mf2yRZ9n8uBBBAwFXAggCFgTnKZCwxIBcCCCDQWgECAK315e0IIBAgYIP/UnHU2/uf1sG/zSBvOEE6e620YoE0VPCzyVssZOd+6T8flG56zK37nHiodMlx0toVfib7TMY/633XqHTfc9J37pXGYi6yGCxIFx8rnXGkdPCiqfJNlKRXd0sbt0i3POFWvkbuMp/1q6Szj5JWLfGPtxuoMdq+T/q326VfvNjI26eeWbNc+vBbpEVz6r/HPMsVKR/y3+fb9khfvHH2vn87WtASBh53iP+NwuTzFlB4bY9059PSDY/Eb59qaa3trz5FWrV0qo2srHvH/IDFN+7y+0Kcy9r+badKJx8uLZs3FfCw91iZv3mXu3u9fmTHEm7aIt32VJzSxbvXvm99+Kw1kh3bOHdgen227pT+v5+TryGeKne3QiCXH/RyAhAEaIUu70QAgVoBAgD0BwQQaKtApVJS0RL+lcZk2f/TeNmg0Pad26AtLO+cZZH/ux/V1zlllfT29f4A2Qb9YVecmWkbeF9zinTpcdK8Osfi2WBw82PSv9+RbAuazTvWS286TLLBW73rxTekT13nD3YbvWyQ+4GLpeGIb9V7v33/q7f6wZbqdfgS6T1n+1sLcgHbBWrfZwGfb98j3R5zIGwBpHeeLg2G5BCzn66bH5O+dpu7zgmHSr97bniCQ3vTHU9L/3Jz/Xda271zvXTu0dLcwfB7bWvF5kelr9/pXkaXO486yD+l4egV4UGb6nu2vCR9+nqXt3IPAi0UyGSUzw8plx9SJhPxh0YLi8GrEUCg/wUIAPR/G1NDBLpGoFIp+8v+Uzz4nzcoffRyyWae6131AgA2SL/2XOnNR0UPLu0bxbL0vfuk6x6q/01bQfD+86RDFocHJmrfsG/Mnz217PjNXsvnS791lnTSYdEDtuq3bBb9X++Qbm1iJcJlJ0jvPsP9mzPrOTPpn7XN20+VNpwYPjAPsrL3/OCB6DaqPmteH7tcWrmwvnzt0YVRbWQz5B+5rP7g394RFQA4/Qg/+LF4btQX/d9Psh9Z4OV9b5bWLg/O0xBUoj2j0hdulJ54xa283IVAqwQyFgQozFE2Nyj7NRcCCCDQCgECAK1Q5Z0IIDBLwAb/3rL/4mhqZ/4N5ddOka45VcpHTPCEDbJs4PdfLpCOXuk2SK82hC2V/9zG8I5pA1YbuA4PuHdem2G2rQC2JLyZy7Ya2GxtvRUHQe+379t+e5sBt7+q/71s2x2eeV36xp2SrRKod/3mmdJb39RY6Weugmi0bapfHyv6M+E/fzy6PFeeJL3jtOh+FCcAYMGf84+p369sG8SPf+GfdBB0vftM6bLj4wVUkuhHjQZerA7VLRPWh6rbTOzfe/1om/Rvd0i2XYELgXYIZLI5FbwggC1LIgjQDnO+gUDaBAgApK3FqS8CHRCYGvzbsv+YG5I7UN5WfdIGKR+/SjpqRf0vVDPO/+gX0++z5fF/dLFks5xxr7CBoJXpPWdJFx3rtppg5ndt9v/zm+KWxr/fvv2HF0o2Yxy1TL6RL7yyS/rM9ZLtzw+7XI8AnPm8DVoffF76wmZ/AGmrJ37vfMnaqJnLpcz2fktcePwh0V965GXp738SfZ8FL/78rX4+inrX6IT0lVv8/AK1l7Xl+ydXpQSdkBBVgmb60YJh/+fiWAuKtWC8dPcz0j/dFFUDfh+B5ASy2bzyA3Nlf+dCAAEEkhYgAJC0KO9DAIFpArbPf2rmP72Df0NZt1L60KV+or561/5x6cs3Sw/VJLizQc6fXiYdGbF1IOy9QQEAG6j99tnShce4L5ee+f5GB25Wnw9e4pu0YMzmFdNli8CfbvCT3cW9avMq2OD/AxdFL513+YbNsP/kIT9xY9i1eqn0kQ3S4ojEhfZ81HL96jfOWye975zwEw6q923fK312o7R1x1TpOtmPzOIPLvQT/LXqirOKolVl4L3pE7AVAIWBuSQFTF/TU2MEWi5AAKDlxHwAgTQL2OB/XMWJ/ame+a/2AFvmftXJUjZixGtZ9m3W1gZbdtkA60OXSKesbnywHDSIee854Wfau/baRgIAzQYzXMvmEgD4xNslG0TGuWoz/tuzf3JpMoP/ahmiEkDaiQ+WL6F6okBY2aOW69c+57oSIqhsnepHrbAPsiQAEOeng3uTFLCEgJYTgHwASaryLgQQIABAH0AAgRYJVFQuFb3Bvx37x+W+bHvmoDqJAdbMpeB2NJ0FJAaaXGHqOsNcbX8b/FuiOVvJ0KqZ/+q3RsalL22WtmwN7n1L5/ltclDEsvfapy1jv2X8t5wKrQpk2Df+8QZ//3nQde15/qqNqMslAGLvsMSUH786evtC0F79TvUjG/zbCpKoLQtRRi6/TwDARYl7WiFgA/9cflj5gi0ba/WfmK2oAe9EAIFuFCAA0I2tQpkQ6AMBO+5vYtwG/xP+4fYpv1wHmzP3/196vJ+lPsmBuh2R9ieX+OfSN3v99JfSf9zt9pZGVzLYHvsXd0i2F9sG3sesdJsBD1quXltSWzb+0Q2StY3LNfO4P5ekeS7vnXlPvcCFGf71NW6rFlyz27tuTZm5//+4g/299xYIaeayPx1s24MdhehyNRp4sYDI09ukO5+WHnxB+p03S6cdEf3FRla5RL+VOxBwE7AjAfMDc5TLWYZWggBuatyFAAL1BAgA0D8QQCBxgepxf6XSGIP/SV3X8+Zr9/+7HssW1YC1S8FtAPmXV/rn0zd7FUvSt+6RNj3s9ibLtv/rlrk+53a/DQxf2O5nYX/q1aln7Ig5O74v6rITAD7xAz9JX9BlSfRsFrneOfXV52xQ/n/uk258xP83SQVmgso1UfJPVtj86OzfteMjP/wWt+CNZa7/5I8kC1zUu+wEiHedHt0utQEV1+Mso9rIfj9uP7KB+4XHRm+lqX7bgmqWT+Mbd01PCOm6/SNOkMulvtyDQFwBCwIUBuYpm7MlWwQB4vpxPwIITBcgAECPQACBRAX8pH8jqT/ubyZqI/v/LbHcWWub/8+92plbrxwnNZ70r7ZeUUvsa++NO1tsg7bbn5K+etvsAbxrBvyoow9PPNQPAEQdfWgDVBv820DQLsuY/7HLpZULw390bLb5nuekTVukHfv9EwJOOtytLcMy7dvXXJP12b1R9a+WvpH9/5aDwI77ayTj/0y1OP3ogmMkCwDZkX0ul737+w/4x1XWXoctliwBZNTqD2v7b987+3mXb3MPAkkKeMcDWhCAkwGSZOVdCKRSgABAKpudSiPQKoFq0r99skAA15SAZf93WW5cHbTZwP/ac6UhOwq6yau6p9wGa0kt/bciRS2xrxbbvvuxDdIJh7pVxAbP128JPmveBt02+LZBeNRlKxO+fmf4Xa6D6ZkD1Kil/+b973dI9z439W3XY/bsiXoDYtfVD3GW1f/N26QjlkVp+is9zDNuMCfqza79yJb+/8UV7hn/941J37xbuvWJ2SU480jp/edH/3yNTEhfvskPpnAh0GmBbG7ACwKQFLDTLcH3EehtAQIAvd1+lB6BLhLwk/5NTOxTpVzqonJ1R1FclhtXB20221xvmb7FVmx/twUHXHIDVJfC/8EF9VcUjE1Itvx87pDbTPVzr0v//QfRvrZc3/IYuCz9t+X6mx/zB9BBl+tWCpdl5a7lqh2QRw1+a5MEziy/60DbBsSf2yi9VHPUXvVdrscWuiYAdM2DULst4b9eJp26KrzdW9WPLPhhWy+iTtGwkln9v3ufH0gKulxX5EQlZIzu/dyBQIICmYzy3skAlniDrQAJyvIqBFIlQAAgVc1NZRFonYCX9G9sLxn/A4hdB1nVQVsu4y9zDhrc29L4mx+Tvn6X9Ftnuu2Fv+856bYnpd+/IHy/uwUJ/vkmad6QZKsV5lvS6YjL3vuFG+vfZHvF/+ytbjPM9qaHt0qf2Ri+b//qk6W3r5dy2frftdlfOwHATj8Iu1wDALUz1H98sXTmmuA3zkwSOPOuv7raLfeCZZ3/2x/ONnDN1m/fdR24um6DqCYUXDy3/sqUrTuk/+dnfvu45ipwOUnC9WfI6m45L372mPS128Pb3nVFjmsehaifFX4fgcQEvCCAnQzQZPbNxArEixBAoNcECAD0WotRXgS6UMCW+xcn9qlUGifpX0D7uA6ybND2xc3Sb54pHbVi9otshcAtj0tfudX/PbvPEuvVu6qnCljm/BMPC76z9lx714GW6xnzdlxdWDBjZmmq9a9N+DfzHtf96q/ulv7+J/42hbDLdRa4GgBYMT88iGIrFzY94ifvC7riDN5/9rh/1ODMK04CwKgEiNV3uwZBbCD8P6+T/vDC8K0crexHv3G6dIXlrnCY9LQgxKd+Iu0eCW97lxU59vTM4zO78I9fipRGgUxGhYG5yuUG01h76owAAk0KEABoEpDHEUDABv8jKhZHGfyHdIY4gyw7Du295wTvTbaZ4c9cPzWwcQkA2B5me6cNnoYD8glYwjlLtHfX037hXYMV9RLV1TK4znpbQMEy7Nfbs2/vdV1G7zJwc/Gzb1YDANecEj77H7Vy4YzJPedBbVDrZe31lVuke56d3Zlc963bky6rM+w+VwPz/PkT4bP/tnrFToSonpKQZD9yPULT6uOy9cM1AaC9LywYw5/7CHRcIJPRwOACkgJ2vCEoAAK9J0AAoPfajBIj0FUCpeKoJib2M/iv0yrvOsMfgEdNXtogy2aSg2bqZw7U7XMuy5htVtZmRE8J2LMdtFTaNTGeS+I2O2bPlszbtoKoy+V9SQ/cXAe/VjYb3L737OAz76NWLlgSxA9fGtwGM12eek365I+Dt0C4bn9wXZ3h2oeqA+Glc4P7pq1MsQDSl2+eqk2cfhSW76D6tjirSCwvxad/Wv/oQ9dAShzHqP7N7yPQCgE7EaAwOF92TCAXAggg4CpAAMBVivsQQGCWQLk0ofHxPQz+I/rGtedJNoiJuh79lWSD3KD99w+8IH1+0/Q3uCSEs6XbC4aCB+Gv7PJXFFiQoHq5Lot/8lXp735Uv0Z2VJydMR8V+LABpOU1+Npt9d/nOnBzPbotTgDgiVeks4+aXZeopf9Wo3dbrobjo5MgjhX9FRA/fzzYwbUfua7OsK+4HKlo7WNHMp58WHA/CgreJNmPopIOVrWKZel790nXPVS/H7mWzTWRYtTPNb+PQCsF7GSAgcF5JAVsJTLvRqDPBAgA9FmDUh0E2iVgSf/Gx/aQ8d8B3HUA8+w2afWy2fuc945K/3TT7IR2LvuYX9/rn3U+cxAetlTadY+9y9Jo1+X/9Za91/K6Dtxcj25zDQDYDL8NghfPmd3Y9fab28y/HeX45qOikxba+x98XvrC5vAEiC4BHyuhawJAu9elD1lfefZ16aiDggMgP35o9pGNSfWjOMv/d+yX/mGjZFtl6l0uK2fs+WriQwv+cCHQzQKWEDBfCPgDqpsLTdkQQKBjAgQAOkbPhxHobYHxsd2yFQBc0QJOs6wVyRL2BR2Vd/czfgCg9nIZGNlxgfaXDURnXmFLzV0G7S4z7HES1rlmWncdALtsJzAP1wCAGVoEZVYQpSz98AHpPx+c7WtbLmzrx8GLoldA2NO1CfTCepTLYN2edU0A6JqY0Np7ohycQyIsAJJUP3Jd9WH1dsn7YPe5Orokkoz+6ecOBNogQFLANiDzCQT6R4AAQP+0JTVBoE0CFU2M75ft/edyE3AdcAS9LWx2PM4Ae+Z7bWmzLTW3Wfzaa+VC6WOXS8vn16+XyxF7rnvA7Usux8C5DlbtfTYD/InvR7eNawAg7E020P7UddP3m1uyv6tOllYtkTJRex8mX2wBCzvZwRIJhl2ubWPP/+JFyfbVR12uJz6EvSdsyb1rWV36keuqD9f9+nHySLhsc4ky5vcRaJdAJpvTgJcPINeuT/IdBBDoUQECAD3acBQbgc4IWMb/URUt6R+Xs0AzAYAtL0mfvn72p1yzrAcVMmz2/+TDpQ9cHDzTW/sem6223AGWQyDsSnrgtm6ln/QwKD/CzDIE5UsIKmczAQAb/NbO/h++RPq986XVS90H/lam13ZL//Iz6enX6nenOIN1l+0Z9rU47wwqXVAAxO5Lsh+5biVw3a8fZ0WBS2DK+Q8BbkSg1QKZjHK5Ae94QLd1R60uEO9HAIFuFSAA0K0tQ7kQ6EKBUmlME+P7SPoXo21cluqHvS5spt7udz1acOa76yVKs4R97zo9Olmdy8zoe872yxh1uQ7cLjlOsqSCBYfJrU0PRx8naOX6nTdLFx8XVcLg37eB+//6qb903wb9f3Jp9MqJ2jfZtoLHX5H+9y3TkzCGlcYCPvaNoYCjHGufcZ0Jt2csqPKxDdJgxDuDyjQzAFJ7T5L9yHXbh+t+/aQDU431Hp5CoEUCmYzyecsHYEevOC5BalFReC0CCHSvAAGA7m0bSoZAVwmUy0VNWNK/SrmrytXthWlmlrV2kDmznq5HC858rl7SOtcs8y4zo66JD0fGpS9tlrbUWf5udXAtm+VR+P790o9+Ub9nLBiW/u9fk5ZFbHcIesvMUws+cJF01lr3/9y2pe83PCL98MHwhH8zv3vmGsm+k434b/qw5I5B9XjHeunXTnUvd+076vVN17Zy6Ueuq2dc8z645OOweroGprr9zx/Klz6BjJcPYL6yuQYie+njosYIpFKAAEAqm51KIxBPoFKxff97VS6Nx3uQuxteZh11NJ7rIKu2CeydG7dI37wruGFcBkf2jp88JH37nvqN+zdvk45YFt0BXAIAtv//L66UbJl91DVR8uu3+dHwOy0p4ocukU5dHfW24N+vPZUhTm4CC0489KL0jbvcZv2rX7dgxUc3uHm6BgBs1cJHL5cWDsc3iOqbSfajv/9NaZmdcBZxuQQArM4f2RB8msPM18c5SSGqbPw+Am0VyGSUzRa8rQCZTEAG2LYWho8hgEA3ChAA6MZWoUwIdJWA7fsfUdGS/nnp0LniCDS6AiDqaDzXGfbasoYdJ2j3uA5kXQaYpx0h/dHFUt7hvz1dAgAXHiPZloKBfLR81Pts8P/+yaP5gk5HiP7C9Gzzcdq3kazy1WDFKavdZupd2qeRLQud6kcfvCR61YOVzSUA8GunSNec6tYvXU+mcOkv3INAuwVsFUAuPyQ7HtDtT452l7eVARwAACAASURBVJDvIYBAJwUIAHRSn28j0AMCNutvs/+2CoArvkCcAWLt2y2T/d/+MHyJuOsMe+076x2T5podPWqAaYN/21tvs9YulwU6vnyTn7k+6LIB8F9eKR19kMvbpHoBgCQG/zNzKMRp33o5HcLqbisVXAf/9o6oIxoPWeQHZ1xWU4SJ18sB0al+ZAEAO/ngpR3Bpbb++BdX+IkPXS7XIwVd3sU9CHRCwGb/84U5yuUHCAJ0ogH4JgJdLEAAoIsbh6Ih0GkB2+9vSf/K5Qlm/xtsDNcj0WpfH7VU3+513RtdfW+95H92j+upAvUCALYP/j1nuQ/+7buWtM62FHzn3mBgL2nbSZLrbH1YAMCe/8CF0ulHuL8rqEQ79kv/sNE/atAue+8n3uY+oLbn7ASF3SP1O5QNWP/gAumEw+LP34WdAmAz/39wofsgOKiEUTkWOtWPooIrFpS68Fi31QRWb9eTFBr8Y4HHEGiLQDabV35gruzvXAgggEBVgAAAfQEBBAIFbMa/VGTpfxLdI+5gPWr5fyMnC0TtaY6TZT9ocGSZ399+qjRsk00xL8uk/8UbpwbV1ccvPV769dPivTNoILh8vvQ750onHBp/MD2zKkHHMrrsea++x4I7T74i/b8/D88DYOX87XMkCx41cgUlerR3/u658U4qCPp2VD86b530vnPctmsk3Y+e3SZ9btPs4IoFkS4/0a1MVueoIEcjbcIzCHREYPJowHzB8gFwKkBH2oCPItCFAgQAurBRKBIC3SBgR/4Vx/eT9T+BxogbAIjafxxn2Xm1+FFLmuMcK2hZ7L93v3Trk9KbDpWuOEk6cpnUzH9f2v74n/5SsszwKxf4A7Yzjow+kjCoeWw5+H/c7R+zd+lx/sxvI8nuZr47bGBoxxNaACTOf17bSoX7npNuf0p6/FU/B8Pxh0gXHyutXSHlHPInhHXNsiUbfGkqUeOVJ0tnHOE+AK7X5bu5H1lw5blt0nUPSfe/IB27UrriTb6r6woSqzsnACTwhx6v6BoBPx8ARwN2TYNQEAS6QIAAQBc0AkVAoNsEKpXS5NL/Ikv/E2icODPE9rmo49HiBgBczoaPswIgAZKefEXYWfMWqHj/+dJwn5+6lZZ+FNbOPdlpKTQClgEgm1OhMEfZXANLtBBEAIG+EyAA0HdNSoUQaE7Alv4XJ/bLVgCQ9b85y+rTH7pUsuR4LldUkj17h2vG/ur39o9LX77ZP4Iu7HLdu+1Sh1beYz7ZTLwZ3aTKE5aY0WaXP36VdNSKpL7Une/pp35UT9i2pFiehld2dWc7UCoEYgsc2AowrEwmF/txHkAAgf4SIADQX+1JbRBoUsD2/Y97AQBLAMiVjMC7zvCXybssEXedfYxzCoDL8XOu2duTEWnsLba0/YZHpFNWSSsWNPaOmU/Z4RauWxfqrcy4YPKowsEW59qKU95khKbe0i/9KMrludel//6DqLv4fQR6S6B6NKBtByAfQG+1HaVFIGkBAgBJi/I+BHpYoFwuqmhZ/yslZv8TbMc4y+ujjv+rFusPL5LOWetWyAdekD6/Kfrev7ra/bi96Lf5RxhaQsO5gy53R99jx8/9j+ukd673Ayq2EqCZy3IZWPmWzYt+S9TKDFsFEPfIvuivTr/DymuD8DXL4z4ZfL/tmd+1X1o4xy041cl+NFGWWh1cqSpZboYv3JiMMW9BoJsEbCtAPj/M0YDd1CiUBYEOCBAA6AA6n0SgGwVsxt9f+j/O4D/hBrIB24ffIi2aU//FNiC7+THpa7dFF8A1aV+cjOZXniS94zQp30QCumrJx4p+Ur+X3pCuPa/5IEDtSQGW1f9jlzeeJd/KaNnsv3qrZEcXugRSZh7/F9RCdnTfn14mHZnQAL32G9Xy2r/7LxdI84ai+0i9O2wlwS9fku5/XrIkhkMR+QuijpGs/VYr+tHohH8iRL6J1cu7Rvw8DQN1VmnYz6AdS/nte5rz5WkEulIgk/GOBMxbPgCOBuzKJqJQCLRDgABAO5T5BgJdL2BL/8dUnBhh6X+L2urPLpdOPKz+y6OO/6t92gbBf/7W6KXwLgPX6nttAPsXVzR3Try9a8c+6et3Svc+57/5PWdLtgqi0cz2ltX/K7dKD2+dErCcChZYsHwIcS4b4L2wXfqXmyU7beHCyaX79QaF9v6g4/+Cvmvt8kcX+0GAJhcoeK+fWV77d+89R7rEzrRvMFBjqxlufFT61j3SnIL0F1dKhy+pr9jpfmR1/eAl0vpV7ls2amu0d0y6+xnpgnX1gwgTJembd0mbH43Tq7gXgd4RsOX/2dyg8gXbCtDgHyK9U11KigACAQIEAOgWCCCgcmnCm/23LQBcrRFw2SNuA9zPbPSXzrtcNrC+9PjwpfA2eLzraT8BoOvV6MDa3m+rDSzR4Dfumn3G/bvPlC47Pv4Mrg3S//ct0tOvza6BHRVoZ7xHDd6rT1r57nxa+tc7pLEJ/99aACFqAGyzz1+9zbd0uQYL0vvOkc5e23jQw75jx9Hd9qT0b3dO7xONbjew/vCrnf7s9oMvTNXEDK+yLRUhYwF77pbH/SCM69WKfmTl+8CF0ulHxAt+7B6Rvna7dMxKyVbO1Ltsm8WXNkt23CEXAv0qYAP/XH7I+4t8AP3aytQLgXABAgD0DgRSLmBH/tnMP0v/W9sRomYwbdb8SzdJT73qXo6oJee1y+bd3yqdcKj0u+dKNpvtctmM8pOvSd+9r375LXmfJUQ8eFH07LgNfm9/Svrm3VOD9aCyvPkoyYILC4fDS2rL3V94Q/r+/dMHvtUn6g1WLRhz21N+ECLuddRB0rvPkNYujzdgNU8bgH7nXunFN4K/av3pt8+Wzj3aLQBiy99vfET68UOzA0zWjz4yuXUhaNWCrZiwPfHWn+JcrepH56/zAz9RW2qs7Z7e5m/1sOuPL5Es2WW9ixMA4rQw9/aywIGtALk+P7+0lxuJsiPQIgECAC2C5bUI9IKAHflXKo56f5H1v/UtZoO2a06RLjpWWjDkL2W2mehnXpe+cWf4YK9eyWzw9q7TpdOO9Pc322ztyLi0Zav0nXviD9qq37KybjjBn8W2jPu2R7w6OLRl0vYNOybNZpJtgGyzrC6XvffsNdJ566RVS/wyV2eebdBve91tX/pPfun+Tptxf9up0llrpEXD/vts8GfLvi0wYbkIogIrFpywtlm11J+1t+d3jvg5GYIGzS51rd5jbWRbII4/xA9+WDK7Qs1e9mY8LUhjKyHedJg/IK6uhqjW/6Ud/iqCO5+pv7LEDH/rTOnMNdLw5FHh3dyPrLwXHyudcaR08MLJ/pnx05fYSRq17W4rBmzbRFTAwNqLEwDi9Gzu7WUBtgL0cutRdgSaEyAA0JwfTyPQ0wLlkh35N8LS/55uRQqPAAJhAm9fL731Te4nCNQ76hFlBPpNwDsVoDCsXC5mMpV+g6A+CKRMgABAyhqc6iJQFWDpP30BAQT6VaCRfAFxTszoVzfqlTKBTEa53MBkQsAmjthIGRvVRaDXBQgA9HoLUn4EGhDwl/6PTC79t0XjXAgggEB/CNi2CDsq8eiV0bkmamtsyR6/cot097P94UAtEHARqCYEzBfsbNEkzi5x+Sr3IIBAJwUIAHRSn28j0CEBlv53CJ7PIoBASwXWrpB+73zpkEXxP2PHTX5uo2R5E7gQSJNANldQvjBHlhiQCwEE+l+AAED/tzE1RGCaAEv/6RAIINCPAicfLl17nluyv6D6kwCwH3sFdXIRsISA/rGAwxwL6ALGPQj0uAABgB5vQIqPQDwBW/o/5iX+I+t/PDnuRgCB7hWwUyXsFIO5TeQyIwFg97YvJWu9AMcCtt6YLyDQLQIEALqlJSgHAm0QKJeLKk7sV7k00Yav8QkEEECg9QJ2XOU7T3fP9B9UomJJ+va90sYtrS8vX0CgKwVICNiVzUKhEGiFAAGAVqjyTgS6UKCa+K9YHPUPy+ZCAAEEelzgypOkt50qDTS5dXnfmPSlzdIjL/c4CMVHoAkBSwhouQBy+QESAjbhyKMIdLsAAYBubyHKh0BCAjbr783+l4sJvZHXIIAAAp0TeOdp0uUnRg/+yxUpG5Hc/OWd0id/JO0d61x9+DIC3SCQnTwWkISA3dAalAGB1ggQAGiNK29FoKsEbL+/7fsvlcaY/e+qlqEwCCDQiIDLzL+tc3phu//21Uvrf+WBF6TPb2qkJDyDQJ8JZDLKkxCwzxqV6iAwXYAAAD0CgRQI2MDfS/xXLqWgtlQRAQT6WcBm/W32v96yfxv8P/GK9K27pT+6WFo+P1zEVgj8+BfSd+/rZzXqhoC7gJcQcGAuxwK6k3EnAj0lQACgp5qLwiIQX+DAsX9F1rbG1+MJBBDoJgGXbP82+P/FC9I/3yydfJj0/vOloUJ4LfaPS1++WXroxW6qKWVBoIMCXkLAQeULdixgtoMF4dMIINAKAQIArVDlnQh0jUD12L/9siSAXAgggECvCpx2hHTtedK8Okf92Z9yDz4vfWGzVC77KwWuOrl+DgD2//dqj6DcrRSwgX/BVgHkLHoWkUSjlQXh3QggkLgAAYDESXkhAt0jwLF/3dMWlAQBBBoXsCX8H7tcWrkw/B0zB/9253+7Qjr+kPrfve856Qs3Nl42nkSgXwVy+eoqgFy/VpF6IZBKAQIAqWx2Kp0GgQPH/k2MpKG61BEBBPpUIJuVPnSJdMrq8HnI6p5/O8pv9+QfeRYssKBBvf3/xZL0rXukTQ/3KR7VQqAZAS8h4LBy+SFlMqwCaIaSZxHoJgECAN3UGpQFgQQFOPYvQUxehQACHRP4tVOka06V8nW2Ij+7TfrcpqnBvxX2zCOj9//v3C/94w3SM9s6Vj0+jEBXC5AQsKubh8Ih0JAAAYCG2HgIge4WOHDsX3G0uwtK6RBAAIE6AnZ834ffIi2dF37T9r3+IP75ySP/qnf+zrnSRcfW37385KvS3/2IJkAAgXoClgwwl7eEgKwCoKcg0A8CBAD6oRWpAwIzBMqlcU2M7yXxHz0DAQR6WuBDb5HW11n6P170j++7fsv0atq2gb++RrIAQthlx//95CHpO/f2NBGFR6DlAplsToWBeRwL2HJpPoBAewQIALTHma8g0DYBjv1rGzUfQgCBFgqctVa69tzwI/xs3//9lvH/htmFsMR/f3yxNG8ovIB7R6V/ukl65OUWVoJXI9AnApYHgGMB+6QxqUbqBQgApL4LANBfAv6xfxPj+/qrWtQGAQRSJWAz+B/bIJ1waHi1ben/ZzdKW3fMvuc3TpeuOKn+8X9PvSZ98sf+cYFcCCBQX4BVAPQQBPpHgABA/7QlNUFA3rF/4/u8v3MhgAACvSpwxmQCv2E7gjzgskH7jx/yl//PvCx48PGrpKNWhNee5f+92jModycF/FUAc8gF0MlG4NsIJCBAACABRF6BQDcIcOxfN7QCZUAAgSQEbPn+mWvC3/TKLukz10vb9sy+56TDpQ9cJM0ZCH9+z6j0hRulJ15JorS8A4F0CGQyWRUG55MLIB3NTS37WIAAQB83LlVLl4Ad+zcxsU+VcildFae2CCDQVwLL50t//lZpxYLgakXN3rtk/9/ykvTp6/uKjcog0BYBVgG0hZmPINBSAQIALeXl5Qi0R8A/9m+/t/+fCwEEEOhlgfPWSe87RxrIB9eiXvK+qOCBvbFYkr51j7Tp4V5WouwIdEaAVQCdceerCCQpQAAgSU3ehUDLBSzvtVTx/mb/x//ncqnozf5P/kbLS8EHEEAAgVYJXHuedOEx4W9/frv0tz8MTt7nkvzvtd3S//pp8PaBVtWJ9yLQTwKsAuin1qQuaRQgAJDGVqfOPSBQmTbIt/39/si/LJvtP/BXuaSK/a9SZvDfA61KERHopMDQgryWrh6WJcmrvfZun9COl0Y7WbRp3/6rq6WjDwovzgMvSJ/fNPv3D10sfXSDtHRe+LP2J+nNj0lfu61rqktBEOg5AVYB9FyTUWAEpgkQAKBDINAxgbBBvj+gr1RKk3+vTA787Z8nAwEdKzMfRgCBXhVYduSw1r55kbK5zLQqbHtmRE/dGnCWXgcqOm9Q+vjV0iGLwj9uS/e/fufs33//edL5x0jTazf9vh37pX/YKNkqAi4EEGhcgFUAjdvxJAKdFiAA0OkW4PupEfAH71Oz9RWVVSlPzebXzu6nBoWKIoBA2wR6IQDgMot/33N+Bv/a6/QjJNs6MHcwnNP+BL7lcekrt7aNnA8h0LcCrALo26alYikQIACQgkamip0QqM7u2wDfn8Ev23J9m9Uvl1SulFiy34lm4ZsIdKHAoSfO06r1s1Pev3D/bm3dsjexEvdLAODFN6RPXSftncx5unqp9CeXSpYAsN61c7/0xc3SU68mRtoVL5q7pKDjL1uq/OD0vR17XhvXlp++3hVlpBD9KWCrAAoDc1R/3U1/1p1aIdDLAgQAern1KHsXCdiAv2Z2f3IJ/4FBP3v0u6itKAoC3SVAAGCqPVYulD52ef3BfLks/fwJ6Zt3SycdJr3rjOjBvx0deOMjwVsHuqs3xC8NAYD4ZjyRjACrAJJx5C0ItFuAAEC7xflenwjUDvj9Zfy1g32S8vVJM1MNBNogQABgOvLfvE06Ylmy8Lbn/zPXS7tHkn1vN7yNAEA3tEJ6y8AqgPS2PTXvXQECAL3bdpS8rQLVxHz2d1vGX5OkbzITP0fwtbVB+BgCfSNAAGB6U0YdAxi34W2rwFdvlSx3QD9eBAD6sVV7p06sAuidtqKkCFQFCADQFxAIFZgc9E8O9svlord/v3oEH3AIIIBAEgIEAKYrnnGk9P7zpeFC87q2XWDzY9K/39H8u7r1DQQAurVl0lOuXH5QhYG55AJIT5NT0x4XIADQ4w1I8ZMWqA76SyTtS5qW9yGAQKAAAYDpLNms9LEN0gmHNtdhbPB/73PSl38m2a/79SIA0K8t2zv1YhVA77QVJUXABAgA0A8QUMUb7PuZ+ov+DD+Z+ukXCCDQJoF2BQDaVJ1EPuOa2T/sY2kZ/Fv9CQAk0uV4SZMC/iqAeU2+hccRQKAdAgQA2qHMN7pOwM/YX3MsX/WIPrL1d11bUSAE+l2AAEBwC598uGT5ABbZKWMxrrGi9NNfSt+/P8ZDPXwrAYAebrw+Knomk1FhcIGy2Xwf1YqqINCfAgQA+rNdqVWAQO2gv1yymf6a/fyVCmYIIIBARwQIAISzH75E+p03S2tXSJlM/eaxWf+nt0n/erv04hsdacqOfJQAQEfY+WiAAKsA6BYI9IYAAYDeaCdK2bCAv7zfW9LvLe9n0N8wJQ8igEBLBAgARLOeuko6f50fCJg3KFmeALvGi9KuEenRl6XNj0p23F/aLgIAaWvx7q0vqwC6t20oGQK1AgQA6A99KeDv4y96g/4D2ftVEUf19WVzUykEelqAAEBPN1/HC08AoONNQAFqBHL5ockTAWBBAIFuFSAA0K0tQ7kaErAZflveXy5PkMivIUEeQgCBdgsQAGi3eH99jwBAf7Vnr9fGTgQYGFoo+zsXAgh0pwABgO5sF0oVS8Bf5l8uTUxb5s9sfyxEbkYAgQ4JEADoEHyffJYAQJ80ZB9Vw04DsHwAXAgg0J0CBAC6s10olYOAl9SvPKFSyWb7J4/vY5m/gxy3IIBANwkQAOim1ui9shAA6L026/cSZ3MFDQzOt9PG+72q1A+BnhQgANCTzZbuQtcu87f9/bL9/mTxT3enoPYdEcjlM5q3fEALVgxo7tKC7J/tsh/H/TuL2rd9XLteGdf4/lJHyhf20cF5Oa/MwwvzmrN4qtx2/9i+kkb3lLRn27j2bhtXqdj6E0JSEwDISHMWFbRw5YAG5+U1Z1H+QGb/ap8Z21v0+sz+nROyeG6vXNWfhfnLBzRncV6FwanlzyO7il5/2rF1TMWxcuJVIgCQOCkvbFKAZIBNAvI4Ai0WIADQYmBen5RAdZn/OEn9kiLlPakWCBp0ju4u6uGN2+sO2G2gs/LYuVpx9FwNzcs5TfAUx8va8eKoXvrlXtk32n1ZmVccPUfLjhz2BvzZnOOsVEUa21/S9mdH9KtH92l8pLlARthAv1mPbc+M6Klbd0S+xuq/9s2LZtXf9fnIDwTcUO0vy9bM0fCCnDJZN/tKuaJ9b0zo9WdH9NqT+1sSiGn0Z6BazaEFea08Zq6WrBrS4ByHnwULjO0q6uWH92rbM/tjBzjCBvqNtEvtMy4/981+g+fTJ0AywPS1OTXuHQECAL3TVqks6exl/naMXw9NC6Wy1ah0LwjEHfzkB7NadeoCLV8zrOzkTH/selbkzYQ+d+9u7X19PPbjcR+w2djDT5mvBQcNOA88w75hA9KdL4/p2bt2easEGrnSFAAYnJvTqtMWaMnhQ+4BlxDUcrEiC1K88MDuRGfQ4/4MVIu36NBB72dh7uKCUwAsqFp7XhvXk7fsiNWXCAA08lPHM50SIBlgp+T5LgLRAgQAoo24owMCNsgvl8f9xH62x5+9/R1oBT7ZzwJxBj8HrZvrDaQLQ8lkdbbBtM3s2mC6FUvskxighbW9LeF+4YE9evWJfbG7RxoCADbDf/jJ83XwcXMbDxSFyJYmKnrxwd361WP7Ys+eB70yzs+APW9BjTXnLNKigwcbHvjXlsMCSU/8bIdzMIwAQOwfOR7opEAmo0JhjmwlABcCCHSXAAGA7moPSqOKN+AvlfzBPwN/ugQCrRFwGfzY8u01b16kZauHExnwzKyJ7Y22WVBb6p3ElfQALaxMtgjptSf36Zm7dsUaiPZ7AMAGqGvPXeTPjDtc5lia8PfE5wrZA/kAoh612XMbOLdiS0bgcviMdOgJ83TYSfMTD2rYz8CjN27X2N7oVSUEAKJ6Br/fbQJ+MsAF3VYsyoNA6gUIAKS+C3QLgA38iyqVxhj4d0uTUI6+FogKAAwM57TuosWyZfRhV2m8rJHdJY3smvAGMHbss+2xH5qflyXac9lrPzFa1tO379SOl0Yb9o4z61wuVTSys6jdr41rZHfRS/RXvSyAcCCp4ZJC5GBv29P79dTtO52DAEtXD2vlMXNm1bMwnPMSEgYFSCYc8g5YcjnbVx51tTIHgNVtzdkLZVtFwi5r651bR73l/EEJFquJ9JauGtKS1cN1V5zEnT0PKlPUz4AXmHAMglm/stUhlkDSsmBm81kNLcgpPxC9aub1Z0b05G07IvuR/UwdccZC5QvT8yhkchlZcGDmz5uVZ/+O6OCaWdq2nFYkKIzqk/x+fwt4yQAH5ssCAVwIINA9AgQAuqctUlsSy+RfKtrAf5wZ/9T2AireboF6gx8byK+7cInmLZ39H2020Nn1ypi2PrTX288femWkBcsHdNjJ87Vg5WDd2V0beDxz5y5tf36kIYbVpy/QIcfPC33Wyrz7lXH96tG92vmrsciBlveijLR8zRxvObsNvIIum8F+6aE9eukXexoqd/Whdp0C0KoAwIqj5ujIMxeGBkwsOPTcvbv0xoujbvaTMN5WjvWTe+0DhC2g8PjNb8hWBDRyRQUAbPB/zCVLtHBl8Hnm9v3tz43o1Sf3hw60LVHgqlPme4kCwxIg2tYGWwnTaBCMUwAaaX2eaYtAJqNcblCFgblt+RwfQQABNwECAG5O3NUCARv426C/VBz1T3siuV8LlHklAsECYYOfRze/obVnL/QG7bWXt2//uVG9cN/u2EuvbRBkA8R6e6ebGczZ+49/y9JZA3VLHme5Bl58cE/sMlfrboO21act8GbugwZwVu4nbn7DW1HQ6NXLAQBLCrnm7EWBg3/ztwDJVlud0Gju1oy0ct1cL5AUlIPCjph84uc7GgoC1AsA2OqWYy9ZMuvnwNrY2nzrL/folcf3y34uXK6FBw/qqHMXacBOCwi4LPhl2xoauQgANKLGM+0S8JMBLlAmE9z321UOvoMAAlMCBADoDW0XqFTK3qCfgX/b6fkgAgcEwgY/+3ZMyJZz1162rPnp23Y0Nci1GfWDj7VkgguUm7GEufqtOPuhZzal7c+2QWImI29Q1miwIqyLWFI7y/wedALCzq1jenTz9oYHub0aAJi/YkDHXLQkcGBuy8qfuqXJPlPTGBbkWXfBYm+p+8zL+s0jm+ofXxnUrmE/A/YuS3q5fO307RoWo7aA0nP37GpouXw9L8tn8MjG7bK6xL0IAMQV4/62CpAMsK3cfAwBFwECAC5K3JOIgGX2nxr4V5jxT0SVlyDQmEDQ4MeWytsAuname8fWUT11686GBjxBJVuwYkBHnb/Yy6gedL3xwqge/9kbsQfTtvf8+A1LvVc+c8cu58zqcfQswGCBBjOqvWym25Zwe0vcG7h6MQBQ9Q5K+Ge5FR7b/IYsoV6Sl33TAg52rOPMK24+Bns+LABgpwysXj892GPL9F+4f7deeTz+6Q+1ZbX3HnLi7O0qFlx4/t5d+tWj8d9PACDJXsa7EhfIZJTN5kkGmDgsL0SgcQECAI3b8aSzgA38x1S0pf6VMgN/ZzduRKB1Ai4Z6S05mSW5c13m7FraecsGtO7C4CCABSEsH4AN6OJetkS8OF5JvLzVctjs/3GXLg0cgDazhLsXAwBHnrVQK4+Zva+3ma0cLu1t+RisDWYmTWyk3wS525YC+39TtXkfkkhUWa2bvfeEDcsC80rY6gILJMW9CADEFeP+dgvYNoDCwDySAbYbnu8hECJAAICu0UKBinecX2liVOWKnxmZCwEEukMgKgCw+5Uxbxa3VGzNz2295dC2DcGWQ3djVvIlhw/p6PMXz9oKYInuHt74utNxbjN7QK8FAOxkiGMunr3031ZCPHPnTi/LfyuvsL4Tt99E/QxYHVpRJzst4aB1s4Mn+7ZPaMv1r3vfjHMRAIijxb0dESAZYEfY+SgCYQIEAOgbLRGw5H4242+J/hj4t4SYlyLQlEC9wc/oHn9PtcvZ5M0UwvbVrz596qxB+gAAIABJREFU4awl9d5y6Pt261ePRB9t18z3G3nWVgGcePkyzZ1xQoIN2p66bWdDJxn0WgDAVm/MzBNhlq7H2TXiPvMZ26N/6Jumb8eI22+iAgBJnfIws+xhpzE0mgeAAEASPYp3tFqAZICtFub9CLgLEABwt+JOB4FKpeQt9/cS/DHj7yDGLQh0RiBs8NPMXuTYNclIx12yVHbc28xr/86iHr7+9a5cBWAnGqw8dvYMrp02YFnv4169FAAIm/23pfOP3viG07nzcX2C7g/LQRBnFUBUAKBVAQ3bvmD5KgaGp+fBsJMHHrt5h2z1TZyLAEAcLe7tlEAmk1G+MEe5/FCnisB3EUBgUoAAAF0hIQGW+ycEyWsQaItA2OCn3QNvOx7NZpTzA9lp9W5kT3db4CQtWzOstecsUjY3PRugLX1/6tb4e7h7KQCwav0CL3nezOvVJ/Z5uRvaeR18/DzviMbapIxxEjLWCwC0MqARuoqkVNHTt+/0ThqIcxEAiKPFvR0T8JIBFjQwaH9+zMik2rFC8WEE0ilAACCd7Z5grSsql/1Z/3JpjFn/BGV5FQKtFAgb/DSaiKzhsmakYy5coiWrZs8KNZNYr+HyODy4YOWgjr1osXIzghZ7XhvXlp++7vCG6bf0SgDAZt1P2LBUcxZPP4qvOF7W4ze9od2vjseuezMPhCXUcw3E1AsAvLxlr56/f3czxav7rOVQsHwSMy/b+vLyw/G2vhAAaFkz8eKEBUgGmDAor0OgQQECAA3C8VjF29pve/1tub+3158LAQR6RqBdg04XkLA90XaWvCUDtJwE3XQlPeBqV1uEObsOmMMCH40mr0uiTYMG0vt3TOhhhySSYe4TI2U9csP2lm5nOOq8xVq+ZngWgR01uHULAYAk+gbv6EIB2waQH/K2AnAhgEDnBAgAdM6+h79cnfUf9QIA7PXv4aak6KkVaNeg0wV4YI4djbZUQwvy025vJrGey3cbvSetAYBDTvCX3M+8Xnlsn569u73L/6tlCEok6bqXPuxn4I0XR70VDa28kvz5S7o/trLevBuBbDavwqAl8Jy+7QsZBBBonwABgPZZ98GXbNa/4g36LcN/pVzqgzpRBQTSKZDkACQJwbAl0Y0m1kuiTGHvSHrA1a62aHYFQNCsdaVc0bN37dKrT+5vJXnou4NWJbgmsmyXe1Dhw7792lP7vTwAca6k+2Ocb3MvAnEFbOCfH5ijXG528te47+J+BBBoTIAAQGNuqXvKBv6VclGlku31Z9Y/dR2ACvedQCcHP3EGREnkJMjlM7KB4uJDBzV36YBs77glYrN/P/MqTdifdRXZ9gNLBGfL23e/Nq6922y7k38+e9IDrna1RbMBgBPfukzzVwxMI3OdbW/VD9DQfD+j/uDc6Rn1bRm9Laevd7XLPU5/d92OUfvOpPtjq9qK9yJgAnYagJ0EwDYA+gMCnRMgANA5+x75ss36l1UqjnuDf2b9e6TZKCYCEQKdHPwEFS1scNpoYr1MNuPtsbYl4sOLCtMyxTfUOSqSndO+61dj2vXKuI44fYEsKV7t1WhZ29UWzQQACkNZnXD5MtkRdrWXJQB85o5dHcvTYG2w5uxFGpo/PQDgMpBulzsBgIZ+4niojwWyuYIKA7YNgNMA+riZqVoXCxAA6OLG6XTR/Fn/CRUtw395Ql7WPy4EEOgLgU4OfoIA5y0b0HFvWTLrOEDXhG7Vd9rA3/aq28DfBq3tvPo5ABCWp6GdvnG+tfPlMT16w/a6j3TyZyDs2y6Bi5mVYgVAnJ7Bvd0gkMnmVCjMlQUCuBBAoP0CBADab94DX/ST/HkZ/m25P3v9e6DNKCIC8QQ6OfgJKmnYIGZ0d9HL6G7L8aMuCyIcde6iWbPU9Z6zZf2Vkh/czOSCtwVEfbf6+wQAXKVaf59LW3TyZ4AAQOv7AF/oXgG2AXRv21CydAgQAEhHOzvXkll/ZypuRKCnBTo5+GlFAGDlMXO1av0C5QohS0or8pap28ywZXnf98aEimPlwDa03ACD8/PefveFKwc0b+mABubmIrcRuAw6gz7YrrZoZgtAr60AcGmLdrnHaXNWAPT0H6t9V/jjjhjWW85YpGNXD2v+nJyyWalclnbvK+rBJ/fpuze/oTd2N3BMayajbLaggcF5FnrtOzcqhEC3CxAA6PYWamP5bK+/N+vvLflv4A/0NpaVTyGAQHMCnRz8xAkAjOwq6uHrX9fEaPBg3d614qg5OvLMhV5iv5mXHSVoiQTtNAHbw9/oZUGBhYcMauWxczV/+YCyudnfchl0xhkMNnImfL36pSkAsPvVca/f1Ls6+TPACoBGfxJ5rh0CSxbk9X9tWKbTj52nQsCfq9Uy7Npb0vd+tl033BP/GFA7DjA/MFf2dy4EEGivAAGA9np36df8Jf/ewN/L8B/+H9pdWgGKhQACMQU6OfgJKmqjSQAXrBjQuouWBO73twH5k7f8/+x9B3hU15n2q957F5IQVSAhQPRqiik2BtvYuOAKsZ3Yv+38aZtsstlssuvdbDabbDa2f9sb94YL7jYY000xvQlEEwgQEuq9T/v3u2JAM7p37rkzd6SZ0XeehwebOfec77znXGm+93zf+9VLiv56Nr1zrvtqL1whAIhcGbM4EREJtjm7RLAU72pA7cV2PSHuk7H6CnctpA9HAPTJ1vMkDhAYnhGK7y1NRmZKiGrUEw3T1mHG+5tqsPmANhJAKgcYFCZVBODGCDACfYsAEwB9i7cHzmaB2cRCfx64MWwSI+BWBPrT+ZFbGAn3DZ4Y3esjR2JudCufuzgRkXZOKQ1Sc74dxbsbpJJ+ereBSAAQhlQFIDrFtgwg4VuytxGVZ9v0htnt4/XnO8ARAG7fXp7ACQQGJQXjyRWpyEoJ0fR0baMRL31aiaISDT8HqBxgQDCCgiM4DUAT2tyZEXAdASYAXMfQa0foDvk3wGTs4JB/r91FNpwRcA6B/nR+5CweNiNWCuW3b1XFbTi3u0F2kaT0P3hSTK9bqqaKTpzaUgcS+HNHG6gEgNIeVZxqRck+bbd/7tgXrWP25zvABIDW3eL+7kYgNMQfP7onDXlDwoVu/nvaQ0Wi9hxvxvMfVWgyk9MANMHFnRkB3RBgAkA3KL1rIMrx55B/79oztpYR0BOB/nR+7NehFF5OXyovHmjElZOtvZfuB+QuSEBMmu1NFWkFnN5ah+bqLj3hshlroBIAKSPCMWRqDKjUYs8maR9Qvr17+Ba37WN/vgNMALhtW3lgJxG4f3EiFk2JRYCMvonIkPVNRrzwibYogO40gHAEBGqLOBCxh/swAoyAMgJMAAy408Eh/wNuy3nBjIAMAkoOCInlXT7W3KeYRaeGYNTcOAQE+9vMa+oy49S2etCNvn0LiwlE7qIEBIcF2HwkUv/d1cUNVAKAUi1GL0hAYIjtPpG4YtE3tSDBRm9qTAB4026xre5EYNyICDx6azLiopwX5DOaLPhyZz3Wbq0VN1VKAwhBUDBFf3E1AHHguCcj4BoCTAC4hp9XPc0h/161XWwsI+BWBJScn5aaLpz4phYk7tZXbei0GKSMpDxQ29ZWb5BskSvXF5cRihGz43qV/esLAmOgEgD0/ZyEAKk8Ys8mRWocbMKVopa+OjK6zMMEgC4w8iA+gMBPVqajYGSE5tB/+6UfOt2KP68p14SIf0CQpAPg52dL5moahDszAoyAJgSYANAEl/d25pB/7907tpwRcAcCSs6P2WTBhf2NqDyjQczJBQNDIgOQtygR9Ld9c6SILqdo7zBlwAUb7R8dsAQAgEH5kcgq6C3W2B/EkatbygSAqwjy876AwIz8KDy8JBkRYbaRPT3XVl7dhbc3VGP5nASMyFRW7S+t7MQvX7ikCRY//wAEBYXDP8CWWNQ0CHdmBBgBTQgwAaAJLu/sTKX9jFahP/qGzI0RYAQGPAJKzg8BQ6HcRRtr0dWmb/k8OdAHT4hG+pjIXh9RBAKV8Ksr7ZDdq/4kAOIzu6MPSLugZ5Ny4b92XHtebjF95Yi6UgbQand4XBBG3xiP4HBbwoaIo/N7GlF9rm+IIz1e4L7CXcuecxlAPXaWx9CCgNrtP5X5+2BzDTbtb8Sts+OxfE48gux+9lnnq2sySkKApzWUBfWjNIDAUEkLgBsjwAj0DQJMAPQNzv0yS3fIf1e32J/Zu3Iz+wUwnpQRGEAIOCIACAZy5KiMnjuF3ZScSZpf7UZZyZntixSAkXPikDA4rNdpGQgEAC1aKWWjtd4gaQHIpWzo/WpRGkJgsD9I88HZUo9MAOi9KzyetyFAuf/fvy0FMTIRWNa1kDP/L69dlv43d0g4nliegrhoea2AhmYjXvy0Esc1EoF0+9+dBqAcheBt2LK9jIAnI8AEgCfvjgu2cci/C+Dxo4zAAEBAjQBw941uQKAfRs2PBwkA2jeRUH4l4UB3iwBS1QEiAMj5tG8DhQBwRNxUnG5FyV73lgQkEUISgIyICwKdlY5mIxrKOkElI0k3QrQxASCKFPfzVQRWL03G/Im9S6la12swWvDJ9jp8vqPuGgR/eHIwBiXJh+t3dJrx+roq7DyqTUhWKgcopQEE+SrUvC5GwKMQYALAo7ZDH2PI+Tca2mE2GyB9O+LGCDACjIAdAmoEAHWnMPzzexpAYcm6Nj8ga3x36L+fjPCzyE0yhaDnLU5AqJ1qtaHdjKJNtZocQdG1EWmRuzgRpIYv1wYKAUBrzxwfhUH5Ub32z21npgfgSnOXFbbg0uEm0e0EEwDCUHFHH0QgNMQfv16VgWy7Uqo9l1rTYMRza6+g+PL1VKxfPZyB3CG9I6DoOWcJALr5704DkB/XB+HnJTEC/YoAEwD9Cr/+k5tNBhiN5Pwb2fnXH14ekRHwGQSUnJ/Gik5Ep4Rcc+wonLtkfyNqdCQBMsZFIWNsb+dRIh005JLnzIsH5ePbN2fyqNU2lpz/YTNjZUP/rc/qTQDQjfY5SsPQqemhAWA1xVEEh6HDLNld38Np0GkJSBoahqHTYnvpL3Q0GaWKEVp0K3ydACAtjxMbakD7wY0RsEdgweQY3LswEaEy0UzWvifOt+H3b5bZPPrLhwYhb6h8vr6zBAD9wgkICEZgEKUBcDlAPq2MgLsRYALA3Qj34fiS829og9liYue/D3HnqRgBb0RA0fk53ITIhGDEZ113rMkppxJvl440u6QJ4Ofvh6FTY5A0PFyx3BQRDWd31QvNkzQsXMpH9w+w/cKo9y00hZwPnxWLuEHK6td0BvQmAFprDTi+oUa3kox6EgC0XsrDz5kbj6DQ3ukQRByRKGCtBjEwtfeI9nvIlJhepR+1kEY95/B1AsDUZcapbfVoquhUg5Y/H4AIPHlnKqaNkSdiCQ6T2YINexrw7je2wqZuIQAASGkAwRHS39wYAUbAvQgwAeBefPtsdEnpn8L+2fnvM8x5IkbAmxFw5PzUXGjH6BsTEBZj+0Wstc4gOXUk0Ke1RSYGS846ldBTanRjeXJzLTpbxKoPkAp/3qIE0Nj2Ta9b6LiMUMnp7FmmkDKrGso6QHoAPckHZx329LxIDJ7Yu7QezXP5WDMuC+TTBocFgPSzOluVsdObACDMlW7k6TOJODrZChJmdFaoj8Yh4mjI1BgkDwuT/tu+OStY6SsEAGky5C5MkCViyPk/taUOJqPjdEDCld53LRoKWn8GcH/PQSA1IRg/XZmGNJmfnVYrSf3/9a+qsLvQNp/fEQHQ1GrCy59X4tDpVs2LpTQA0gEICOytC6N5MH6AEWAEHCLABIAPHBCTqRMmQwc7/z6wl7wERqCvEFBzfshRJ7E7+xx7ckrJqSCnrrlanQgIjQ5E9qRoxKaHyDpv1vWSw356W510i66lkYNOJfkCgno7hq44oFFJwcgsiEJMSgjQY2haf1lhs1QqcdiMWBsCgNZwZlsdmjSugSoKDJ/ZO6xdxIkmfCknnlIhmiq7cHJTrSJ87iAA1EgA+pw0HS4dapKE+jQ1PyBlRAQy8iMRHGFbdtA6DkUYnNvVoOrgys2r9g5oslVjZ6W5nUlfoQiMvMWJvQg7q0mNVzqllAw5cohSOdJyI5GaEwELLFIVBzrb3HwbAZHw/8o6A/74Tjkqam1/JjsiAOqbjHjhk0oUlThRDlRKAwhBUDClF3AagG+fQF5dfyPABEB/74BL81ukEn9GYweo5B8L/rkEJj/MCAwoBEScHyUSwAoUhXm31BrQUt0lOb30/yERAYhMDEJ4fJCUSiAXHm4PNDnOZ3fUgxwVZ5ojTQEar6vVBFKnrzjV6tBRpFv+5OHhUp5/GJW5svsOSoQC3ciXHW9BYnZYLwKA5jIZLFLue8m+RuFyeJKg4aIEkDOv1GhcisCgP8Hh/qAbf7qxpfQEayMHjxw4UsWXa+4iAGguwowiPHraY28DOZaVZ9ukEpOOSgXSjXbKiHAkZIc5PD+uOP9km8g74Mx5FHlGTwKA5hs+K06KxlBqRFy1NRjQVmeQUkro7IREBkrEijXlmqI0qIID7RE330bgsdtScMP4aMVULFp9UUk7/u2N7vJ/Pdvvn8hCJhGjMk2JNBBFs7scIKWIyRN+ouNwP0aAEXCMABMAXntCLFLIPxEAkvPPjRFgBBgBDQiIOj/kFI+cE6+ofK9hStmu5LSe2V7vVFrBtQH9gGHTY5E8LNzxxZEFMHSaQYJx10LS/fwQGhUgOa72WgI9DabqAuf3NqDuUrcatqPIA2cE6QZP6K6K4EpTc+DcSQCQ3UQYUTSGfeqI3JqI0CCigvLUrY0c0qAwx/tAfWmdlFpw8VCTkFaEEqai74Are6J1bmciAGgOR+UptdhfV9qB01uvl3zT8iz39R4EnvlBlkP1fyKMth5qxKtfVPValKMygKWVnfjlC5ecBoLLAToNHT/ICGhCgAkATXB5RmeLhZz/NphN5PxzmT/P2BW2ghHoewTuWJmPcRPS8MZLB3C+WNuXdi3Oj1oOtrMrpxv/4p0N6GoXy/l3OI9UWjBKCmd25MhrtZWczZqSdlw40GRza02EAYVdh8f2vrV3hgBwpKqvxWZHDpy7CQCyk9ZB+fo0l1y+vpa1yPXtaDbh3K56zWkWcmNpeQdctdv+eb0jAGh8tUgYkTWoRZGIjMF9PBuBCTkRePTWFEQrpNWQ9V0GCz7eVosvSZC1R8sdEo4nlqcgTiFaqfBcG/7wlm3VAC1osA6AFrS4LyPgPAJMADiPXb88Sbf95PybTF0c8t8vO8CTMgKegcBDj03EtNmDJRLwy49PYv1npzQZ5ozzIyLkJ2IE3aZTKH3FmVaXbnDl5tLLRgr3byzvxIWDTVLEgFzTsyQdjU/RFqPmJ8iSCiK4knNMuFafb5PFtS8IAKudlM5A4ol0M61HVS9K47hc2ILKs/qdGWfeAZF9EOnjDgKAUlaEImEUDKSoDCo9SWfIUYqGyPq4j+cisGJeApbOikOgXfWUnhYrifnNyI/CqluSES5T+cNR1IAwGn5+CAwMRWAQpbOwDoAwbtyREdCIABMAGgHrz+4Wi6k77J+d//7cBp6bEehXBEJDA7Hq8ckYPykd/lcV0U8dr8Kf/+1bTXY57fz4QSqHR89HJgWLO3eUg9xolMoJUpizK6rwqgv1I3X6cJC6fjhVMhD8HklfYMnZpxx1Nb0Aqw0pIyOQOS5KCl23NmciAKzP0g364EnRkv1U5UCtEY4tNQZcLmxWFdnrSwLAajdpQtDNNKVMiOhB9Fwv5ao313ThSlEr6ss6dCeLnH4H1DZF4HO3EABX5yUdCzqTSsKJNubRmW8xofJMq5RW4db3UgAX7uJ+BH6yMh0UBeCoKeXyL50ZhzvmJiBYRnTVYLTg8x11+GS7tmg0eztYB8D9Z4BnYASYAPCSM2A2G7vL/JkNfPPvJXvGZjICeiMQFx8mOf+j8pJtHO+mxg68/tIBHD9SITylHs4POavRqSFIGBwqVQugW99rgmJXnWnK86ZQ//qyzn65VaRQfRKTi0kNlmwkh9TarHnobQ3dNlJ1A7VyaUoAk5AfObgUOdBOEQMuZmcRtvGDwyRsw2ODrlU5oPHppp/KtZEeAYkveovTRhjFZYZKexESQSJ0PQToLJDKPxo6TFI1g4byTkm0zlUchV8IX+voB0QnBSNpeLikzWA990RyEc6drUbUl3b023vpa3B7y3pC/1c09LePZCIjuXfp1J5rOFvagd+9UtprWd9blox5E2Jkid+WdhNe+7IKe0+0uAQH6wC4BB8/zAgIIcAEgBBM/dvJbDLAaGwH/c2NEWAEBiYCaYOiserxScgeGt/ryxc5hZu/PosP3zkmDI4eBIDwZNyREWAEGAFGoN8REMn/JyP3HG/Gc2t7E8q/eHAQ8klsVaa5WgHAOiTrAPT7MWEDBgACTAB4+CabTV1Xb/65Lq+HbxWbxwi4DYGc3CTct7oARALINbrVO3ygDC/+13fCNjABIAwVd2QEGAFGwCcQWD4nHrfOjkeQg/Qi+n2yaX8D3lhXbbPm1IRg/N396UiJD5LF4sT5Nvz+TecFAK8NyjoAPnHWeBGejQATAB68PyZTp+T8W8w6KGR78DrZNEaAEVBGYPzEdNz78HjEJ8rfupjNFhw5UI7XX9yPjg5xopAJAD51jAAjwAgMLAR+cHsKZo+XJ5KtSChVAJiaF4nVS5MRGXY9jcr6jBJp4Cy6AYEhCAwKB0UDcGMEGAH9EWACQH9MdRmRnX9dYORBGAGvRmDm3GzccW8+oqJDZNdhNJqxZ8dFvPm3g5rXyQSAZsj4ATcjMHJGFnJmZCIxKxaBwQFSGUFjpwlN1a0oPVGFE1vOo6W+3c1W8PCMgO8i8KuHM5A7hBT2lVtbhxmvf1WF3YXNNp3ump+AW2bKVw9o7zTjrfXV+PZIky7gSToAwRGgv7kxAoyA/ggwAaA/pi6PyGH/LkPIAzACXo/A4mU5WHLbKISFy4db0m3/xq/O4IuPipxaKxMATsHGD7kBgfRRiZhxTz6SsmIdVmwwdBhRcvgK9q49wUSAG/aBh/RtBNRC+K2rr28y4oVPKlFU0mYDiKPqAXrl/1sn9PMPkEoBBgTIk9++vVO8OkbA/QgwAeB+jDXNIAn+GdpAqv/cGAFGYGAicMfKfNy4eDiCgnuHWhIirS1d+OLjImz5uthpgJgAcBo6flBHBIYUpGHWA+MQGef4VrLnlG2NHTjw+Smc2FqioyU8FCPg2wiICgCW13ThN38rRUen+RogauTBodOt+POacv0AZB0A/bDkkRgBGQSYAPCgY8HOvwdtBpvCCPQTAg89NhHTZg9GYKB87mN9XTs+ea8Qe3ZecslCJgBcgo8f1gGBQaOTMP+RiYiMF3f+rdNSNMCRDWdx4LNTOljCQzACvo/A0plxuGNuAoKD/Bwu9sKVTvz6JdvfLzeMj8aDNych7H/LCNo3Jc0AVxFlHQBXEeTnGQFlBJgA8IjTYYHZbOq++edSfx6xI2wEI9DXCISGBmLV45MxflI6/P3lv6BdKWvCu68dxukiW3VmZ2xlAsAZ1PgZPRFY+tOZyMxNdhj272i+zjaDlA5wYptyJEDKsHhMv2sMEjKjQeUyy0/XoHDzOZSfqtFzKTwWI+DxCDy8JAkLJsf2KiNrb7icmv9jt6WASAA/mV9NNQ1GPLf2Coovd+iKgX9AkCQEyDoAusLKgzECEgJMAPT7QbA6/+2g3H9ujAAjMPAQiIsPk5z/UXnJsl+wSGH5wvk6vP7iARAJoEdjAkAPFHkMZxEYM38opt2Vh6AQ10S+ai834Zv/txcNFS2ypiz4wWSMmJJhQzKYDCacP1iO7W8eAUUScGMEBgICT61IxbQxUapL3XaoCS9/XnmtX2iIP369KgPZafL5+EfOtOI/39Ux/P/qzKwDoLpV3IERcBoBJgCchk6fBynXn0r9sfOvD548CiPgbQikDYrGqscnIXtovKzzT2X+ThytwN+e3aupzJ8aDkwAqCHEn7sTgSU/mo7BY1NdnoKcedIDOPTVGdmxlv1sFjJyk3p/ZgGqLtRjyysHUV9uq3buslE8ACPggQiIVACQK+c3Iz8KDy9JRkRY7/B/g9GCT7bX4fMddbqv2M/PDwGBYQgMCqX7St3H5wEZgYGMABMA/bj75PybjB0wGTv70QqemhFgBPoLgZzcJNy3ugBEAsg1Clne910p3n31kK7OP83FBEB/7TrPm5WfIuX+hymUt9SKUPG+y9j44n7Zx+QiAK51tACXT1bh6+f2ciSAVtC5v9ch8IcnB2NQUrBDu40mC77cWY+1W2uv9Vu9NBnzJ8b0afi/dXLWAfC6Y8YGewkCTAD000ZZLJTz387Ofz/hz9MyAv2NwPiJ6bj34fGITwyXNcXQZcKOrSV4740jbjGVCQC3wMqDCiAwZfloFNw8Ev4KQpfSEBaA3gH/ALoFlBfEtE514cgVrP/rHtmZ1cgGs8mMwk3nsfv9QgHLuQsj4J0I5A4JxxPLUxAX7TjlpqPLjLfWV2P74e5UMwr//+0jmchIlicOdFf/t4OXdQC887yx1Z6PABMA/bBH3c4/3fzrK5jSD0vhKRkBRsAJBGbOzcYd9+YjSuEGtL3NgHWfncKGL047MbrYI0wAiOHEvfRH4OYfTkP2+DTFgckppxJ/O989JpUHnHnfWGQXpMmKY1LfoxuKsWftCcXxHEYBAGiqacOml/aj8pz+Ycz6o8cjMgLaEaAw/lW3JCM81DGZ1tZhxutfVWF3YXdazILJMbh3YSJCg3s/R2TBextrsGl/o3aDBJ8gHYAgEgIMcBy5IDgcd2MEGIGrCDAB0MdHwWIxX735Z+e/j6Hn6RgBj0Bg8bIcLLltFMLCg2TtaW7qxMfvFWLXtgtutZcJALfCy4M7QGDFP81D0uBYxR6NVa1Y95fdNsJ+01bkIX/BMAQGB9g811jZgvXP7nGYxz9iWiZm3z8OIRHy75wIicCLxnfLAAAgAElEQVQbygh4MwILp8Ti3gUJCJFx5Huuq77JiBc+qURRSZv0z0/e2S0cKKf+T+UCn3n9Mjo6zW6DhnQAqBIApQKwDoDbYOaBByACTAD04aaT80+3/hT6z40RYAQGHgJ3rMzHjYuHI8jOibEiUVXZgrVvH8ORg/orKtujzQTAwDt/nrLie59ZgLh0ZTXyy0XV+OI/d/YyN2/eEEy6dRTCY0gUDGhr7MDej4twasdF1aWpkQ7VFxuw9ndbVcfhDoyANyKwYl4Cls6KQ2CAYzG96gYDnv2wAufLOjA8IxRPrUhDYmzvtAESC9xysBGvfVnldjhYB8DtEPMEAxABJgD6aNMtFgtMxnZ2/vsIb56GEfA0BB56bCKmzR6MQJl8ZvoyVXapEW+/chDni/smDJkJAE87IQPDnrSRCaCQfArtV2plp6rx+X/0JgCof1BoIDLzkiX9gIoztWipFyPUZz8wDkQg0I2iXGtv6sS21w/hwpGKgbERvMoBg8D4kRGYNTYKU/Pkb/J7AlFW3YVfPN9NqN2zIBFLpsciQIY0aGwx4X8+q8TRs61ux5F1ANwOMU8wABFgAqBPNt0iOf58898nYPMkjIBHIRAaGohVj0/G+EnpsjnM5PyfPVWNd149jCtl3cJLfdGYAOgLlHkOewRiUyOx5EczEJMcoQiOXAqAq0iOmj0Ys+4bi6AQeRE0k9GMQ1+elkoKuqPFRweC8rALciKQGh+MsBB/BAd1kxFmM1BR24V3vqnpE4dKbn3jRkRI9g1JD0FcVCBCgvzhfzXtm3K9KSf81S/cf9trtU0Or6BAv2uh6FR+jvLVL1V2Yl9RC7YedD4PnYTubp0Vh4mjIpEQ07124onoZ3NTqwkb9zXg02/FiFkaa96EGEzNi0R6Yvc+01gmswV1jUZ8d7wZn++sd2vYPO3jlNxIjMgMQ2S4PwL8xUvolVZ24pcvXJK24R9XZyBnsDxRd+RMK/7zXdci1Ry9E4R9Q4sR63Y34Ou9TQgICIa/P727frAegm4yr/tPN68nvk53vOM8JiPgTQgwAeD23SLnn8L+u/OpuDECjMDAQSAuPkxy/kflJcvmUJrNFhw5UI7XX9yve5m/gYMyr9TbEFBLATAZTJIjfuirM7otbdDoJNz46EREOIg8OLnjIra9dki3OWmgSaMjsXRmHLLTQlTDr09fbMe/vHZZ1/kdDUYOGNlGOd5R4QGyP6Osz/eF4BvNNXZ4OJbMiMPIzLBrBIkaIOQsVtYZ8Mn2Wuw61i1eJ9pGZ4dJNe6pPJ5CcAgo1/3XL3U7xUrNSiLMnRCD6AhbnYqez5Ctx8+34b8/uKIrCUB7ecfceEzIiVTdS0frOHG+Db9/s0wigwiXiDD9xf+0vBPV9QY8/1EFiss6yc2Hn99Ve/yIWLE6/1f/3U/qcY0kYIJA9C3gfgMRASYA3LrrFPbfBYOhtZtK5sYIMAIDBoG0QdF44JEJGJ6TKPvF0mg0Y8+Oi3jzbwcHDCa8UEaAEFj+qzlIHR7vEIzqC/X47D92wtBh1AU0kcgDJe0BZwwgR/buGxORlRJy7SZdbZyWdpOUU733RItaV5c+J2f17vkJmDk2WtbBUxrcnSXfyIFduSgRk0ZFgm76nWldBgs27G3A+5tqhB5PTQjGD+9KRVYqCcwpNzUCYOKoCKxcmISU+CCHJIp1BqPJgi931mPt1lohOx11su7lrHHRqgr/IpNZCQB3iP85805QdEx9sxERof6SgCH5/PRvja1GfLO3AV/srL+2rOuEgL8UJWAlC7r/tpIE9F/XP79OEoigw30YAd9BgAkAN+6l2dQFQ1crSPyPGyPACAwcBIYOj8cDj0zEoKwY2S+EHR1GbPn6LD79QLl02cBBi1fqiQjkzsnG4HGp0o15zaVGnD9QhkuFlbqYuvDxyRg+JcPhWKTMX7jpPHa/X6jLnCLaA3oQAOSQ3XNjAuYUxAjfYFsXSI5Na4dJCkG3hrvT3QHdvp++1I5Pt9eh+LJrFYTICbt/cZIUnq50460EOKm9m8xUG97vWlg52dzUasSuwmas+UbM8bYff+bYKCnfnEgAVxulBqz/rh4fbFZ3ru9fnIhFU+Rz3Hva4Yj4oFv3JdPjQPuupVkdbS3P2PedOyEay2bFIzlOjHgQmWvboSYp3eOJ5SmIk9kPwveT7XX4fIdYSgTN6co74chmLXstjSNFCNBfAYAUQXD1j7+/RAr4STkv1sgCEbS4DyPgvQgwAeCmvTObjTB2tYL+5sYIMAIDB4Ex41Nx70PjkZwaKbvo1pYufPFxEbZ8XTxwQOGVeg0C6aMSMeOefCRlxdqk1FrMFtRcasDuD46j/JRzjp4VhCnLR6Pg5pGSkJ+j1tlmwN61J3BiW4nL+GWPT8XcVRMQFq182+sqAUBh5I/dloJhg0I1O9ciCywp78C/vlHmdOg4Oas3TYvT5abY3t7WdjPeWHe9frzIeqiPsw60o/Epb//VL6tw4KRyJAU5pb9elSGlZjhqlLu/YU8D3pUhNx5ekgQK+XcmYqGn2J4oVtZ+ZPsDixOlCA5n5nY0HxEAtOb5E+XJ6ys1XfjTmiuSZoVIc/c7cbmqC799pdTpd6KbF7ASAZQGczVagEgBP/p/aySBc1EpIhhxH0agPxBgAsANqFssJunm32wyuGF0HpIRYAQ8FYFps7JApf5iFfKM6+va8cl7hdiz03E+qaeuj+3ybQSy8lMwZ1WBQ4V+Usvf89EJodJ7SmjRPPMfmejQGbc+q8d8NJYI6VB6ogpf/mmXU5tMInoP3pSE1IQgp54XeciVFIFHb00GhYmrlYETsUOujzNh7XffmICbp8fp7sRS1MThM6348xplkToS6Vu9NBmRYcr5+rTO9k4z3lpfjW+P2Aq03rswEYunxjptu7MEADn/T92ZirHDI4RTS0T3lBz/TfsbMXZYONISg3s9ZjJZ8M2+BryzQYwA7It3or7JiBc+qURRiY46W1ed/mvEQI9ogeuRA1YBQlF0uR8j4FkIMAGg835QuT+joRUmY6fOI/NwjAAj4MkIzL9pOJbdkYuIyN5fnMhuUvh/97XDOF1U7cnLYNsGKAJUXu+2n89CUnacKgItde3Y8spBlJ10/izf/vc3gMLyRVpnqwGH153G4fVnRbrL9hGZz1kRQHJ0HlmWrEsIu6MFOksAPL48BTPyo3V3GHvaqpUAuHFSjBT2Hx6qLXRe9AColamj2/sFk2NVIzWqGwx49sMKnC+7nnqhB3HhDAFAKRK0l6Ozw1XtFsXJfg+PFbdJQoxyRFFNgxHPrb0ilIbSV++EWwgAGfC6IwEodaA7IqD7T3fEgJ9/d6QAVyFw5tTxM/2FABMAOiNPav9c7k9nUHk4RsDDEVh2Zy4W3jISVPLPvtFt1IXzdXj9xQN9WubPwyFj8zwMAQr7z18wFP4BAg4Zla7cdxmbXtrv9Com3DISk24dhYAgxzew1gnMRjPOHSjD9jePaBYGzF8wDFPvzENQiPJczpYBJEdn9S3JSIx1PX9dDUxnnJ0f3J6CGWOjNJWCU7ND7nPKx6a8cMoPV2t94RyqERL/9EgmRmSGqpkK+1x9vYgLNWFBe8Po5v9H96Qhb4h7nH+ajzAjnYfI8N7vCf0e23KwURKpVGt9+U7UNRmlKgFUQaNP29WKA9cJgACpTCGTAX26CzyZCwgwAeACePaPmowdMFC5P1b81xFVHooR8GwEVq4qwKx52QiScWSozF/RsUq89fJBUPg/N0bAVQTi0qOQmZeChKwYWMt70418RXEdLh6rcGp4Usi/+YfTQX+LtuaaNnzzwj5UlVxX4RZ9lvpRxMHtfz8biaQ1INqoLnt1K45+U4zjW84LPSWS1kADUarBttcP4cIRcQwpv/nJFamS0r+WRo4W1Vvff7JVKglHYm5UO15NlE/rrbEzN9VS/fVmI4outOPAqRYEBfhh1S3Jqjf1bR1mvP6VugYAObI/uTcNuUPChSCjcQ+easHG/Y0or+nCnPHRWDwtVhK+U2uUz/7y572FK4cOCsXTd6UiKdbxGPb5/8MzQkHq+EkCc6vZVniuDX94q0yt27XPnY3iIPzorNGaXdELEL39d/adIALpYkWntNckuvjATUnIH6Z+RrS+E8KAa+x4PULAH/7+PcmAbk0BboyApyHABIBOO2IydcLY1caK/zrhycMwAp6OAN323/e9CZgyPRP+Ab1/wZtNFuz7rhTvvnoIpPrPjRFwBYHMMSmYfNsoJA2OVRTPMxlMaKhowcVjlTix5Txa6sVIpzHzh2LaXXRDLn6L3dVuwLdvHcXZPaVOL6tgSXcUQGCwWBTAtYksQH1FM07vuiQRAUqlAkdOz8Tk20cjOilC1cYrZ2rx6b9/q9qvZ4cn7kiV6qWrOe7WZ8i5PnOpXSr/dvLC9b351cMZyB0Spjp3UUk7/u2Ny6r9qAPdwlLef1yU+J6SeB4p6PcsrbZiXgKWzopT1Q4QjU64Y24Cls0Sy/svr+7Ca19V2WBFa6M68t9bmozoCMfnRklpf05BNB68OQmhwY6jXezz/3/x4CCMGarPDbwSOSG3uVowsz5Pjv/Oo034YEstJo2KwKolyZorFfQ8tzTWS5+qVwHR+k4QyULvwtottddSC4gk+ufHMqVKFWpNyzuhNpZen9uTARQVIEUHUAoBN0bAQxBgAkCHjZDK/RnaYDGbdBiNh2AEGAFPR4Cc/8eenoq8canwt17D9jDaYDBh59YLWPP6YU9fCtvnBQgU3DwCE5bmIDhM/dbTuhxjlwnlp2tweP0ZVdX+2Q+MQ968IVfzWMUAIaf727eP4sxu1wQtl/50JjJzk52+JCMioq6sGeWnqlFf0a36Hpcaicz8FCRkxsi+n/YrpJKDRzcUY89a8bKc5MQun5MgXOqPatRvO9SIN9fb6iZQLfq/uz9dqiGv1nYcEXPCyIH6h4cHYUi6eog7zUnEBFUYINvsywxSCsHs8dFqpkHkJpbW+tOVabICc/YTUGj3K19U4ejZVtm5RUgTJQLAmfx/Z5xwJdDU0hN6PkeRErQHCTFiRA7tJe0FVWSwkkyzxkW5RACIkjta3wlKN9iwtwEfbrEt2ThmWDgevz0FsQLk1Z7jzXhurXjUjupB1rmDpA1wVTPASgJ0EwJEBnBkgM5w83AaEGACQANYcl253J+LAPLjjIAXInD/9ybghhuHyt78tbcZsO6zU9jwxWkvXBmb7GkIjJo9GDPuzkdIhLqDKP87yoKK4loc+vIMSo/L3+DNXT0Bo2cP1rT0ztYuKR//3H7xMGa5CURD9DUZp7EzRU2s/+t3UvSESKMw5x/fmy6s+E+3sZQf/+Wu3ukSFEEgEmJPTuNXu+p7OUty9orWt7c6/xSVQGXzyHG0b87mysvZJRpNQGtdt7seH2y2dQx7jvnorSlS6oSjpkQA0E2+SHi59XZZz9B/spcc39fXVWHn0WbV4/aTlekoGBkhFGVijTCx38uFU2Jx74IEhKhEPMgZI5r7r+c7IWqvoxKNqsD2RwergCD84OcfeE0zgMmA/tgMnpMJABfOQHe5vzaYzQbO+3cBR36UEfA2BOYuHIY7V+YjxE70j6qA1Na0gUiAmqpWdMqE/lM6wMWSelBJJfvW2tKFwsNXvA0OttdNCFCe/NIfz0DqCDG1fEdmUHpAyaEr+O6D471SA5whABqrWrHuL7uFnWZHtlH0wbQVeZoiHPSCnG7/Czedx+73C4WHpBtZKqknEvpPuc0UVq/kzN41PwG3zFQPsRd1GunG+InlKYiLFrsxvlTZiefXVsg6/6K58gScSEj7Mz/IQnaaul4CCeQ98/plh7XdRZx4pdvhPzw5GOSwOmrk+G491IhXv6iSbuAd7TcRFpQuQCUFRc6EqHDdvIkxWLlQvFKC0l6KEi9yeIjm/qth1HNstXdCNEKjs8uM9zbVYuO+BuF312M62okI+vsHwT8gSKoqwI0R6AsEmABwGmWL5PxT7j+L/jkNIj/ICHglApQC8LPfzEVWtgYBMxdXaugygW487Bs5MI0NHbKEQkd7NxHRs7W2dmHbxvOovKJ+++Siyfy4iwg4k5uvNiWJ3ZGI3uF1Z651nXHPGOQvHC4ULi89pEMVAHs7p96Ri3GLhwtXBVBbp+jntaWNkpih6O2/FgebnMh9RS149kNlUu+pFamYNiZK1VxRp1GLI1bfbMTLnyuH2WuJTvhyZ72kbaDUaKyHlyQjIsyxg0PE6LrvGvD+JuVa85Ti8NtHMpGRrOzEE/ab9jfgjXW2KRei+0cpGx9vq0VFncGh3gDpJpCtpy91CKdyiFYA+MfVGcgZrK4NQZg7SplwlgAwm4HNB3pjaL/HophKPzoswO7CZrzwsXLYvgi5Q2MR9iTySKKBXt2sZICUGtBNBFC6ADdGwJ0IMAHgJLpU6o9U/y0Ws5Mj8GOMACPgzQh0pwFoy5v2hPUSkfD5R0WcouAJm6Fiw7zVEzBq1mDdU0UtZoukD7D34yJUnqvDsMmDMOeh8QiJUBfdIpMp/J/y/4v3ignSiUI9d1UBcmZkKYocio4j2q+zzYC9a0/gxLYS0Uewemky5k9UV+ynAStqDfiv98plb9etE2q5Ff/1S471FihU/akVaUIlCcnR/mZfA97ZoOxoizqOIhUARG91RW6cRXLN7QX8rHiL5sNbncuZY6MxJTdS9maf1k3O/+YDjdLwIpEF1I8c1j+vKXd45kQJExqEyIpPttfaiDf2HFx0H+0NEjm/9Iye74QWAUCqCvGbv5U6jBQRfrE9pKNVQJBSBAIoIsCfogJYK8BDtsenzGACwIntlBT/De0s+ucEdvwII+ArCEycmoEHHpmAiEgxp8mT1k1pBs/+cZcnmcS2yCCw/FdzkDo83m3YUJWAA5+exMkdF7HsZ7OQkZukPpcFOHegTLo1t2+UsjBu0XDEJEegprQRRdsvKCr0K000676xGH1DtvbKAOqW2/QgEuTMnlJsefmg8JNaQuJFhN7odpfKysULhOuLiJ2JOtm0YCoN998fVKCitnfevxUQUQFAkegEUS0BNVV3Ct1/+q40h7f/ZP+Vmi78ac2VXusTdYYr6wz4aGutVI5OrtoA3Y7vONqEv33WrashegsumrdO54IiQ0R8PyWtA+s+iq6554sgEolB/fV+J7QIAKqdFeEX2xM7WvUC/AIQEBAM/wCuIuCJ2+TNNjEBoHH3zCYDjAbK++eyXhqh4+6MgM8h8He/mYsRoxK9bl0Nde149YX9OHWiyutsH0gG3/vMAsSlq4eHu4IJVQs4+e0FXCqsxJxVBYiMcxxyTCHzG1/aj/py2xQScv5vemoqMkZfVfS3AE3VrTj01WmJYNDSSBNg8m2jERatni+uZdxrfS3A5ZNV+Pq5vZoIiltnx2P5nHiheuoiDrZoOToRp5FuTn+9KkMox16EnCCsRJ12WusvX1COThB1Envm3cvtKzn/3789BUPTQx06xo5C17+3LBnzJqhHcJwt7UBNg0HRCaeqCf/6Rtm12+epeZHSTTjpADhqHV1mvLW+GtsPNyl2E8WLBmhtN0uK/xRWr9ScIQBEzi/Np/c7ISoASHOLkGJO/XzwpId6aAVIqQFEBnAFAU/aIa+1hQkADVt3TfHfYuK8fw24cVdGwFcRyB4ah9RB15WoI6OCkWFXeiwg0B8pqVHwD7AN44uOCUGwXd31wAB/BAa5XwTIZDJj47qz+HiNuPCZr+6hJ6/LEQFAN9gXj1Xg8PqziIwPw+CxqUjPSex24DVGjNJYl45X4viW85h+1xjEp0fLjtFY2YKd7x6TyAL7RukKOTOz4GdXFpPEB898V4pd7xVqcrZThsWDdAFoTfZjurRnVCbtVLV0808REFraLx8ahLyh4aqPiN6e3rcoEYunxSJAppRoz0lEnMYbxnfXtg/73/x4taZ0O97zOS1OaOG5NvzhLeVqEKLOMYnDUbWET7bX9VrCxFERuG9RklC5xOp6A57/qKJXSUMaVFRzgUroJcUGyaZTUOj/mo012HqwO/Sf2tKZcaBSgcFBjl++6gYDnv2wAufLOhS3SXQsGuD0xXb8y2uOU3G0ONU0plpKQU/D9X4nRKNYREgxtffA2z63lhQkfQCKCuD0AG/bQc+ylwkAwf0gdW+6+WfRP0HAuBsjwAjogoA9yUCDihIN9IUhJjYEgUG2t1JENJScq8Mf/3mbLjbyIO5BwBEB0NbYgc0vH8RluyiOkTOyMG7RMCRkxGhznC3AlbO12P7mYWTkJmPE1AzEXiWuOlq7pHkOfHZK1mmmUn7zH5mofGNvAWpKGyQSoPyUcs65HIoFS0aCxBCdITbsxzObLSg5WI6trx3SREbQOFoc4sYWE/7ns0rFGvZWu6jE24ScCNXD09BsxIufVuL4uTbFvqKOE92y080pOciOmqgAoNqtPc0h6oDKVTqg9IiVixIxaVSkUOQFkQhf7KyXBPzkmqjDeu5yhxRNEWBH3NJ6D5/pncMvij9FFvzulVKH2IuSFKKRHKK6B1aj1FIKrP3c8U6I7o9VpFGutKbqC+XtHaSoAEilBLvTA0gnwHHkibcvme3XHwEmAAQxJcE/Ke+fRf8EEeNujAAjwAgwAq4g4Cgvn0L3935UhGMbi2WnICJg/OLhEhGgJSKg9nITtr9xWBIHFG03PDQeuXOyVcWqOlq6pJSAoxvkbVaaj9ILJtySg1GzshAeEypq1vV+FqCtqQNHvj6reW7rIKJOLPUXcfK0iJ2VVXfhF887TqMQDdcXLZ0mGjbu6Nbeip3oWD0JgHEjIjC3IBr5w8JBWIk0Cv3fXdiEFz/pHaFifV4EJ7pdJgdTLpqCxAFf/bIKB0622JgkSubsONKElz5Vto8GFRWGFFXB10IAtLSb8MZX1fjuuHqVGL3fidSEYOFKCiLCkyJnxqv7WIkAvwCJBAgIDGEiwKs3tG+NZwJAAG/O+xcAibswAowAI8AI6IrA7AfGgfLhlVSgK87W4sv/2u3wNptu0EmYT0s+vaNQf7kFrvineUgaLFYS02w0SykBO9cc03wLT3MT0TDjnnwQKaDWKLWhpa4dJ3dcwLGN55yazzqH6A2vUvk5e1vp5v/RW1NkBebs+6rdyGq5iRUJQaf5RQUAyWF87csq7D1h6xD3XIMoAUBkQvHlDlCuf1R4gJAAnnUecv6PFbfiuY8qHKrCiyr1y50tR9ETv38iC5kpjjUrRMgSLcKQatoL1jWIChSKlOjriYve74SWNJb6JiNe+KQSRSXKUTFqPx986nM/P/hLREDwVSJAjDTzKQx4MZoQYAJABS6LxQRDF4n+GTjvX9PR4s6MACPACDACriAwamYWZt43DsFh8s4uObhUwm7H20cdTkNCgqSunz4qCf4q+ebWgURJgOQhcVj0xBREJarnxl8z0gJUltRj15pjmiINrM9PWT4aBTePVCwXaOg0ShUISNzQXqzQ2f0QveEVDU3Wkue97VCTVO9cqYnm2NPzojXoRW7KaTwRQoGU9BdPjdXk0GvZJ7qxP3CyFX/7vFK1JJwrBIBSaoeocr3IrbVo6gXho6a9YMVQlFQQ0ZrouS96vxOihALZ4IslALWcecW+V4mAgMBQiQzgEoK6oOqTgzABoLKtUt6/sQOkAcCNEWAEGAFGgBHoKwTolvv2v5+NxCzl23UttewnLsvBuEUjEBIRJLQEURLg7n++EQkZ18UwhQYHJD2BvWtPSBEBWhoJBC58fDKiEuRJB0qPOPDZSUkgUa/2q4czkDvEcYUEmkvkRpz6iarRU573V7vq8eEW+Zx2Gku0mgD1FalBryWiQI1QmDshGisXJSEi1D03khQGTzn/67+rV91qWtdP7k1DbJR69Ij9YPQVcF9RC5798EqveUTxFyFLtITVqxFDPQ0VIT5ENQWs4+r9ToiSTjS/aPSD6qHw1Q5EBJBGQGAI/P2ZCPDVbXZlXUwAOECPBP+kvH+zyRWM+VlGgBFgBBgBRsApBKatyMO4xcPhH6DsQLU2dGDPh8eFHOn0UYmYff84RaV/eyNFNAGkVIW5Q7SJDl6dyNBhxLFN57Dv4yJN+Cz50XSp8oFSK953GRtf3K9pTEedRRwoel40NFnU2RHJ2acQ+2Wz41SrCZB9Ik6jFidUiVAg8b5HliWDbsfVqhw4s0kUTn/gVAvWfFODuiaxssw3FERLNjljj6Nye6LVHNTIEsKB9vLW2XFCkToie2nFVkRcTzR9xTqmnu8EaT58/7YUxESKidmppcU4c6Z88hmJCAhCoBQRQMSXxhIxPgkKL4oQYAJA4RxcK/lnFvvFwseJEWAEGAFGgBHQGwEK37/56WmISYl0ODTdpm9//bBsiT77B0lRf86qAmTmJQs57bWljdj40n7FcPrY1EgpDSAhM8ap5ZM6P1UZIPtFS/OppQFUX2zA2t9tdcoeuYf6y9kRCRun+vPzJ6rXthclAJ68MxXTxkSphuwrOYwLJsdg+ZwEYWdOyyYRHhT6Tjf+pBcg2kZnh+Hx21OREKv99p/mcFRuT1S1XyRk/+m7UjE1L0poWVoIAFFNB5EIEatx//HUYKQnBqvaKkKKiZIo1smoksVzax1XslA1bCB18POTKgZIqQH+RLIwETCQtl9urUwAyKDSXfKvFSZTF+f9D/Q3hNfPCDACjEA/I6Dm7FrN00IC0DN0cz969mAE2JWJ7LVcC3D5ZBW+fm6vopAeheXPebjAqVQAaT4L0FjVgu8+OI6Sw73DrO1tyh6firmrJiiKGyqVSXR2K/UkALQ47GrOEwnm/fyBQUiIEXNs1ZxGGu/H96YjNUE9TcRe74Bu/R+8OUkqbejMLbvS3lCO/5UaA3Yda8LG/Y2qef7248wcG4V7FiSC7HOmUbTBJ9vr8PkO+coYotEcatjTLTiRCXLVB+TsVhvP+syNk2Kk9YcLpGGIhtZTZYZnfzJEyCAmv88AACAASURBVFa1M0zq///37lRVEcWeGIiu3Zn99uVnSBOASAD6060PwESAL++3o7UxASCDDpf8G6ivA6+bEWAEGAHPQ4C0AJb+eAZSRySoGkckwM63jwo50TTYpNtGYfziEeqq+gIkAEUrzH9kIpKz45z+XkkpAaTav2tNocO1qokP0jjfvn0UZ3ZfUsVMpIMoAdDQbMSLn1bi+Dl5dfLhGaGgG/akOHUHm+xy5DyRs/69pckgkTfRplaG7v7FiVg0JRYBAeqOQU+9A3Ky75yXgGTBdanZS4J05PQXnmvFpv2NwmH+PcclJ/WeGxMwpyAGwUHq61GyyVHuvpZyjo6cVnL+V9+SjEQNEQoiYfA0LqU9iJIfIqUFac1kK+25SFN7J+6+MQFLZsQhUODMWedjAkAEeeU+fv4BVyMCwq5G+jj/frhmCT/dXwgwAWCHvNnUJeX9UwoAN0aAEWAEGAFGwBMQGDIhHXMeGi9Uzk+LJgCtreDmEZiwNAfBYY6dUqo6cGZPKba8fFAREkovmPfIBGSMTnaaBKBoALUqAZR2sORHMxCTHCFrC5UbPLz+DPZ9clKX7RMlANRui0k5vWBkhGp4vdVoJQKAnP/v356Coel0kye+RMpDf+b1y7K36OQsPnprMuIERfLIMX5+bQVI6G/m2GgEBWowxIHJJy+0409ryjXf9PcccuzwcNx9YyIGp1JtdHF85Ho6CjcXLbFH4yo5rRNHReChm5OFozisNtY0GPHc2iuKqRDOkAqU1rHlYKNU2lGukfP/1J2pGDs8Av6Cuo6OKmNoJSjIJq1iha7tvm8/fU0oMIDeExdfFN+GyudWxwRAjy29VvKPQv+5MQKMACPgoQikDYpG3tgUDBuZgOTUSERGhSAs/Lrz1tzUifZWAyrKm3C+uA6H95ehvq7dQ1fDZokiMPWOXEkQUDVkH0Bnaxf2f3YKhZvOCQ1PIn5TV+QhpMc5knvQZDDh6IZi7HUg2kcRC7NWjsXI6ZmKpfpEjOpqN0jChoe/OtNLG2DEtExJzFCpogHpChRuLMbu94+LTKXaR0REzTrIpcpOyTEuq7b9LkHO9axx0ZpuOuXE58i5pdJ6IvnX9gsjgoLy5z/YbFtVgHLk6VY3PUk9p9s65uWqLskZ08PJ7mkn2bjtUCPeWFetui/2HSjC4paZcRg/IkIXQkJNhFFLCcazpR343Su2FS9IL+GOuQmIjhATv+u5XrMZ2F3YhBc/6V0ikkgZisgQJXN6jlvfbMTLn1fh6NlWG3jpjNy/OMmp/T5zqR3/8Y4tqUMk1pMrUpGVEqJpn5kA0ASXUGf/ABIKDGOhQCG0fKMTEwBX95Hy/k3Gdi755xvnmlfBCPgcAuT0L7xlBHLHpCA2PkxIJdoKgtlkQVVVC44eLMeWr4uZDPDS00GO9U1PTRW+XdeqsC9KAoiWHpxyRy7GLhimnl6gsh9EBFwuqsbZPaU4f7AcmWNSMGtlPmLTHIcgn9xxEdteO6TLbouKqNFkdItaWtWJLQcasfNYMyaMjADlYY/IpPdWuzlU85wcdlK7v3l6LApGRIBuYp1tHZ1m7D/ZIuXTk4NL6vg3jI9GVLh2J9RZG9Seo7x/EqR7a321UPj/pNGRIGc6JytMF8ffal9lnQF/fKccFbXyF0OzxkVh1ZJkof0gYmPH0SZ8ur0OowaHYb50JkJd0ksgnEigkPZyf1ELZuRHSfvpKg501qj8JJ2TvKHhmJobCYp2cDaVgt6Jc2Ud+HJXPc6XdUhRIwsmxzpFfDABoPb2OPm5n59ULSAgkNMCnETQqx5jAkDaLosk+Mcl/7zq7KoamzQsHKF2JWVMRguqittg7DSrPs8dGAFPQKBg8iAsXpaDrOxYBAY6/6XfupYOKrt2sBxffXoKV8qaPGGJbIMGBCjPfuEPJgsr7lMoPN2i71xzTFHAr+f0+QuGYfLto1UjARorW7D+2T2KlQGsY1IUAI0XnSQfqq9h6Zq66h0BsHRmnHRT66wDpMl4H+xMYeBEZGSmBGtyeOk5chxJQZ9U/4tKurUV6PaYnFyKhhg2KBSxUYEuh/rLwa6mik8O96pbkoUE9nxwW/tlSUwAuBd2azSAnz+9U5wW4F60+290JgAAKd/faGiD2WTov53gmXVHYMxNiYhKtg1nJMe/aGMtWut4r3UHnAfUFYGhw+Nx291jkDM6Cf4axJFEjWhvM+C7HRfx6fvHQaQAN+9BICs/RSrjR/n2Qu2qgN/WVw4Jldmbsrw71SAw2MGNsIAooNU2Ii1ueHA80kcmOq8LILTQ65301gCg0PKnVqRpEmkTMZluhUn8zFe/Z9PNL92ir9lYjRMl7fiHhwdhSHqoCDT93kfE0dSiAdDvCwJAaRuUFhAR5jqZrOd6KJLB30/sPRDZFz1tG4hjcbUA39/1AU8AWCxm6ebfZOrkkn8+dt6ZAPCxDR1Ay7n7wXGYOSfbJq/fHcunL+cXztXh/TePSFoB3LwHAdFw/WsrsgB15U3Y8c5RlJ+qUV2oiN6AiChgz4lmrszH6NnZLqcEqBoPgNIGvn3rqJQ2oFcj9f5pY6J0c9bpdnv74UbMyI/2OIdMD8yI3NhX1ILXvqq6Jug3fUwUHr4lCZFhnpNuoLTWnlUOlPpoqQKgB6aujEFh/a98UYWFk2MwfmTfRuSo2V1db0BURABCg9WJCSYA1NDU6XM/P/j7kzZACPz8gzgaQCdYPWWYAU4AUN5/Z3fov4VDwj3lUOplh94EwPBZcUgaanvjRrnV53Y3oKaEBdb02reBPE5cfBgefHQicsemaMrxdxWzupo2vPfGERw5WO7qUPx8HyIg4qTbm9Pe1In9n53Eia0lqpbOf3QiRk7LhJ+/chioqB6AdbIhBWmYfvcYxCRHujUaoLGqFev+shsNFS2q6xTtoOdtL5Fvh8+04s9ryvGz+9J1cciIUCAlfk+IJqiqN+DzHXWS8r19WzE/AUumx/V5OgUREmXVnchIDhESYqTb8t++UqpajYAqO0zI0c+hprPR0GJEdDiVatMnBLutw4z3N9Vg84FG6E3CkL2unDnal+2HmzBrbJSQloKjqgKi7zL3E0fAz88fAYEh0h/6b7f+4BY3i3u6iMAAJgAsUsg/l/xz8QR58ONMAHjw5rBpvRAgkb9Vj09C9tB41S9T9IWrpbkTly81ouRcHS6V1KPoWOW1UP78gjSkpEVi2IgEDBkWLyQaSJUDPn6vELu2XeDd8SIERJx0++WI6gKIig421bRh00v7UXlOLIqExqWShkMnpgtVNNC8HRbg7L7Lkk16N2dqlsvZ0LNSgB4OWUWtAeu+q8eiKbHIsEt904KByWRBU5vJKfV4mkdUvK8vSQD6eUmExMfbatHeacajt6aois/RM1T+7/mPKlThI/HBexcmCt1eqw1G+B042Yq3vq7G48tTkDckXPX3gdqY5Px/tLUWG/Y2XOv62G0pmD0u2ilRyp7zUXpHTYMBo7PDnR6rpLxDso1KIYaHqkcAkIjl6+uqsPNos9rS+XO9EOBoAL2Q9JhxBiwB0B363yZFAHDzTQSYAPDNffXFVZHz/9jTU5GRFeNweV2dJpw4VoEdW0tw/Ij6F1PrYNYKAuMnpkslA5UalQpc89phjgTwskPmDAkAys0uqceuNcccOu5CooMa9AB6Qjt69mBMuCWnWyBQn4tOaXiKctj+5hGUHNI/ooVCvv/v3WkYM9R5x6y8uksKi6d699ZGxMLN0+M0K9iTo3rqYjte/6pKKjtI1QbuujHBqRB7GuvkhTZJUM+ZEoONLSZ8sr0Wm/Y3Cr1B5Dgvn5OAGDuxXqGHBTtRGcVdx5rwwZbaazf5/7g6AzmDHetndHSZ8d7GGqG10Jn4+f3pGJklqMmhYDs56hv3NeDDLd0lGp0tk9dzeHKWiRj6eJstOUc2/+ieNKcJhp7nrrbJ6PRYtD/vflON0qouPH1XKpJir5ezVfw91WTEC59UXhOEFDwK3E0HBPz8KSolmKMBdMCyv4cYoAQAhf6T6n8bh/739wl04/xMALgRXB5aNwRCQwPxxE9mYFResuJNj8FgwpED5Vj7zjGXSvhRisFNt47CtFlZivoC5Zeb8NJ/7+EKAbrtsPsHohv1+Y9MBIXXOwrXl7OkrbEDBz4/5TAlQER00GQw4eiGYuz9uEjTgsl2SmUYfUO2Y9FBwVFJl+D0rkvYqlP5P7lpyXl66s5UjB0eoenWk5wmuu18c321pGhv3+jGl/QAREsFWjUE3t983bmlMecUROOeBYmqt9w95yfbjp9vw9d7GvDYrckSCSDa6NaayAwq2UckhJZGTu7KhYlSqTlKX9CrkWN58FQL1m7tLp/Ysy2bFScRD44qOsjVrXdk27gREXhkWTLio8Vxs45H2F+s6MQHm2twrLi7yoG1ET7fvz0FQ9NDNUcCNLWapKgHJULG2bGJqPj2SBPe/rraJTvtyQlRjY0T59vw+zfL9DoqPI5WBPz8ukmAgGDWBtCKnQf1H5AEAKv+e9AJdKMpTAC4EVweWjcEVj8xGVNnZsnm/NMXw4ryJnzw1lGcOFap25w5uUlYuaoAFBlgn7sp3QIWVuIv/75Dt/l4IPcj4AoJIJISICI62NrQgW2vHcKlQu1nNWVYPG758QzV8oMOkXQyEsHZ3SFHkm7toyPUBe3Iadp51PYmWm7eB25KwtyCaIe50ORwXyjvxEfbans5jNYxqWoBhdmPzg5TLbtHzjLVpyeHjkraUY12qkwg0sjJXP9dPb7YWS/SXbEP2UnpC0QEiISByw1EuFypMeDAyRZ8ubteMXdfLYqDIhkoQoPG0dJoDQ8vSZZu7kVy4s1mSKURN+1vcBhpQPbePT8Bs8ZFC2FjJWTWbqmVJZp6ronGXn1LMqbkRqoSMJSrf6KkDZ9ur5MdV8tYctEiIhEPViHDo2dbtWwN99UbAaligz9HA+iNax+ON+AIAIuFbv/bYTJ2gP6bm+8iwASA7+6tr6xs/k3DsfyeMQgJ6X1rRHXM6db/9Rf3u6VMH0UDrHp8smzkgaHLhC8+PomvPz/lK1APiHVYc+uHT8nQHAlAKQH1V5qx671ClB6Xd+Cn3pmH8YuHwz9QOU+37GQ11j+7BwYnSktOuGUkJt822uH4ihtJed4X6rHllYOoL++73GC68aVQ9vEjIpAcF4SQYH/J+aOvF+Qw1TYaQLXkKcfZ/iZaaS3kvBOxkDc0DBGhAdJ45NS1tJmlcH9yGHumDzg63JNGR0riaiMywyTn0XrLTrZR7rbVNhqDbrDzh4lFNZDzeupiGz7YrO5kan35JudGYtzwCGSnhSAhJhAhQd1293SqCQ+DoVuvgKIOTl9sx+7CZmGMrU719PwoKV2CxqaICtJmoFtz+5t4LWtYMiNOEtpLiQ9CWEj3eaBGNnd0WlDbZMDZ0g5J+O58We9IEKW56KwtnhorCUZacel51oiMOX2pHdsONQqfD+tcRF4smByLUYPDEBUeIEWh0BnuNJhR22iUxqP0BJEIDxpr7oQY5GSFSekdSmdO7n2gNVI6DJ3DnnaQdsOZ0nZF8kHL/nBf/RCgcoH+HA2gH6B9ONIAIwC6hf8MFPpvNvUhzDyVLyDAVQB8YRc9Zw10+/7kT2cgOTWyl1Hk/O/ddQmvvaC/iFnPyRylH5SVNuLFv+xB5ZW+c6Y8Z3e825K5qwqQMyPLKUeayued2nkRu9YU9gJBRBSQogmOUCrARyc0g0hRAAsfn4yohHBNz5LNFPZP6QfOEA+aJvPBzlpvril0+6vd9fhku5joow9CxktiBBgBKwJEAvgFSLoARAZ0Vwrg5ukIDCgCwGIxSar/LPzn6cfSM+1jAsAz98VbraIQ/DkLhvYK/e8r59+Km5IAoclkxsZ1Z/GxjCPorZgPJLunrchD/oJhzuXVW4DqSw3Y/X4hyk/V2MBGooCLnpiC+EHRinC6kgpw8w+nIXt8muLY5OA3VbdKt5PNNa2SgOHZPZfRUs+lWJ05387oBdAt8C+ev+jMdPwMI8AI+CgCtuUC1dOifBQGr1nWACIAWPjPa06lhxrKBICHbowXmjV0eDwe++E0JCT2vum8eL4ef3pmu1vC/pWgmrNgGO64d0wvYcBLFxrwn/+8rU9t8cLt9FiTC24egYIlOQiJUFfWlluE0s26qh6ABSgtqsKXf9qlGZspy0ej4OaRitEL5OhTeb8rZ7qV0rk5j8Bd8xOkkHIKh9fSCs+14Q9vsQibFsy4LyMwEBDoTgkI6Y4G8CcSQExLZCBg42lrHDAEAAv/edrR8z57mADwvj3zVIvvWJmPhUtGICDA9ot3c1Mn3n7lEA7v7/sv10//3UzkF9jevHa0G/DeG0ex+9sLngol26WCwMjpmZi6Ig+RcU6WKFPQBpi3egJyZmYpag0Yu0xSdYHD685o2qPs8amYu2oCwqLly1UaOk3Ys/Y4jm8+r2lc7nwdAXL4H7wpCTPHRgmL/VmfpsgL0iB4Y911BXjGlhFgBBiBawgQCeAfhMDAEK4S4MHHYkAQAFbhP6Oxo1vVhBsj4AQCTAA4ARo/IovAr/91AbKGxNp8Rj+nvt1cgndePdQvqM1dOAx3rsxHSOh1QUL6cbl7+wW88T8H+sUmnlQfBCi3ftZ9Y5GcHef0hQyV+Ss5dAXffXBcCrcnPYDbfj4LSTSmQqsra8I3L+zTJMpH4674x7mITYuSHZXekxNbS7Dj7aP6gDPARnG2hKEVps4uM97bVCsJwnFjBBgBRkAWgau6AJJAIBEBrAvgcQdlABAALPzncafOSw1iAsBLN87DzJ44NQMPPDIBEZHBNpbV1rThb3/dg/PF/SOsRYKAP/vNXGRl2xITl0oa8Mw/bPIwFL3PnNw52Rg6aRASM2Ns8vLbmztBjjKVzjvzXanbROzIsaZb+yET02VLTooi2t7UicLN53Bs4zlk5CZjzkPjFW/rLWYLTmzT7qzf+vNZGDQqSdGkC0euYP1f94iazP2uIkBl1r63NBkjs8KEytTJAdfQbMSLn1bi+DnbevUMMiPACDAC9giwLoDnngmfJwAsFjOMhjYW/vPcM+g1ljEB4DVb5dGG3n53HhYtzUFgj1JqdNO+/7tSvPzc3n61/eHvT8KMOdk2zkFjQ4dUjaDIidru/boYD5k8fVQiZtyTj6SsWNXbd8q5Lz1ehaPfFEvidu5oE5flYNyiEU7rAkg2WSAJ8R366jTi0qORT2KWduksVtuJMNj+5hGUHCoXXs6yn81CRq4yAVB9sQFrf7dVeDzuCKk2/ZN3piIzhW7jnEektLITv3zhkvMD8JOMACMwoBC4ViowMBT+/r1LHg8oMDxosT5OAFiF/0gxmEP/PejceaUpTAB45bZ5nNGPPT0Vk6dn2tjV2WnEx2uOY+s3xf1q7+JlObj1zlwEBV9X8PUU2/oVGCcnz8pPwZxVBZrz7ync/uKxShz5+qxbiIAhBWmYfvcYxCRHqpISjpZON/w1pY0IDAoAVQeQbRbgwtEKrP/rd8Io3vvMAuXxACml4L1fc1SKKKDDM0LxyLJkyfl3tR063Yo/rxEnc1ydj59nBBgBH0Dgmi5AKPwDiARwgYX0ATg8YQk+TQBIwn9draC/uTECriLgyQRAQKAfIpOCEZUUjNCoAIREXHfgTEYL2uoNaG80orGiC11tJleh6JPn/fz9EJ0cjKjkYITHBSLoqlK12Qy01hnQXNWFpopO0Pr0bIRldGoIopKCEB4XBPp/anrN+4vfzsOwkQk2JtdWt+Kl/96DC+fr9VyK5rGmzR6M+1YXgNIBrM1oNGPDF6fx2Yfa67prNsCHHohNjZTK5SVkxji9KnfWtydRwJn3jUV2QZpLKQEii+tsM2DPh8dRtF1dTDIjLxk3PjoR4TGhikMzASCCenef0dlhWH1LMtKTbFOO7Eew3pE4ig4wmiz4alc9PtzCFRjEd4B7MgKMgBUBigAIoEiAgGBQZAC3/kPAZwkAFv7rv0PlKTOPuSlRch57NmOnGUUbayUHUqnJOfp6rOnSoSaUHW/RYyhpjNDoQAwaE4nY9BAEhwUIE6rGLjOaK7tQcboVDVc6pXBevZsc9tXn21G807GDS05/0tAwpI2OQFhskGqoKn1pbW8woPRoM+pKSeTTuZWQk586KgLJIyIQGqmOpVSDvKoLFw82oaWmS9Okv/vjIqTZ1VA/d6YWf/ht/4c0j8pLxveemIzY+OuK8bTWHVvP4+2X+0ecUBO4HtR52oo8jFs8XDE0XthUC6Rb9j1rT6D0eKXwY6IdycYJt+Qg1E6TQvR50X4VZ2vx5X/tVtU4EMGNCQAx1EVv/rsMFpy80IbR2eEIDlL+Ut7SbsJrX1Zh7wn9fo+JrYR7MQKMgK8g4OcfgABJHDCUxQH7cVN9lAC4KvzXRaH/5n6El6fuTwR8lQCIHRSCrIJoRMQFCTv9SvvQ1WrC5cIWVJ5tddp5lhtbKwFAjn96XqTk+AeFaqtJbZ2/pdaAszvq0dEkHvFD82aOi5Kc/wAHX3yV8JNCoEvaUbK3USgSYcSoRDz61FTE9XCwaeyiY5X4y7/v6M/XRZpbjgCgf9+5rQRv/s/BfrfPmwxY8U/zkDTYVlDRFfspGqBw83ns+7jIlWFkn6UqATNXjkXKEOerBKgZJVIWkIQKb//72UgkvQQHjTUA1NC+mvO/IhVZKmH/HZ1mrPuuHrFRgZg3IcYh6VpZZ8Af3ylHRa020lPdWu7BCDACAwkBqy5AYBAJkl6PWB1IGPT3Wn2SAKDbf0NXC8wm/iXV3wesP+f3NQKAwvqHTo9FbFqIy46//b5QekDxrgbNt9lK+6uFAIhMDMbQ6THdhIaLjdIbaB2NFNmg0mje4TNjERbjuihNc3UXzmyrR1e74/QKT3ewp8zMwv2rCxAWbrsXTAConSbbz9Vq2Wsb7Xpvs9mCkoPl2PraIdWbdGfmmLkyH6NmDUZwmOvvotz8tZeb8M3/24uGCvkb5Kl35mE8RU30EMiUG6f0RBW+/NMuZ5Y4IJ4RVftv6zDjo6212LC3Af/0SCZGZCqnXRBwnP8/II6PWxY5e/4QzLghG+kZ0QgN647uM5ssqKtrw7ebzuPrL067ZV4e1IMRuFoqMCgkkkmAftgmHyQAuoX/DAa60XQyHrgfNoKn1B8BXyIAUkZGIKsgCoFX8+DV0KJfrGajBXTDLXqzTbfZV0624uKhJpejAUQJgNScCGRNiBa2UW3d9Lmhw4zT2+qkEH2l5o55SY/g1JY6h5EA2UPj8IP/Ow0JSRE2pnmKgz1v0XDcsXIMQkKukyJ0ljZ/fRYfvnNMBH7uA6Dg5hGYdNtom3J/ugFjAa6crcX2Nw9LYnh6t8wxKZh6Z65Q1QKtc5uNZqnUIZUGrCq5ng5EegQkSjiUShSqOP9EghRuLMbu949rnX5A9A8N8ceP7klD3pBwh7f55Py/v6kGmw80YuigUDx9VyqSYpWJH5PZgg17GvDuNzUDAkdepD4IzJo7BDffloPEZHLy5Mekr+pnT1XjnVcP40pZkz4T8yhegwDpAjAJ0Pfb5XMEQPftfzPMJuUc776HmWfsDwScJQAoFD1uUG+15JCoQBtxPVoT/eIigT1Tl3qqScXpNtRebNcGhR8wdGqMlJuuqJdCefBNRmns2osdaGsw9HLgg8MDEJMajMQh4YhOCYb/VWE7OWPqL3fg7Lf1QiHtSosRIQAyxkYhY2ykRFLINSIkyJnvaDZJQJNjQAKHgcH+qhEQrfUGFH1TC9J8sG9q85KoIKVGGK7e5geFBSAkMgD+AY4Fa+gslBU2o/SIY6dMTgPg1PEq/PnfvtV2NtzQe+WqAsxdONRGnMdoMGPdZ6fwpRtCz92wBI8Ycsry0Si4eaRDZ5bOt8lolhT0NQsiW4Day43Y+NJ+t5AABKK7owEoJYAwoBYQHCAsRNjZ2iWVFTy3v8wj9trTjHh4SRJunBQLfweZVD2df7J/4ZRY3LsgASH0s1Whcf6/p+20Z9tDQrL3PDQeU2dl2ZS8VbKafn+eOlGFF/68Gx0d4ml8no0CWyeKAJMAokjp18/HCAC+/dfvaHj/SM4SAEor7+sqAOQYD58Ri8Sh1wXZbGyzQBLxK9nXqDnvXS3fXuQ229EJUSMAlJxwcghoTeWFLWiq7pKNRCDBw/QxkUgZEe6QyCg/3tIdzdCjkcYA6SfYEyBEFFSfa8OVU63obJEJ4/cDYlJDMHhiNCLilW/JKAXh5OY6iRRSaj/99Rzk2NU4v1TSgGf+of/LmslVKGhvM+Cd1w5j3y6u/S36U1GNAKCbewrjrzxXJ5W7o7D7YZMHISo+XBMZUFvqXhKAtAFoLemjkoQddFGMnO1Xc6kBn/77DrekQDhrk6c8d+OkGNyzIBHhDnRUrDn/H2+ru2b295Ylq+b/X/7fiKrfvlIKep4bI+AIAXL+H//RdIzOT1EV8u05jsFgwtefn8YXH+mvc8I75vkIkDhgcEgUpwP00Vb5FAHAt/99dGq8ZBqvJgD8IDn/ScPCZdGmW/Fzu+rR5CDMXW2bKJ0ge1I0EoeEyd7CN1Z04rRKSLvSHI4IAFL5Hzot1tYJv0pmnP+uAZ2tYmUKyREfOScOoVHyOfz2znhcRihGzI6zSTegNAlKe6AqAtbbSIe4+UGqvEAEhlJEAFVXIFFApbb68cmYfsNgm48b6trx6gv7pRuQ/mpjxqdi1Q8mIdqu/JqnlCjsL1ycmVeNADi96xK2vNJbVHHM/KEYt2g4oilFRLBCkrtJAFr/6NmDpUoBWuxyBje1Z8wmM45uKJYqInCzRYDy/n98bzpSE5QJSoPRgvXf1eODzbZl/NTy/+l29tsjTfjbZ/pXoeB99C0EyPl/4iczJEFZZ6q8lZU24sW/7EHlFf3Tm3wLad9cDZMAfbevPkQAWGAydcHQxbn/fXd8PHsmbyYAMsZReDwxob0xt/4ZUQAAIABJREFUri/rQPHOBtnwdmd2hCIMhkyOkdUXqCpuw7ndDZqHVSIASo80IXdhgo3TbjJYQP9Ot+9ay/hRaL79eD2NLStswaXDTVII/+gbE2wE/4hoKN7hHIniaH+oCsGJb2pBBIRcW3pHLpbcNgqBQdfDbQ1dJnz+URE29KMQ0v3fm4AbbhzSqzavp6QnaD6E/fjAyBlZuOGBcSBVe7nm6Babnpl6Ry5yZmaJifFZgMsnq/D1c3vdeitOdk2+fTRyZmS5vWSg0tY1VrZg/bN73Jb20I9HxuWpn7gjFTPy5X9n0ODkxO8ubMYLH1fYzDVuRAS+f1sKYqj8qULr7DLjvU212LhP++8ClxfGA3gVAqufmIypM7OcjhjyhN+FXgW4Dxrr5+eP4NBojgRw8976FAHQ1cm5/24+L141vLcSAHI31Vbga863o3h3g9httYbdikkLkW7H7Uvw0Q35+T0NqD6vTbtAiQAICPRDfNZ1pWnK8SeCgXQHnG0pI8ORPTlG9kaehADJGbdPpWhrMOLUllr5cH8RQ/yAnDnxNmuxPkaiebQmKg8o15Ru2gsPX8Gzf+wfZfOhw+Px2A+nISHRNuLEaDRLpMRnH/KNq8ixsPZJHhKHRU9MQZQdntfOiNGMIxuKsfcjZVzTRyVi5r35SMyMVY0GoOiVM3tKseVl95dqJMG+qSvyMHRSerd+QR81k8GEw+vOYv9nJ/toRu+ZZk5BNO5blISIMOUc/kuVnXh+bQXKKLWqR1sxLwFLZ8Uh0IHGCZf/856z0J+W3n7PGCxcMgJBLv5c2P9dKf727N7+XArP3c8IMAng/g3wGQLAZOrk23/3nxevmsEbCQAKy89dlCBbEs/VvHy1zZMNzQfQ0WxE0UZtzrIc9q11BukG3ho6Tzf/RC4oOcpq9lo/p3z+vEUJoLJ+9o3K8l050YrMgush+1Ty8ORmbeuRs4XEFHPmxXeLEtq1ilOtkjaDUvu738zFiFGJNh83N3Xi7VcO4XA/iJs98uQUTJmR2ev2v7amDX/76x6cL76eLyy6LwO937KfzUKGndZDT0xa6tux/fXDuFSoHFZNt+7zVk/AEFLHVxDLtI5JonoHPj+Fw+vO9An0Nzw8Hrk3ZPc6M26ZvI+iHNxiu5sHJdX/n9+fjpFZCloxAFrbzXj3m2psP9xbYf1n96Vj/EjbqiT2Ju853ozn1tpGDrh5WTy8lyFAxPaDj05EXLzyORRdEqUB/O4XG0W7cz8fRcDPzw/BoTEcCeCm/fURAsCCrs4WmE3KZb/chB8P68EIeCMBIInjjesdxqmX06q2XUqh7Wp57fbjymHfsw+Fo1LYP4Xo69HSciMlgT77lAmpHKLJcs1JFykRKGyPH5C7IAEUPWHfmqu7cPzrGsWUhjtW5ks3JQEB18kDwuTY4St4/j/7NgpgzoJhuOPeMQgLt80dJnvoJubl5/gmRvhM9Og44ZaRmHTrKAQ4uA0Tzd+fdd9YjL4hW7WsoAip4Mxa5J65+YfTkD0+Ta/hlMfpg4oH7l+E+2ZYPDUWd9+orOBP7/HOo0146dPeRNPwjFA8tSINibHyqSpkNYf/u2/vfGVkyvv/Pz/tzvtXaqTsv+Xrs7hwrh73PzIBMbHXIwHtn6mva5d+75w9xSUnfeWMOLsOJgGcRU79OZ8gAMjxp/B/boxATwS8jQCgPPW8RYlSvnrPRg7s+T2Nkkq9uxuF6I9ekICoZNvbdEO7GUWbah2q26th3/PzuksdOL29TnPOv9L6KbKAIieoQoBSoy/CFw80SqJ/ejWqKjB4EjHUtiNS1MSJDco6ABRy/+jTU5FIYm89WmenEZ+8fxxbvi7Wy0SH4zi6tenPiIQ+WbybJ4lNjcTNP5wO+lv5UAJlp6ql0H1y3h21SbeNwvjFIxR1BaRn++imXC3FQTdoLUD5mRp8+9YRzvtXAPUfV2cgZ7DyrWt1vQHPf1SBYpk0q1tnx2P5nHgEOSgLe6WmC39acwUVtXzBotu59rGBlt2Zi5tuzVEM/TebLdi+6TzWvH5YWvljT0/F5OmZiig0NnTgtRf2o8hBdJSPQcjLcYSAnx9COBJA9zPiEwRAd+4//3LS/XR4+YDeRgAo3f43lHXi5JZa3ZxltW1V0iDQEgXgKAJApFSemo29PvcDpDmTeqcBWPs2VXZJof+ka6BXi0wIkggTSt3o2aisIKVNUNqDUlu5qgBzFgztFdpNtx9vvXwQx4+4N+SWSIgHH5uIQZkxvUykiip7dlzCay/u1wuqATnOjHvykU973CPSozfY4iJ+IiQA5cqTUv7ej91XSmvMjUMxbcUYBIUoE26k2N/R0oXQqBDV9AW5w9He1Imj3xT3WUqDNx5QEv17eEmyYu6/2QxsPtCAN9ZVyy7vlw8NQt5Q+UozEp/E6v/eeCz61Oa0QdF48qczkOyA6LRX9r/97jwsWpqDwEB5zQqKFnj3tcPYs+Nin66FJ/NgBJgE0H1zvJ4A4Nt/3c+EzwzoTQQA5bGPWZyICLsSTuSsnt1Rj7pS50XyNG+oQmg7Ceed2FAjVH3AEQFQfrwFFw/1zkXVbKfdA8NnxYF0DOSau3Ak0cS8xYk21QVofjUhQOrj6ItTVUUL3nvziNtIgJzcJNy3ukCyQa7R/M//aTeulOm/T67uszc9T7f/i/7PVCRkyON8bS0W8UgAqhAwbvFwh6kFLXXtUpnBspPyjp8jDAePTUVIZLAkNErVCurLe0fXLXx8MoZPyXC4Fc01bfjmhX1oa+iQNAzSRiYgYVA0wmNDERgS2IsUoPm6OoxouNKMcwfKULT9glurGnjTOVKydfXS5P/P3neAx1Vd6/7qvTfbstVtq9qWXCT3ghsEDJjee4BHyOUl5CYvySPlcvORhORxA1wgkGC6QzEd997kKtvqli3JkmwVq3dNkd5dR4wtzZyyz8wZaUba+/v4nHtnn13+vc9o1r/W+hdWzLaMQDL1b2w14JVPa0W9/yzq/6Qd8M53DUL1AN44AmII3HbvDKyg7yMJktNo7Mf278qw6aP8K48vX52E9Xelw8tLPPWEEwD8rokiQJoAXoFwdZVOWeLIsSPg9AQA9/6zH/Z46+lMBICU172zcVDFXkuvNcs9iEj0RULOcGV9FqPWNLYUAaA2lYBlraY+0en+iMkSN7TaavuEFAa1ZQZZ5icCgAQBhzYyZiqOtKG+TD5tY+26ZNywPgUenpae1NaWHuFHU+6BKpZlMPehnP91t6YiINBSu4AG6e7W4/ON+ULIJm+2I5B53aAWgLvIGQ+/NEBtWRP2vpunGO6uSAIMQDCiyQCXayGTApC+IgHRyRHwD/OBh6e7RcUBust93Xq01nWiMu8S6itasOKR2QgIk/Yc05w1RZfx9YsHbAeQjyCJwPOPxyBORIPE9MCps1148cNLos8rkQf0UOmFHvzH2zX8BDgCogiweP/rajvw6ouHUF97lUTKWRwrENCkHSDWujp1giDuiSP87vGrZ4YAJwE0uxJOTQD0G/XQ9XEPlWa3YYwN5EwEABmuZMCat4sFnaiyg7dc6ai9AwZz6r38hhumSur2pnGlCICmCz04u7dFaXqrPo+a6ov47CC4mKmlsxrjVk0KQCrygM6Nzk+pydVN1uuNOHX8Ej794AwoNcCWRiH/N96ejukpEaIlE2lsInkO7a/Eu3+3fzk5W/bibM+SFkDczAmK5fyIoGqqacPed0+h/rx85YUVj87GtJwpFvfdhE1flw773j+NcyI/oqMSQzHnhumITomQjSQQw5neJxJmgpnuxdC+/YZ+5G0+i6Of85J99rqrWdP98Oi6KASafUeb5jMYB/DNgRZ8urvJYgks4n96wwA+39uMr/bzCiD2OkNnH1dMzHbonqSEZJUIgNbmHvzztWMoKWxwdoj4+u2AAP398eCRADYj68QEwIBQ9s9o6LMZBD7A2ETAmQgAMS8ylcmj8P8WEfGmkTgxym0PnjTcS9zVpEfB1kbFiAQx7O1tiIfH+yBxQbCFcdvXZUTRtiahnKE9Wvy8IExItiyjxUoAkBfl3keykDQ93EJM0LReEuQ7tK9SEAdUSwRQuD+FaKbNmABPuZzt/gEcOVgliC/xpi0CZHCvfHwuAsPlveamWTubunHgwzOoyKuVXAiVCFz7o2xMTomUNMbFvPCZ105F5nXT4eU3vOqDljum/H1KQZArcajlfONxrOsXhmD9sjB4eogzMb19/djwXQMOnLYM33/8pigsmmlZNWUojlz8bzzeKvY9R00MwBPP5IhqyJhG6e3RY+M7p4W/XUPbmhumY90tqaKRb9Sv6XIX3vivXFSW28dZwL5L3tNRERBIAE8q72y/v2OOunet1uW0BAD3/mt1BcbuOM5CAHj6kvp/GLwDh4fD2dtwVTp5sagEXc+gMU1lCeWa1tgrrZU+l0qj6Gj4viQfyyBW9JFKPWAlAGhKIgFIGXlyjKUg39Al6fqMqKluEzwjJQUNoh4SCqvMyJwo/DctORzBoT6KImyk0kyRBhtePwbKv+RNewTSlsUj+9Y0eJmVW5Saqa9Lj7zvSpG3uUxyMRTCv+rxuQgTEXKkh/R9BuR+UoiCXYPpHDm3pWPGygTVXn+1aFw4U4fvXjqs9jHeXwUCd68Ox5qcYLiZRTyZhmjtMOD1L+pRYFY9Zk6KPx6+PlIycoCeNxoH8N3hVvxrBy/DpuJIxlXXa29MxvWUviZT5vRSTTteeG6Xxd8UJRFAEg383c+3jys8+WbVI+Di4gpPbyIypcVo1Y86fp5wUgKAe//HzxW1fqdaG6Fiod5q8uKlduIX6oHUVZZK8qzedusRkn9SLKTeqOtHyZ4WtNfJR95ojT3LHqVwdAYCwEQCPPjEHMQlhEpGApjjQIa7Xme8Im3gKrDibszPC0ai3ogDuyuvlGhiwVrLPvMWxmDh0jhETfDHpn8V4OhBbTUPtFyrrWMphe1bnK+hH2cPV+PAR2ckBfFiMqKw9MFM+IeIC2DWnm3CFy/sg6JugK2b+/55g86I418WyxIXGk01roeh8P9lEponBEx3bz82fDtcwM/byxU/uXMiUuPlI1HqmvT4fxsv4eJlXl1pXF8ymc0//bOFAsks1Sj8/9DeSrzz9+MWXR56Yi7mL4mVfLboTD1eemE/h54joIiAi6ubIAxIZABv6hBwSgJA8P7rOgZr1PDGEZBAQGsj1F4EQFisD5IWBoMqAQxtnU16lB9uHbXzDZzghZhMCrG6ui5WwkNr7FlAcHYCgPZI3vsHHp+DzDnRknn6LFiw9mlv7cXXm4qxd8d51kc06UdpCQuXxSNtRhT8A7wEwkIqX1STCR1kEJawfYulDgCXzjZi33unJMUB5aILKArgzLbzSF0aBx8J4Uct4Wmqacd3/+8QOlts06zQck1jcSwlAkDMi//EzVFYkEEq2tKI0HPbjrbig63c+z8W740We0qfNQEPPj4HgUHeksP19Rmw6aMC7N52zqLPz3+7HInTwkSfpRK0e7aXjxohrQU+fIyRRYDSACgdQNCm4Y0ZASckALj3n/l0x3lHrY1QexEAUrnrjnh8ZKRdON6G2uIu2eVpjT0LFmOBADDtc9V107B23XRJpX4WPOT6kNefUgg+/TB/xEr9UZoDefpnZ0cjJMxXNC1BTDHa1r062vNKYftS621r6MLhf+VL6gLIRReQV16xCoFGQJHWR1VBPba/foyX8dMIU7FhHr4hEsuzpEsA0jPN7QZ8tK0RVfV9uG1FGDKn+0mmDJjmqK7vw399XIe6Ju79t+PxOfXQt90zA9esnSpLUkvl8SenReLhJ+cKqWliTUo3wKkB44u3LwIuLnBz84S7hx8nAVQg7XQEQH+/Afq+dhBLyBtHQA4BrY1QTgAMos2S26419iw3fSwRALTfkFAfrLstDVlzo+HDmDeuhJPB0I/ysiZs/rIEhWfqlbpr+rmtXiNNFzPKgymF7UstT99rwJkd53F0U5FFF6uiC+yFwwBQU9yALa8c4SSAnTC+eWko1i0OhYdZ5Jgt01HawMc7G7HjWJstw/BnxzgCch5809ZLiy7jL8/vtUDixtvSQCKA7u7iYSgN9Z14+U8Hh5UNHONw8u1pgAB5/93cveHm7sNJAEY8nY4AMOi7YTD08vB/xgMez920NkI5AcAJALH3SQsRQLn3lIiAFWuTMCd7sqTnXO554ko72npx5lQttn9bNmIef7E1/eSXS5CcHin7tXT6xCW8+pdDY/6rK3lxLHJuSVMdlk8e9osll4UqAS2Xhiu8U3TB6ifnITQ6cPTxGwCqixqw9VVOAtjjMJTKAKqds78fOJTfjtc/H1liUO06ef/RRWBG1kQ88MM5stFpcmH8Sn8Djh2uxpsvHxndTfLZnRIB0gEYJAG8OQnAcIJORQDQlwp5/ykKgDeOgBICnABQQsi6zy+caMelQvn69lpjz7LSsRYBILZnCqOft2AKKIc+LMIPvr6U++Z2JZyejH0SBezt1aPpcrdQRunwvkqHKaekpBzd12tAwek6oQTUeGhqKwMMxYRy7I9/UYzi/ReGQWXLmFpjTmRF4Z4K7H//tNZD8/H+R63//z40GdNjxUOp1QJEaQKvflrHhf/UAjfO+rOE/0vl/ytFgdH3/2cf5WPP9pHVpBlnRzimt0skgLuHL9zcPSFZH3dMI8C+OaciAIzGPhh0XTz8n/18x3VPrY1Qe0UAkNhe8rIQuHkOD4mjUnuFWxuh7+13unPUGnsWAMYDAcCCw0j2IUJi+epEQQ26pqoNr754UHb6hKRQPPbjHISFX1Uhp7SEi1VtOHqoGvt3lY+7MoQZKxMx96YU5vKAQwE26o1ClYCDG/OHhdpn35KGWWuS4CoRZjuSd6SvW48jnxYKRABv2iKwJjsYt18TBi+zvx1qZ2lsNeDtbxtwukxe20XtuLz/2ENAyYNPO25p7sFbrxxBWclwIcl7Hs7CkmviJb2zVZWtePH3e8bd34Cxd0tGd0dUGcDdw0fQBeAkgPRZOBEB8L34n1HHw/9H991ymtm1NkLtRQD4hgyWAfTwHk4A9HUZUbStCb0dzhfxojX2LJeOEwAsKNnehyoVLFuViHkLYjAhOuBKLmdrcw/++doxlBQ2yE7y1E8XCIRBS1M3jh+pwa4t54QfjOO52UICUA3IltoOgQSoLhgM32bVA+g39IPEBYMm+IuKMmp1Jk3Vbdj22lG01slHDmk133gah0XZXw4PKvn33pbL3PgfT5fGyr3GJYTg8X/LEaLP5FpVRSue/9WOYV3EyN+hHYgI3vp1Kb78pNDK1fHHOAJXEXB1dRdIAKoQwEkA8ZvhNATAoPhfBwYGnM8byl/K0UFAayPUXgQAGf5pa8LhE+Q+DCijfgBl+1vQUtM7OgDaMKvW2LMshRMALChZ32fxinjB6I9PDIWnl5vFQEZjP7Z/V4ZNH+XLTkJRA25uLkLEAG9XERBC929JhZcfeS3UN1L6LzlwAbmfFgrRAKQHcO3TOQiK8pccrKOxWzDMo1MiMHN1kmo9AtZV9hv7kb+jHIf+JX83WMfj/a4i4O3lih/dMgEzkvxky/uZY0bpQuUXewXj/5wT/o3hd2DkEVi+Ognr70qHl9fw3yrmKxHL47/rwUwsXZkgSTRerG7D6y/lcvG/kT/WMTvjIAngC1c3uq+8RKD5QTsNAcDF/8bsO2q3jWlthNqLACAApi8PRegUy5q6VXntuJjvfF4zrbFnuSScAGBBSV0fytlctCweyWkR8PH1hFKZ3fNnm/DH3+5WNwnvfQUBa4UBrwwwALQ1dOLwxwVCuUAlPQASE/zqTweEx/1DfECRCIlzo+Ef6gMXV/EfTJTXTxEHFNI/aVo44mdPYooeaKvvxOaXcy2EC/nx244AkQC3rwjDopmB8DWLJBMbvb3LiF0n2vDpribbJ+cjjBsESPxvwdI42b8D/cYB7NxShk8+OHMFF/o7cv9jsxEcIq5XQbo1X28qxpavSsYNlnyjI4CAiwtcXT0GIwFc5UmrEViNw03hFAQAF/9zuHvjFAvS2gi1JwEQneGPmExL5e7WS30o3uF8P9K0xp7lwnECgAUl5T7koV/1g6lIzYhCSKivotE/dMSuTh3e/8dJnDhSozwR7yGKQHzmRMy/IwNBkfJhtnLwkTZAxclagQiYd0sqpuVMETXoa4ou4+sXBwmAoY2iB6akRSEsJggmHqB/AGi80IqKE5dAAoSmlnNbOmasTICbh2VUyNAxKQrg9NZzQoQCb/ZBIDrCE6vmBSMt3gdhQR7w9BgkcUjhv1fXj0uNOhwp7MTuk23o7ePRlPY5hbE7Kkv5PxLy2/juKRzcU3kFiGd+sRgpGVGif0soEqU4vx4vvbB/7ALHdzZqCFB5QFc3T4EEcHGR/xs1aoscpYmdggDg4n+jdDucfFqtjVB7EgD+YR5IWRkGd6/hOgD6nn4U7WhCd4veqU5Da+xZNs8JABaUxPtQqcH5i2Mxb2EMJkwMgKub+nC5/v4BIXxz81elyDVTprd+ZePzyajEUCy6ewYi40JsilwkQ/3EVyWYTnoNU8MswLx8oRWf/s72iA1WEqD2bBO+eGHf+DxUvmuOgBMjwJr/39bai7dfO4ai/EE9kpvuSMeq66bCQ4IgJP2X9946gYJTdU6MDl+6IyNAJMDV8oDDf2M78rrtvTYnIAC4+J+9L8FYHV9rI9SeBAClJ6WvCUdApGX+L6UAUCqAMzWtsWfZOycAWFAa3ofy+hcsicOU2GDRvH6lEcl709HWi/zTddi7/bzDlBtUWrczfE4h+UsfzMSUtEjJcHyWfRAxc7miBYGRfvAJ8Br2SE97H3b94wSqvv+xzjKeWB9W0UGab8+Gk6jkP/athZo/xxEYFQQWLovDnffPgpe3fCh13aUO/OHXOwUlf8XQf70RW74qxdefFY3Knvik4wcBKg/o5u4lEAH0v3kDHJ4AEMT/dJ0Y6Dfy8+IIqEJAayPUrgQAgIkpfoidE2QRJtfXaUThtkbQv87StMaeZd+cAGBBCcicG40FS2IxLYXy+kkhV33r6daj4lwz9u4sR96xi+oH4E8wI0CRAClL4uDuqX34IqXXFe2txL53TzGvR6pjfNYkLL1/lqyQIAkVHv+yGHmby2yejw/AEeAIjBwCt90zA9esnaoYHVZadBl/eX4vKJXssaezMTkmSHSRREweOVglRAvwxhEYCQQGSQDv70kA9VGOI7HGkZzD4QkAEv8zGnpBP1R44wioQUBrI9TeBACF/1M1AN9gS4a9rrQLFUdGQDXdBQiP80F3q8GmtAOtsWc5d04ASKNkS16/aVS93oiLVe04uLcSRw5c4LWaWS6lRn3Slsdj7o0pdlHp72zuEaIALhZftnm1Nzy7CJNTI2THKd5/AXvePmnzXHwAjgBHYOQQIGN+7vwpihMe3ncBW74ulTX+6ec8lYt97a+H+N8RRUR5By0RIDFANw9vuLlRtO34JgEcmgCgkn/k/acoAHACQMt3YFyMpbURam8CgA5FKgpgpEoChkz2xtTFIXDzcEG/YQBdzXo0VfXi8vluGFSIRmmNPcuF5QTAcJQor3/ZqkTMmjMJUZTXL6HqLoetKa//1PFL2LP9PChfk7fRQWBScjgW3pmB8CnB2v5uGQBqihuw5ZUjQvlAW9qCO9KRsSpJ9q5JCQ/aMi9/liPAEbAvAr/+z5WIiQ+WnYQqAOzZcR7xSaGISwiVFP2rLG/GhtePo/aic6U22hdhPvqIIMArA1yB2aEJgEHxv24QEcAbR0AtAloboSNBALi5uwhigGJaAD1tBhTvbLJbKoDU3AZdP0p3N6O9Xsd8BFpjzzIxJwAAb293ZC+KxcKlcYiOCZQUXpLD05TXf+ZULbZ/W8Z/pLFcvhHqQ7n2FGafOCcaru7a5TFSab+zudXY9dYJm3Yy7+YUZF47TXZtnACwCWL+MEdgxBFgFQA0GPrR3aVDQCDlWVsuk/62XKxqw5uvHOF/V0b8FPmEJgS4KOAgEg5MAHDxP/662oaA1kaoGAFAK7xwoh2XCjttW+yQp8n4n74sFB4i9Zw7Lutwdk8LdD0a6wG4AEkLghGR6Guxj8vlPTh3oEXV/rTGnmXy8UwAaJXXf7b4Mg7tu8Dz+lku3Cj2mbkmCVk/mA5vf0vRUGuXRSRARV6tkA5gbSSAPQiAVT+YhvmLYhER5QdPL/crhgXVDm+o78TWr0uRe6DK2m3z5zgCHAEFBGZnT8a9j2TBz4bvGzL+ueefXzVHQYD0AKg0oKubF4gQGI/NYQkACvs36LoGw/954whYgYDWRqgUAdBc3St4yLVsk2cGYPKMAFEWvbNJj7N7mzWLBHBxdUHi/CBEJPhahBb3dhhQtF191IHW2LNgO94IAPLKLF2ViIyZExAQJO5xUcJN12dE9YVWHNpXif27KpS6888dCAEqFZhzWxomTQ3XLiVgAGisbkPup4WoLhgs46WmrXpiLpLmTZZ9hDUCgHQrHnh8DuITxUOJTZNUVbTi+V/tULNM2b4mwiE8yg9e3xMOZLyQZ/Pw/gv4+L3TzHPlLI7FitVJmBgdcIW8oLG6OvsELY3PPsxXHMuk35GSHoWgIG+4ewxGflC99VMnLuGDf5wUzaOmaKDFKxIwO2cyJk4KgLePh/D3hObv7dHjUk27Zu+9qZrIpMmBV+YRqk/Ud+Lbz4slCZrpqRFYuCweU5PDh+3NoO9HW1svigvqRyQKib5LaR2J08IQGuYDb2+PK2J3hBeRTV1dOlSebxb2orXwadqMKEFgj0Ls/f29rsxNuitniy5j47unhRKrLI0wXboyEdNSwq+MRWfR0d6HY4eq8dWnhaL3JWdRDH5wcwoiovytShdjWRtrH7qf+3dX4JP3z7A+wvtxBFQjQHoA7h6+cHUj3a3xRwI4LAFg0PfAaOjh4n+qrzR/wISA1kZo4oJgRCawgc0PAAAgAElEQVRZesgpV748txXkKVdqXn5uoIwWRQ++jEee5tB1GVF+pA0tNb1KU8p+7h3oLuT8+4dZqsGr2Zf5JFpjz7LJ8UAAUF7/irVJmDV7ktU/1Ex5/UcOVAkGDc/rZ7ldjttn4V0ZSF4UC08f6yo6iO1M16PH2cPVyPv2LDpblL/XaIyYjCgseygLfsHesmCdO1qD7a/LK3+T8frkTxYgmUogKvwuM6mO23pCNOcTz8xHSkaU5JxdnTq8/4+TOHGkRnE6lvrnb71yBGUljZJj3XBLKlZeO1WyWgcZiN9sKsbmL0uGjbHqumlYc/00RWKQjFvKw/7k/dMoPKOe8GEhaaoqW/Hi7/cMMzrpuTvum4lpqRFwV0hlIaKDopI+35ivuWAckT3LViYgPNJf8Z6ZACbMGhs6sWdHObZ/e1bxHih1uPOBWVi8PB4eElU+iHz46rMiIdJFrhGJcN1NKUicGiap1E/f/URevPFfucOGovfswSfmIDTM8veN0vrt9Tn9XVJ6P+w1Nx93nCDg4iKIAVIkgIuL9lV2HB1FhyQASPFfr+vg4n+OfnscfH1aG6GT0vwROztQdNckkFd9qgN1Z7sAkYIVARGemDIrAIETvFBPiv5HGRT9FUgACtltruoVUhD6utSlBFDFgZjMQEQk+MDV3fIXNhn/VXntqC3usuqUtcaeZRFjlQAYmtc/OTZI8QezGFb0o7WluRtF+SPjUWM5L95HOwSmpEch+5ZURMRoKxDY26lDWW41Tm0ukyUCKBph6QOZCJss/v1o2mm/oR95W8pwdJN83e9rb0zG9etTFDUs6LfCnu3l+GhDns1gPvTkXGQvjJH1flJt8w/fzkPu/guy85Fa+t0PZcqGTLc29+Cfrx0T1NDF2tp1ybiBMFAo/3j6xCW8+pdDwhD0XUFRE5mkEeHG7tEiYuPrTUXYteUcM440109/vRSxCSGyz5iTJuRpvvnODBCZydpMqvEbXj+mCWG5aFk8rr1xuirD33ytZEwT+bTxnVNW57MTwbN23XTZe07REN99WYJvJN4ZOgfCc9GyOMW7QnsgQuWzj/IFUVdTu+vBTCxbleBQodCs7xrrHeL9OAJiCIxnPQCHJAD6jXro9V0Y6Fdn1PDrzREYioDWRih5yUmgj4xnqabv7RfK53W16OET6A4Pbzf4BLrBzfPqM11NehRsbRRU9hWbC5CQHYTIqX6SHgoiAtrqdKgr6ULrpT7Q/y36RefqguBJXpgw3Q+BEzylvQQ2Gv80t9bYK+IEYCwTAM8+twwxcfIKzOYY0Y/mnm4dSgov48CeChScqmOBkfdxYgTsEQ1AcBh0RjRVt6HyVC0ohL+hYlATJGH2JCTMiUbsjCimCIS+Lh32vnsK549dlEX5Z88tE8LClVp7Wy82vHHc5rudPmsCHnx8DgKD5KMXKIz6nb8fx5mTtbJLe/RHgyXT5KIXmi53CZ7YynJLfRUy6ljf+ZKCBvz1D/sEg/rBJ+YyRU2ILb67Wy942ffuKFeCXficlaQZashR9NIN61OtyiXXonQc4Xr7fTORvShGkVxiAgGDERREChEZoKZRFMRTP12AyAn+so/1dOvxwdt5OHrQUufC2jM/drgab7585Mq8P/nlEiSnR6pZvt37yu3b7pPzCcYVAoN6AL5wcx9fpQEdkgDg4f/j6t2z22Y1N0JdgOlLQxEaI/8jUWlDRl0/Sva0oL2uT6nrlc/JaI/JChTK88k1+pFE0Qi97YYrRADl+FOoPxEXSuG0+p5+nD/canNqgebYMyA1VgkA2vo9D2dhyTXxTB4ayuuvON+Mo4eqeF4/w70Za13IG09ifJOSI0Y9l9cc29qzTfjihX2ykFPpylvuyoCXN+VlSjf6rqNQ/L//bXg4szXnyfp+1V3qwB9+vVM2FJ1Kbj797wsRGSVv2F2sbsPvfr5ddLkUkv3wk3MRzOAlJwLgv/96iDllQg6fhrpOIZqApTzb/T+cDfKkKzUTAeDl5SZ4qn19rU9VMRr7sWvrOatyw601lpX2R5/XkLL9y+qU7VkJFCmiiAgECtuXKrcnt25z3QyWEn8sOGjZR44g03IePhZHgBBwdfMY1ANwlf+7M5bQcjgCYDD8vxP9RvaSY2PpQPhetEPAHkaol78bUq4Jg0+QbV8SFws6UXVSXQ1cMnBJh4D+1bxRiPjFXpw72CoQCLY2e2CvtKaxTAAoqTBT/eW62g7BS8Tz+pVuyvj4PGVxrFApIDDCzyH0jSiK4PhXJcj7Tj5v+umfLURG5kTFQyJvPOXj2yrIpsbbPjTcXmqBC5bE4c4HZgpieHJNbiy1BEBLS49i+oIioCCBwAHk7q/C2woaDTSWGgLg203FgnaJmrB/qfUqpU6IPUfzUorH9FRlTQkWnMz7WBOdQN7/mbMnKU53/mwT/vjb3cP62WL800BE8PzmZ9uujEmpHCQe6ChNS3LPUfbE1+HgCFzRA/AFRQSMh+ZwBABX/x8P125k9mgvI5TK9E1bEgJPXytEQ0gBukUv5Ne3XmSPALiCmAsQOsUbsbOD4B1gxfwWv1wAKi1YebwdnY3akW72wl7u5oxlAoD2bR4WTT+Smpu6kZ9Xi93bzjN57UbmzeOzOAoCHt7uyF6fiukLY5hC9O257suVLfjyTwdkSwyyhuLTOk2h77auWYlcM41PJNvOLWX45AN5ZfIHfjgHC5bGyUZbKWkXqCEASDHdzd1Vs5D2psZuvPm3XJSfk69sw0oAEG69vXr4+mlTspKw27ezAh/88yTT0asRlGQaUKKTwdAviAJ+/q8CxWGo6sDj/5aDMCLnZBp9x+/fXY7337q6Vy32Yx4BwEpGKG5Mow5EULzzxnHFO6jRdHwYjoCAwKAegA/c3KmqEruGirPC53AEgNHQC0oBGCCpdN44AjYgYE8j1NPHDQk5QQiO9gKF2Cs1yvdvq+9DdV4Hupr1St2ZPqe5SZgwINxTVMhPbhDSKqAKAhSJQOkCWjd7Yi+11rFOAKy/K0NQBKcf/JTXv3fHedV5p1qfMx/PORDwD/HB/NvTEZc5Ee4KonL22FFflx6HPs5HiYJ4HkvuPK2PjC1SRf/yk0Kbl8sqgMZaAYAlnLqvz4BNHxVg9zZx0T01BIDNAJgNQGH2278rw6aP5EsUshIAWq+PxqNop1dfPMRUGk+pGoOW62ONTli+Ognr70oXykzKNbF7wiJWqbSnojP1eOmF/Ve6sQpOKo1r6+ckrEiaGB+/e4ob/7aCyZ+3CgEXVzd4CKUBKYJL+be9VZM4yEMORgBQ+H8XjBT+T9QnbxwBB0eA8uojEn0REu0lpAWYlJeN+gH0dhhAgn+NF3oGjX57XWmXQQE8igzwD/cElRr08L4awiR4YDqM6Os0oK22TxAM1HVzgU0Hv1oWy6MwVgr9JCV/ezfyMlEYNgmxUU5zQKDXsCmpNBXVpaYSX1Q+jCVn2N5r5uMrI0D6AHNumI7olAi4eWgQQaQ8paBFUnqwCrvflvfYJiSF4rEf5yAsXLkUmZYCYT//7XKh/rtSY8n/n5E1ERQBYP6+mI/d1tqLt187JvkujyYBQGtlia4YTQKASNCN75zGoX2VsseWOTca9z6SpXgeSmfP+jlrCgUr6WSeB6+FoS4WVUD7u/XuGaAKDQFB5P1k3bFt/WgtOp0B9D6Ulw3q1nCxWtsw5U/bjgAZ/x6eJLw9Mn8jbV+xdSM4FAEwMGCEvq9zsPwfbxwBjgBHgCMwYggQubB8daKgBh0Z6c9cRox+xHV29AnRCDwqwf7HFTIpAMsfykJEfAjaG7pwavNZFCt41s1XRUTArLVTEZMRZd+IgAGgprgBW145Ihv6T+sjo2jpygQm4UJWT6vSaRDBRVEHLLnpLPn/t90zA9esnar47sgJANKabSUAiCAhbYSt35wFie+tvn46Zs6eyJwmwCLAZgsBQN8ZF6vasHv7ORw7VI0Fy+JwzZok5rJ8SikUpnN/6tmFmJE5kdmg1euNOFfahNwDF1B5vgVPPbtAUczR/I6xpFCw5twPzf+n9Jj7Hp3NdFfl7r1SWUHzZ3MWxwolLYkUlh1Xw6gcpfeWf84RsCsCgh6AlyAKOJZTARyKADAa+wbD/3n5P7vebT64OAJiYeumnhQmX7itiXvO+eW5goDcfelo0KFgS6NToEU/8FasTsLk2CC4u9smfkMhnKSIvWNzmWKtdKcAxwEXufrJeUicE30lOrHf0I/yE5dw+OMCdLb0qFoxpQbMuTEZcbMmwifAS9OIR/L8VxXUY/vrxxSNf9aSaKbNsYbjK4HBGopNKQfbvinFFx/Lpxywli9UIhOsJQDIsL5Q3oKN7+RZhFDffEc6Vv1gGtM7zoKvtQQAVQXYtaXMAku6A5QXP2lyoNKxCZ8rYbh4RTxuuXsGc9WB5sZubHznFE6duCSMb+0ZEInwzaZibP6yRHQf1ub/P/OLxUjJiGImM6RAZDnboc/eeFsa1twwXfHeaJmWw3QBeCeOgD0RcHERUgHc3Cn6cYRCYuy5H5GxHYoAGAz/7+Ph/yN8Cfh0gwhwAoDfBDUIODsBkDYjCjffkSEY/q4MOhZqsKG0k9Liy/jy4wKey6kGOIW+SdmTseTemfAyF1SjKh61HTi4MR/VBdaliKQujUPKkjiExwQrerCVtkSK/yUHLiD300JF45/GIn2LVddNhZsbGwGlVghOar33PpqFxcsTFI0qlpQDVgFDFjFBa4xPMv7PlTYKlRHEUnJYyxMSVqbSfbkykSXWEACE43dflgj6DWKNNYKCnlVKU2CtJkFjtTT34L23TgwLP2c9T7F9yJET8xbG4J6HMuGjUA6R0qy++qxIwEqL0H/TOru7dCg4XY/ysiYhSoT2Ltc4AaD0bcc/H6sIUElAD6+AMVsVwGEIABL9Gyz/p41A2li9kHxf9kOAEwD2w3YsjuysBACFct5+30xkL4phDgm29vzox+bmr0olf/BbO+54fW7l43Mxdd5kSYcEie2d3laGExIGFgtuwRP8se7fF8Ev2Iel+7A+Rr0RtWVNOLXlHDMRQYYphVpPmBigaj4t0gBYQ7FZQuJZSYy+XgM2vnsKB/fI56//7s+rBc0P1sZSi/4nv1wipPgoNRZvLqthaJqLPOMkLviFjEo+a7g5jWleym7ontQY7yS0R8r9u7YMF2S0hoQxrUFOL4IVN5NOBKUUPPFMDqKnBCkdm+rPWb6fWdfLcmdUL5A/wBEYZQTcPagqgM+YTAVwGAKg36iDXt/Nw/9H+bKP5+k5ATCeT1/93p2RACChtTsfyERsQoii11M9IuJP0A/DIweq8K93TwmeRd6sQ4AM8+ueWYCgSPnSYZSGUXHikiC6p7cS75xb0zBzTRJcJTzy5IE36vvRb+xHd1sfOpu7UVPYgLLcGtVpCKyGszlq1tReHzqGGo+4WC128/WwigmykAk0thoCQMyDLXbLWL32LMYcq2FI66A7eeRglSB8KNfUGN1yBICaOyUVSaBGH8J8Tx3tfXjn78dx5mStxXZZz8CkE3HbvTOwYk2SZHTM5YYubP6iRIjkIg0N1iga08K6u/X4fGM+9u4oFz2am25PEzQklNLDWKJGrPvm409xBEYPARcXVyEKgKIBxlpzGALAoO8GlQCkHxa8cQRGAwFOAIwG6s47p7MRAOQVu/P+WYic4K8IOn0N93TrUHuxA5XlzbhQ0Yq6i+1CiSbySk6JCxZydaenRGBidAB8fD1lCQUyAE4dv4QNrx/jJIAi+uIdSLn/mkdnwy+EwTM/ADRUtuDAh2dQf16+nrvYbCQSuOqJuQgIE1fkJ8P/9NZzQoi/LU1t7r/5XCxeZan1zc6eLCjE+/kr16c/drgab758RHKrFNZ994OzmGrds5AJaggAKQ+2IxEA58424W8v7Fd897UiAFgjHZTKMf7mj6us8rwPjfKgaiqhYT6ITwy98t2pZEzT2VGpvn+9dxpP/XSB5Hf2UOJHTfSE+d2oqmjF87/aIXq/WQkLTgDY8k3In3VkBNzcvcekIKBDEABk9A+G/+sc+Q7wtY1xBDgBMMYPWOPtORMBwKogreszorSoAQf2VAr5oayNym1dszYJCVPDJD1FrF5A1jnHWz9VBMD34JAo4JFPC3H2cLVquK79cY4gDijVas824YsX9qked+gDSt5NlsGVPJhSY5Cw2bpbUuHhKV/qiUUA8J6Hs7DkmnimMNHD+y7g7dflPeFqCAA5T7j53smYnDl7kiKsLGkKrBEALNEEpgWpIWWo6shfnt9rsRc1kR0N9Z14+U8HhZKmYu2xp7Mxd/4URby07mAq1dfdpZfUxjC/99evT8V1NybD3YNNR2PomuXSaTgBoPXp8vGcDgEXF3h6BsDVjaIAxo4goEMQAJT3TxEAvPyf070WY2rBnAAYU8dp9804CwFAXlb6ITs5RjqHlLw35KGnUFAlUSg5YE3CghQhIFZL2haPrd0P1AkmuOkXSzCRoWb90K1QGsCZHedxdFORqh2mr0hAzm1p8PASD33saunBzrdO4GLxZVXjmjpTOsqjT2cjPEI+pYFlcNYQ+KFjsdZiVzKG1WgYqCnBxpoCoIYAYPWMs4ge2oMAUOPFJg/5Sy/st7geWpAIpkGXrUrELXdlwEuhBB7LHVXTh+7J1m9KMTtnsqg2htHYj11bz+GT989cGZY1VF9sHVqkLPAIADUnzPs6GwKubp7w8PRnInmdZW8OQQBQ6T+joYeH/zvLrRmj6+QEwBg9WDttyxkIABL8e/InC4SSVmIGOXmaqitb8ckHp0EeNa3anQ/MwuLl8aLe1daWHrz75nDFba3mHevjJC+OxYLbM+Dl56Fqq9boApDmwLU/ng/6V6wZDf04+U0pjn8lXu5MaYE//HEOyFgTu5dKz5p/bo0eAKt31yTGVpQvXl3h2huTcf36FCZBTTUl2FgJANaUAsKMdUwWgUVWAkApzH7oWbKOSc8c2FOBd/9+wuKqqPGES41hGpS+P599bhli4oLVXkmb+pMxfeTABSxYGid6r6jUI0U/DNVUYfXUiy1MTpeCdVw152wTOPxhjsAoIUAEgJs7pYyNjSgAByAAKPy/C0ZD3ygdKZ+WIzCIACcA+E1Qg4AzEADk5SRhKLEyf/YW51uxNgnrbk0TrcOtVMJLzTmMt77zbk4VBPrcFULXLXAZABqrW4VSgZdKGplgIx2AJKo6INHOHa3BdoZwdvPHl65MxPo70yVLoZFBr9MZ4CURfSC2HCI5SMjsow15THtj9YbLKbqTgUiVBEhUk6UphZwPHYPVWGd9l2ZkTcQDP5yDgECqay3fTAJ0cr1YjXU1nmFWUkYukoK1lCBraoKWJfiUcDd9TqQTkTBi94pC/z/78Az276oYNhyroS62hvy8Wrz854Oiy2M9Z1Y8WTHg/TgCjobAYFnAwDETBTDqBACF/Rt0XTz839Fu+jhcDycAxuGh27BlRycAKHf17ocyRUXOKBSfyl599lG+DQgoPypFAqgRLlOeZfz1yLx2KrKunw5PH3WRAIRUT3sfjn1ZjMLdww0IMRRpnjk3pkiSDU017fj4uZ2qDoBF+I9Ckr/ZVIy166YjJJRB9PD7FVBZs08+OKNYYo+6sxrYUrnmNIbaEHG5scxBZF0fKwHAqnlA65CrY29aJ6thqIYA+PV/rkRMvLK3XS6SgtUQVmOwPvXsQszInKhJtArLy0JGvpubiwUBRsTYmbxavPqipbHOum/z+aUIBbXnrAZPFgx4H46AIyJAZQHpv7EQBTDqBAAp/1MKwMBAvyOeNV/TOEKAEwDj6LA12KqjEwBSHk4y/g/srmT2lNoKlVQUAqsyuK3zj9XnKR0g55Y0+DB4dM0xMOiMKDlwQVDxlysVGDdrApY9mCU5B4kM7njjGEgQkLU984vFSMmIkjSmSBQ4d3+VIJRH0Ss335khGkUiNV/NhTa88bdcSWE303OsBrZcBYCfPbcMVC6OpZmE3d5/6yRLd2aCgpUAYBUAZDXktCYA1OTuX6ppxwvP7RKtKsBqCLPukw5L0FH5UTaiY4JGhAQYrIblYjEXEWPv/+OkqEAr676HXj45QsHUj5U4YhHLZLr4vBNHwIERoLKAnt4UBSAvHuvAW7iytFEnAEj8z2DoBXj5P2e4L2N6jZwAGNPHq/nmHJkAkPJM0tdscb64eJbmAH0/oFSYNImrUQTCnu3n7TX1mB83PnMiFt07E/4spQHN0RgALpU1IveTQslSgUqVB4g82Pf+aZw9VMWE9U13pAuq5h4e0j+eGi934a2Xj6D83GD5woeenIvshTGiaSxik4oJpJn3Yy03J2e0U3TLzXekM6cpqBEApPX+9Y0b4B+gHK7PQgCQ4OJjP85BWLh4Wceh+LS39WLDG8dRcKpO9kzX35WBNddPUwyHZY0AYK2kQGdCpMxbr4iXZWQ1hNUQACYS4J6HMzE1OWJESACL11XG+099rREBbG7qxobXj6OksEHyrNUIMyppKjB9SfBOHAEHR4DKAnp40nepc2sBjCoBQCynQc/z/x38ro+b5XECYNwctSYbdWQC4OmfLQTVnzZvDXWdePUvh0DK4SPZpIwlllDjkVynM84VkxGFRXfPQFCUuFif0p6623oFIT+xlAAlAkCNEODCZXGg/GxfPxJREm9iRhkRSD/+xWIkqah+0NTYjTf/lnuFRBAjAB79UTYCg+QNbCkjUW3uP82vRgCQBBLn5EhrLwzdDwsBQMY6ES9ubsol4ljGo/3/50vXMukJsBAAaiop9PbosfGd0zi0r1L0EtmLAKDJaN8/+dVSxCWyaT4ovXtqPqf0lg83nMLRg+JkG5V6ffDxOQgM8mYalrV8ZmpGlEDCBQUrj8u/z5mg552cHYErZQHVp+A50tZHlQAQ8v+p/J9R70iY8LWMUwQ4ATBOD97KbTsqASD1Q1CvM+LrTcXYYqVqu5UwCY9JqWnLqU/bMt94e3ZScjiW3DcLIRMDrNo6CehV5tXi4IdnQGH9ppaxMhHZt1ApQHGPfb+hH3mbz+Lo58Wy87KUoqQByBP53385ZBHaLadnITYxRQFs/64MmyQ0Liif+4ln5ivWTJciAG67dwZWrEliMqhN62O96+RVp0gJFmNdwKygAX/9wz5J/Fk0F0wPU3oQaS9s/lK+ssPPf7sciYyEDAsBoAbPqspWvPj7PaLh/7QPVgJAbUoGjc0aOTL0MPqNA9DpjaDwfS8vN2YD3fxAy0oa8eff75F9zx55ah7mLZiiGJVBZR6/+7IEW78uVfy+oO/uXz5/DSZMUv5uqapoxfO/2qE4Ju/AEXB2BMZCWcDRJQCMOuj13RjoNzr7XeDrHwMIcAJgDBziCG7BUQkAKW/faOfci62LSImvPiti+iE6gkfrlFPZSgLQpns7dag8VYuL/2Ns+AV5IX1lomx6AQsBoFSK0gS2UnlI8tgTEcBaNlCqPB6t5xe/X4FJkwMVz1mMALBGl4AmYlHWJ/KOvP+0RtamRADIVQIxn6OutgOvvnhIVj/h3kdnCyU+Wc9BiQCg9IRHn85GeISf4paViB0a4N5HsrB4RQLT+orOqEuHYin5SMTCob2VeOfvxy32w0pOmD/ISsyQYOaDT8yVLfva2NCJrz8rQu4BtrQdWgtVupieGqF4Pqwkl+JAvANHwAkQGCwLqJym5ahbGVUCgMT/jAYSACTBE97GGwI+Qe4ImeyNwChPeAe4w8PbFa7uLnB1s8yrMeoHQEx6X6cRXU06tFzsQ+ulPgz0a3d3OAGg/gb6hnggIt4H/hGeoPN08zA7vwGAcl/1Pf3obNSh6UKv5uemdtWePm6ISPRB0CQv+AZ7wN3TBS6uV+8c3bXedgNaLvai4Vy3cOfEmqMSAGLif6w/INViqaa/VBmyw/suCIJvvNmOgBYkgJpVkJjg8S+Lkbe5TPIxlhx+up/ksf/iXwWS46gNcRYzRsiwplJzNJYLgwVLf3N2bikTKgtQo+fue3S2qsoEpg0pGepqDOGhIMmNmzk3WjCIWUr/sRjXJPxHRrBYWVGpg1MiAIjwIAFAhuOAEkFB0Q7/+/8sRjBj5QilVBHzPbGUjqQKJ5s+KsDubec0IwCU9j10IrrjdEbzl8QK0QZ0VvQ3uLGxC3lHLwrRHXQmatq9j2Zh8XJlUkVu72rm4305As6AwGBZwACQMKAztlEkAAag13WDqgDwZolATFYgotOlczov5neiKs9+ebzx84IwIVmckacfRecPtaKx4mqoKOsZBkR4YlKaPwIneMLd07aXhoz/zkY9avI70Hqxj3UJ0j8w14YjIFI8P5UMwsJtTdB1K0erhMf7IHFBsCiRQZNXnWzHxYJOm9drGkBuPlvOSmqB7l6uwt2MSPQVSBu1jdbUVteH6rwOdDWPUPqPCxA6xRtTZgXCN8idXbtlAOi4rEPl8XaBwBjaHJEAoFzap/99ISLN8sEdxTPzmz+uQvSUoGE4Snlq1d6rsdI/bVk85t6cAm8/TzRWteLQxwW4VNLIvD3SBFhy/ywEhCkLvjEPKtFR16PHvvdOoyy3WrQHi+ifGmFKKW0Lscmplvrbrx1DUX698LGSd1QKC9LL+PDtPEEJngwrNWUJh44pZ6izpkiIrVFqXLVjUoTC6y9JV0+45a4MrGTUERi6TjkCgOV+mMZSEu0jAuW+x2ZbfL/I3XEW0sP0/NKViVh/Zzp8fOXzfhvqO/Hynw6KRlFYEwFADrJ9OyvwwT/ZqkfY+k6LPb98dRLW38UmeHny6EW8/tJh5mWkzYjC2nXJ8PHxwJGDVdj+3VnmZ3lHjsBoIzBYFtD+f2vtsc9RIwCo7B/l/xsNthtu9gBmtMckr/j05aGSRjIZI2SQ9hu084Cb9kwGXtqacPgGi4chdrcaULi1EYY+9tKN5OmPnR0oeInt0ciQLM9tszDS1MylVQTAWCUAyEs+ZWYAJqb4CUoCH3IAACAASURBVJEaNrcBoLW2D+WHW9HXpUysWDuff7gnEnKC4BdqvWALkU11pd24cKL9StSJIxIAUqW0HEWcScyDJveD2dozd9bnSHRvxSOz4T/Eg9nXpUfed6WyXnbz/RIJsPTBTOuqA6gAr6OxG9teO4qGihaLp1hD5Wuq2vDmy0eYhCnVKJ1TnvMHb+cJomkUvkyh8GQUs3iaVUDwfQSjZck28zGkDHVrDFclYoE17cI0jpw+CI1198NZmDd/iiSpLYeXFAHAej9MY18ob8Ffnt8r6r2eNXsS7nxgFkIZqhyYr7WluQfvvXVCtuoBndEDj88R7o9cU6pQwOpJHzqHkvifmrtqbd+4hBA8/m85CGNI05ArVWg+/w9uThHEKU3CoCSUSWQbVXngjSPgDAi4uLrB04v+rqh3ho32/kaNABAEAHVdoH95E0HABUhfI+2RNur6UbKnBe112hMo5CmdujhE0sgj7zV5sVkahVsnLgxG8EQvdq8ry8AifcizXHOmY9C7bgUvwgkAaeADIz2RuDAE3gHa1z6lkHu6T3WlXVaevMRjLkDMrABMTPW36oer2KgdDTqc3dsCXY8RjkgAkNL6nffPgteQHGLzMGZtQVY3mpgHrLW5B/987ZhsKSp1szhv75WPz8XUeZMtvisp1L54XyUOfDgYis7SKJIg+9Y0eCl4LFnGkupTU3QZX794wOJjMpTIYFDKs2cxvoYOrqYkmelekVjdUCPDlv2KPdve2gsvH3fFcoCX6zvxyovDK3DkLIrBzXdmWB1VQOsxJxYIewr7T5oezkR2yNWCJ+8saXdMjglmGksMHzECgGrLX3djsqI33TSelGFI5ARFESxYGqdKN8F8nRT98N6bJ0SrRhAGd9w/i0kET8mApRQK2ru7O7ux4CjCemqib+TwJOwJ0+tuSkHi1LBhf5vl9BO0fm/5eBwBTRBwcYG7O0UB+Ggy3EgOMmoEgNHYB9IA4AKA0sdNhgt5zaU8FnUlXag42qb5fUlaFIKIBPHLbND1o3R3M9rrh4dDiy2CPK/TlobAy097o1Fq0/QHhEiAmtMdqnHhBIA4ZOTxj8kM1MbrL3EqdG4NZV0oP9JmFXljPixFKyTOD0JEgq/mxFNnkx5n9zZj6qIQyZQRIgoKtrCHbau+rBIPiP3A7Os1YOO7p3Bwj3jZLK3mZhlHjABQUx6NZQ5n7ROVGIpVT8yVDN2nKJSKvFrs+scJ6BlzeLPXp2ImqdV7aP8d3G/sx+mt55D7aaEF5ORtX7aKcoalI4XEypCRgb9idRImRgfA08td+NtHFQp0fQZQSH9Xlx5TYoPgwbAfigCgOULDfK02XpXuEn1vFZyqRVxiqGKePfU9X9aELz8ugIenmyCkR5oCLHuRW8dQAmDRsnhce1MyIiKVBfVMYxJOx3KrcfpELfLzakHe3pSMKGTNjUZ0TJAqY1WJAKD0iVvvmQHSJlBjBFecaxa8woVn6tHS1C2UOKX/yJD0D/DS5Hzpe+jooWoc3leJuksdyJwXjTnZk5GcHsl0RnJEigkXtQQAhf/v2V6OjzbkKV1Fu3/OIoA4dBF0r/JP1YGiz+heURWB9FkTkTUvGpOiAyVJeSWtDLtvlE/AEVCJgLNqAYwaAcAFAJVvGAnjpa4OkzSgrQnFV5rVy98NaavDQf+KNcGw2dqoaKRR+sD0ZaHwDrRPyL/cPsijXLa/BS016vQlOAFgierkGQGYPMN/mEie0h2y5fPL57tx7lCr4v2SncMFSFoQLGgU2KtR5A2lQRDJJfmeOAgBoCTCZS+MxMZ96Im5gjjV0OZI6xtJLMznyrx2KubcmAJ3TxljfQCoLWvC3nfz0HKJjeRc8ehsTMuZovk73NHUje2vH0P9+WYL2JTE0sgw/+rTQuzaclUo7f7HZoMIADWG4WieF81N5NqWr0ux9JoEZuE5rddMBhMZ8CTSFhMnrT2j9bys49H7/en7ZxCXFAIK1SeDfSw2pSoWtGc1ufTUv7dHj43vnMahfaNP3pK+zFPPLsAEK0uNsp45JwBYkeL9HAYBFxd4ePjCzd3bYZbEspBRIgC4ACDL4VAf8qCHxYp74yn/nwzd5mp1hq7c3GQ0Ub60mBI/MdyUA11bJC9g5+buguQVoQicoPyHnrxaRGR0Xtahp92Ajsv6Ycr+pC7vF+wuqMwTqTBUrV1uHxShULxTnUYCJwCGI6rG+Kcw864mPdrr+9BWp7uiD0FnRsKPwZO94eXrxuSNt5UEmDyTSAtSZlV+y3RdRkGQsK22T7iH1GjNQRO9EDTBC54S0Sv0LtDdFXtPaAxHigBwJANbzDCknFEqmXXmZK3ygY3hHsseykLK4uHkiNR22xq6cPhf+UJEgFLz8HbH2h9lY3JKJNP7pzQefU6eyaK9ldj37inR7nJ14inffNu3Z/HlJ1cjB264JRVr101n8rSyrG+k+phq0v+f/1ihmB8+Umvi84w8AiRQuP3bs/hcpooFrWrewhjc81Amc+qDo+mjSJWY1RJxivQgTRDeOALOhIAzRgGMCgEwMGAUwv+5AKDy9VbKx79c3oNzBywFmJRHFu9BwoM0p1gjobaibU3o7ZDXbYjO8BfU1uUMMH1vPyiFgcgEI6OQIRELlBZB1QmU1OetIUc4AXD11MkAJvJJqVIDnWNtcRcuFXYqlmSkaBCqLqGkByEQTcfbhHHVNtZ1U2k/Sp9RihIJjvZCbFYgqNyhmsYJAEu0KF/3l89fY5FLyzUABrFSQwBQfzXigGLigmrus3nfpuo2bH/jmGQUwqM/ysbc+VMs/gaIGf90L559bpngvXamNrS05lM/XYCZsyc50/LHxVqpLJ2npxtTyUdrAaG/VyWFDXjtr4cUy+tNTQ4HvRuslSQcRbzVhA1FATzxTI6qSgtqcHWEcrVq1sv7cgSuICBEAfjBzV3Z8ekoqI0KAdBv1AsVALgAoPI1UFLkJ0OmcFujZK1y5Rmu9iAjJ3VlGDx8xAVqmi70CAJocs3Tl1IIwmRD/8nTX7KrWai1bk0jTJIWBSMkWj7cRq1GAicABk+DzjB1VZhixYaWi704d6BVVTUIGj80xhsJ2cGS94z6ULnF4p3N6G5hLxNIBFHKyjDJvHxhcwPA5fJunD/cpkhYmO4mRZ0kZAchIok9l3i0CAAxkTQyur76rAhbvy615nXT7BmpCgVUZu03P9um2TzOOtCCO9KRsSpJVY31fkM/zh+/iL3vnlLUBci8bhrmrEu2SDHQ9Rig7zPAL8ibKUKgs6UHB94/LRt9kJwWiQd+OHuYajipmW/+qtTiHkrdC3ufo8FghK6vH75+6sg907rOnW3C317YLxh9anO77b03Pj7QUNeJTRvzQeX76D6yRISpxY2M/4tUxeIVtioWNL5YKVSxeSmqYNs3pfjiY0uNDbXr1LI/azlEa+asq+3Aqy8eEi2haM14/BmOwEgi4OrmAQ9Pij5lCD8dyYVJzDUqBIAgAKjrBpUC5E0ZgZisQKHuulij0Gsqf0dh07Y2OdFB1nrySsKF1hh2YvtiSTOgkHTSK2AtlcgJgEGkyeM9SeK+0edaCPaxCEQ2V/WidG8zsx5A1DRfxM0VT1/RYt1qUgtGiwBIzYjCQ0/ORVDwVXLMUYSk7nk4C0uuibf441h0ph4vvbDf1q8vp3+evPTXPDobfiEq1YQHgMbqVhzcmI9LJfLCkzc8uwiTUyMssKJ8/lNbyjAlLRITp4bBy9fTggwgsqG+vAWHPykQzfs3H5TU6EnoLiTMBy1NPdi/u0K01J8aZX+tDtlERgQGeWEFiSS6sauy0xrM1d6pTNxjP85BmBVl6MT2RO8s/TySSjHSCgdbxjHo++HuoQ43W+ZjfZb+PlWcb8Y7bxwX7hvdw8d+lC0IGmr5u5zmqSxvxobXB+dhbY89PRgdo9QcOTWK/sZkL4xRRVYq7VdMFFTpGf45R8CRECDD393TD25uzhEFMCoEAIX/Gww9g5YEb4oIBEZ5gkLzpcKxSQOAlPltagplB5kEBxXGsCW0W2xvSuHelKpQuLVJ8CazNE4AQAh1T7kmVIgCkGq25uibxg2I9BSEIqXSOajiBEWcUH6+UiNBPoo8kRLlo+cby3tQdrCFmVCwmFOFuOBoEQAUTv2L36+wKL92/mwT/vjb3Uow2u1z+hFOYdKRE4YTmY5UotBum1cxsC2q/ZQScHpbGU7IRHokZU/GkntnwsvPUrySPPt7N+ShKr8eIZMCEB4TjMj4EMEIvVzRgvqKFmbhQRVbxoysiXjgh3MUVfTVjCnVlyoKVJa34ON3Twkl3yik+fEf52BybBDz8BSmvP27Mnxhlu9NApc5i2M08f6Q95re5cAhRB7zAkegI3mnL5S3gEosOlKjszlyoAofv3d6WDi+2tKISnui762i/Hq899YJUClLNW3ZqkTcclfGsFKtYs+XlTTiz7/fo2boEetLd/PBJ+Zi1pxJmpAAUtFBI7YhPhFHQAsEXFzg5uYJdw8/Tf4OaLEkuTFGnAAgZpvC/40G7YTr7A3SqI/vAiE0nwxescaamy+3DyWS4WJBp1CrXa75BA1WLfD0ETceqXxa0dZG5px/JdzJ6EtfEw6/MPEQTkNfP4q2N6GrmS2MnBMAEMr9kYaDVNP6DJX0IljSTmitSloZlCpTtKPJ6rQTEx4UeZK6Jhz+EnfO1G+0CACaX8zD1N7Wiw1vHEfBqTql18oun1NZuKUrEyx+LPISgJZw26LaTwZuTWGDYMiTQS/WrntmPmJnTBD9TCm33y6X43886j97bhkoP9pejQzWmgtt2LXtHHL3Xxg2DZXiu+/R2Ux52WRgUuWCzz7Kt1iq4Gl+OhuTY9jJBLH90m+kvOOXQNE8ZGjZ2siTvGNzmUAKkufZ1dX28NSmxm40N3ZrcmZkTJcWXxYM9xtvT2M6B3NMyLnQ2NCJrz8rQu6BKlHICMvb75uJ7EUxNolNEp4k+EfVH6xptI6f/nopYhNCJB93llz4Ox+YJUT5UFlLaxqdW3VlKz754DRKiy5bMwR/hiPgUAi4uLjCw9MflA7g6G0UCAAj9Lpu9BuV68g7OngjuT650HotPOtyhh95YinCgJT15VrUVF/EZwdJKvVX5bXjYr58BQG1mCYuCEZkkni5N04AAKypG4S7kt6ENcKKSudJcxJp5CchssdKblHliqhp0rWv6d7R/dOihcf7gO6dXHjuaBIAa26YjnW3pA77UUZGxb6dFfjgnye1gEDVGGR03P1QJvz8Lb3OjuzlUrVJjTuveGQ2ptpgrJHxf/yLYhSbGbu0TNlyg/SDvKgB3/zloMY7kh+OyKGb78yAr6/tP5ro76FOZ0B3l16o506e2qMHq2Q9tVSejurTR0T5S4aJk+G35atSbP/urORmiEwgIzNqAlsVErGBiKyjCIMf3JxiNQFAGLS19uDIwSqBsDB5qW+6PU0oRedjA840Nim1BwZ6ITk90up7QkZuxblm7NxyDnnHLgrjUCrFHffPQlxiKFO4Pq2luakbB3ZXYOfmMkURPpojbUYUqKZ9wtQwVSUnyUtNxMxXnxSq9vqbg0T3/abb00W/E9WICloNvoYPEp7rbk1D7PfRQixDmwibPTvKBTKFN47AmEHg+ygAD0/6PWo72WpPXEacAOACgNYdp5c/ieuFg/4VaxQmTR5OEjlT25Q86YIxs7WRaWxaHxlz/uEeQjg5hZLT/4/yGUt2NoE8yFo20kYgjQSxpsb4pefHewSAkmFryx2TO3OKAiACSqxRqb2KI22oL5PWuFAiLlhJBNZ7yZJuMJoEQFxCCB7/t5xhAmy0t9FS23/2/y7FtBTLvHMSJ/x6UzG2fFXCCv246rf43plCWUA3D+u8a1LRANMWxAhpAFQeUKwZdEYc/6oEeTKGrj0O4qY70rHquqmqvbO2hGMP3Qd5ZsmQyZwXjZAQH4HgIwzJ8M/PqxW8yyzh3jQOGZhzF0xBcLDPlTx5GkvXZxDG8PJ2R2iYOHFNcx3LrRFIM9YIANPYrS29QorD0UNVktE+pEC/dl0yUjIiERbme4UoJKOM3sneXj06OnSIiPQTFPTNGxnCH244hUVL41QRADR2T49eEOc7fbJWlpQhXYj5i2OFyhBEVpiiFuisSdm/taUH58uacPLoRaujmihiY/7iGCSnRSE80hfe3h7DNA1M66XIETL8jxy4wEQwsL4bZDgTCRA9JUiY15q7xjrXSPSjvzsLl8VjWkq4EMXh6eV+5dzobgnn1tyjeD9HYq18Do6APRFwcXUbjAJwtT2Cy67rXPfgditMRuuXxAUArceOyrKFxYoLROl7+gUCQI1qumklIZO9MXVxCNw8LNkqIbrgRLtQrs8RGycAADnDXQ0JkrQoBBEJ4vdLiygTqftD4fSk3k+GvFhT0rgInOCF5GUhcPO07nlr7rUcaUHjjSYBQPOLlWGjMzxxpAZ//1uuNVu2+hkp7y7lEP/l+b2a/qi2epEO+mDOrWnIWJloodyvZrmkDVB2pBp5354V0gKyb0nDrDVJcHWXFnBrqmnHtv8+gta6kf3eX3XdNKxdN51JD4Duc0tzN/ZsO291OLYaHLXqKxcR09drENILqLIACwFA/T58O88ircHWtT717ELMyJwo6oU3Re385JdLmAiAkoIG/PUP+2xdEn+eI8AR4Ag4BwIkBujuDXcPcZLXUTYx4hEAlPuv13dzAUArboBSnrO1IfZy4dNae0+t2LbsI5wA0IYAUIoC0fUYUbStCT1t1pVulDtEpbmJ1Crc1iRZbnBSmj9iZ0tEEBCBdbwNtcVdml49JdJhtAmAzLnRuPeRLAtDSkrATFNwRAYz9+6SF/GTD87g4J5Ke0/t9OMTATD3xmRR4T41mzMa+kFK/m6ebop54Eb9YBTAyVEIzyWvN6WxUDg9heTT/z3UA9zdrRNC+w/vv4D9uyrUQOAQfcXIOdPCTGXQiCS47sZkRZV9e2hoEO4PPj4HgVQW0qwZjf1CesKmj/KZy9k5Wi17h7gEfBEcAY7AmEaAvP9UEcCRowBGmAAgAcAe4T/e1CMghDqvDhNC68VaZ6NOMJRYy97RGErh06wibOp3o80TnADQhgCgO5W6KkxSkV9tSUW1p0sRKBTJINb0vYNijlLRLXLPkn5F8Y5m0LuhZVN6F0ebAKC9/vDHOaAa6+alr0ar3JLJq0h6BHt3lOOjDXlaHsmYHis+cyLm35GBoEhpnQutAagpuoyvXzyg9bDjejy5coFDdTpuvC1NIEHcZaI0CEh7pPVIleuk+Uj8782/5QoVFH7359VCiT2ldmBPBd79+wmlbvxzjgBHgCMwZhCgkoBuDh4FMKIEAK8AYPvd1kKsb+gqtAoft31n7COQrkBYnA/CYryFCgBSYmxqwt9p9vGsAUCpJUkLg0HeeLGmFIbPfnriPSfPCMCUWQGiH8qeI5WeXBuOgAhLgTkaTG0pSDX7oNKcFJUj1hyBAEhOi8SDT8wRzTWmvOZNG/NH1ANPxsIj/2seGi93YcPrx3jov5rLBgil+ZbcNwuTpoWPiLZQR2M3tr12FA0VLSpXyrtLIUDaANevTxHVOTDl1pNgISsB0HS5C2/8V66QV61Fo2iLZ59bJuTeizXSJ3j5z4MCkSwEAP3m27Odk31anA0fgyPAEXAuBBw9CmCECYD+70sAKtf1dq5jHrnValGub+hq5XQFulsNKNzaKBl6PRK7JgHBwEhPwcDzj/CEd6A7qBQbS+MEAHsVALkwesK6uaoXNWc6WGC3qk9YrDei0wMkDRsqQUmlKM0bkUEUFUP3QtQQv6xDwRY2AUu1CyfxSYpAcVQCgNYlJ6xG+cOknk01s3lzDgRIuI90AZIXxdqkC8CyW12PHvveO42y3GqW7rwPAwJy5Q6rKlrx/K92CKNQ2cxlqxIUa0nXXmzHb362jWFmti5yNepJFO+rz4qw9etSSAmNms9C5Rep/5efFLItgPfiCHAEOAJjBIHBKAASghWPbh3tbY4oAdDfbxDC/3kJQBuO3QVIXRmGoIleooOoCdX2DnAXSrB5+YmrTNeVdKHiaJsNi1V+1MXVBT5B7giI9BTW4RfqIfzr4eM6mP/IZuuLTsQJAHYCQM6YVT5F+/cg459IAPNG94VSF6QEBKl0JZFY9mhypIkjRACY9iwn6GWqw/ztF8VXSnHZAys+prYITJs/BXNvTEFghJ9N35Fyq9L3GrDv/dM4e0i8rrq2Oxr7o1E6DulyiJXDNPeU3//D2Vi0LF4RlPNnm/DH3+5W7Mfa4amfLsDM2ZNEuw+NNqDoooefnIvgUPkftqT8vumjAuzedo51CbwfR4AjwBEYMwi4unnAw5PKwtpgzNgJjZEnAHRdICKAN+sRmJjih9g5QaIKvUb9AMr2t6ClpldxArlxKHe6dHczyIDSrLkAgRGeQvg+GfxqvPnWrIETAOwEgFwFAGuw1/qZy+U9OHfAMsxViQCQek6L9cmlzzgSAUCh95QKEJcgXVubSlBdru9ExfkWnCtpRFlpI8i7yJvjIuAf4oP5t6cjPmui1aUC5XbHIwC0PXu53HpzMT9WAqDoTD1eemG/JguV0yegCYaK+bESAD3denzwdp5Q8o83jgBHgCMw3hAQSgJ6+IGIAEdrI0sAGHVCBYCBfqOj4eBU66Gw+LTV4aB/xVr92S6U5yp47hUiCQQDhjynGhSJ9PRxw6Q0P4Qn+EqKzNnjADgBMPYJACXtAk4ADL5ZRAI89qNsRMeIE4dD3z8K2932TSm++JiH7drje0nrMe0VDcA1ALQ7KaXc+qHh/zQra4k9LQX25PQJhob/0/pyFscylSm0h0ihdqfCR+IIcAQ4AvZFwJHFAEeUADAa+2DQdWNgoN++iI+D0eU8tiy5+4Lq+8owIdTevAk130+0o7bIthrQFN4/ZWYAKNJASlzO1qMa6B8AzSPWOAHATgCkrAxD8CTxtBJbz0iL56UMeTkvPM3LCYCr6BMJcM/DmZiaHCEaPTT0nLQ0LLQ4fz6GPAKkDTBjVSJmrZkKT18NPA0DQNnRGux44xiHXgME5i2Mwd0PzoKvn6VY6VD1f9NULAQA/X3buaVMKKepRXv6ZwuRkTlRdKih6v9qCICG+k68/KeDqK+1n36MFnvnY3AEOAIcAXshMJgG4A8XF0t7y15zsow7sgSAoVeIAABZmLzZhACpj1P5MzHDmsXwjc7wB1UUEGta1Hyn0GxaH+X3a90oPaGjXoe60i6hCoDUPlhwGLq28VwFQE7RXuvzs2Y8RyQA5NIPHCkFYCje5Im8/b6ZyF4UI6pEburLCQBrbqnyM2Sok8c+PmuSUNLPJ2CQdDMa+tHZ3I3mix2oyq+3WniP0gLW/3op/EJsEx3qbO7Brn+cwMXiy8qb4j0UEZAT9evt0WPjO6dxaF/llXF+88dViJ4SJDuuuVdecREyHZRE/UoKGvDXP+y7MsL161Nx3Y3Jgzo9Ms08ssGWNfJnOQIcAY6AMyIwmAbgC1c38WpVo7WnESQABgQBQPqPN9sRIMM/fU24YACLtaYLPTi7V7w0ED1Lyun+4eKXUe5ZlpVTfv/0ZaGahPsTV6TvMaKrRY+2S31outALXffVFBJSYScBO7HGCQD2CABn1QAYzRQAubkdlQAwvSdpM6Jw8x0ZmBIXLBoNcOxwNd58+QjL6877MCBAhn/2+lRMmx8DLz9lDz3l31cXNOD0tnOoP9/MMMPVLukrEjD/jnS4e4iniCkN1tetx5FPC1G4p0KpK/+cEYFf/+dKxMSLl9YT85KzlNjTMr9+zQ3Tse6WVHh4Wt4ZsUgD1jKFWmoUMELNu3EEOAIcAYdCwFHTAEaMAKAwN4O+G0aDsjidQ52cAy+GPN/kyRdrfZ1GFG5rBP1r3uRKCao1ms3HJl2ClGvCVHv+KZRf39uPnnYDulsM6GrSob1BJ7r+oXNyAgCQC4NnPU85AsCo60fJnha01zle+U4uAmjbFxTl8q5YnYTJsUFwd7/qzTP3+Nk2y/h+OioxFIvunoHIuBDViv39hn5cOtuIo58XMxMBwRP8ce2P54P+VdUGgLaGThz/qgRnD/PSf6qwk+k8I2siHvjhHAQEiqdYDRXXo2GmJofj0R9lI0RBYV/L/PrHns7G3PlTRHdhLlBIne59NAuLl1OZQnmUeCSRVreIj8MR4Ag4MwKOmAYwggSAUfD+Gw2OZ0Q466XyD/MA5W6LlUAjg7riSBvqy7ottidX8o1FP0ASLxcgZUUYgqOVc8nJMO24rENLdS+aq3sVDX2pOTkBYH8CgJVEGI33SNCyWBUmGW1iT0+8s1QBYDkXMjYy50YLxkfkBH9UnG/G+2+dZHlUtA+FFKdkRGFyTBCiJgTA1e2qpUD3qb6uAzVVbSjOr0dluXikktWTO9CDIZMCsOrxuQhTCOdWWjJFBJQerMKRTUWg8nxKbflDWUheFCtJONDfB4NukBzu6ehDU3Ubzh+/ZHXqgdJ6xvPnct5yEtzc+nUpvvzkquAmq8I+Ven4zc+22QwtpQX94vcrMGmyeCTdpZp2vPDcLvQOuXcsVQrE9mbzYvkAHAGOAEfACRFwxDSAESMAqPQfEQD9Rg3LyjnhJdB0yQpK/q2X+lC8o2nYlEQWUPg/GU5ira6kCxVHFSoISGwiItEXCTlBw37sm3elH54NZd2oOtUBQ5/tYpCcAAC0wEBuDDpDEoW8VGibKKSmd//7wTx9qSJGmFBSUqx1NemFahb9Bu11Ryal+SN2tviPZnsSD/bAUYsxF6+Ix5ycKYiND4aPr6eid5DmpBSfnm4dLlS04nhuNfbvGlth56ufnIfEOdGqPf+i5zEAtNR24ODGfFQX1MseWfLCGCy8eyY8fcTfi572PuzZcBKVp+q0OHo+hgwCT/10AWbOniTao6O9D+/8/TjOnKy98jmrwr5WUTqzsyfj3key4OcvnhIo4AotYgAAIABJREFUlg7EIlJIhMGHb+chd/8Ffj84AhwBjsC4RsAR0wBGjgAw6oUUACICeNMOgaipvojPDhJVwhcT85MTDyRxvdLdzWivV0/SKOkK0I7JCCvPbRWU2bVqiQuCEZnkKzqcWs+1s4oAakEAyN0jArfhXDfOH2rV6ti0G8cFEM4tQvzHa1+XEUXbmtDbof33Tvy8IExI9hP/YU9lNLc0ardPBx2JIgduuCVVMHD8A7yYjH6prRAZ0NHWi4N7K7H5y5JhHkcH3b7sslKXxiHntnR4aaHKP2Smvi498r4rRd7mMsn5Kfz/umcWCEKDYo1SC/I2nxVSC3izHwLWeNfl8vFNK6V3Zf/ucpuidExjqY1QoOfkNA1M47Y09+CtV46grGTsfw/a7wbxkTkCHIGxgsBgGoAfXFys0+fRGocRJAB0QgWAgX7LnHStNzWexqOc+7TV4aB/zZtQzu94G2qLu658RB76qGkyRsvWRsAKZ2ngBC8kLwuBm6e4KjCtpeZMB2pOa1sOSE69frwQAHL5+6wYKJ0fpWsIBq0Vd8Pe7yNVm6BwfLFm1A+gbH8LWmq01x6RK5040hEAM6YA5Q1A5whlWJFhc9Md6Zi/OBY+Ghu49F3R2NCJzV+WgnKInbVd98x8xM6YYJflU/h+/o7zyP30aui4+UTr/n0RopMjJOc/d7QG21/nZf7sckDfD6o2/58eYxHYM+j78d2XJfhmU5HNy1eb/08TsogUXqxuw+9+vt3m9fEBOAIcAY7AWECA0gDcPXzg5qacJj0S+x0xAsBo7INB1wUSA+RNWwTkjPqhaQBy4dICWXCiHbVF1oV5y4VD025t0haQgEupEgKr8Wsa3lkjANLWhIOEHcUaKwbC3VgTBu8A8ZBhfU8/inY0obtFr+3l1WC0iSl+iJ0TJOl9vljQiaqT7RrMdHUIJbxGkgC4OwfITgDe2AMUXdJ0m6KDzZo9CbfeMwMRUVTX1n7z0d09dfIS/vXOKZA30ZlaZHwIKPw/IFw8OkmLvRj1RpzZUY7cTwpEh1v2UBZSFsdKTlV3rhmf/2GvFkvhY0ggIFcuT0xdn4Zhya8XE+az9hDkSg6KVShg1SgwFze0dn38OY4AR4AjMBYQcLQ0gJEjAAy90OuueqLHwmE6yh7kwvqHpgHIiZaJpQuo2Z9SGTlbtAWk1uET5I7U1WHw9BEPp2E1frUmAJSU6bUMp1cyRNVgIOfRtpUgUrpLdH/CYr1BHnuqXKHvNQpkQ2ejHr2dRvS0GUD6EWJNTgyT+nc26lC4rUlTHQC5d47mHAkCwNUVuDcHWDodIGg+OQ5sE7cFleBn/vym29OwYu1UUASAmiaU89QZ0T8wIJAGnp7uTOQBPUdiZx9tyENpkfPUpE+/JgE5t6bDw8u+oX5EApzeek4QBzRvSgRAW0MXvnvpEFrrrCN91Zz/eO0rp5bf12vAxndP4eCeymHwPPOLxUidESULmZhhbg3GShUH6J37y/PDSaJ5C2Nwz0OZspE/UuSGNWvkz3AEOAIcgbGCgCOlAYwYAUD5/yQCyJv2CMh5wodWA5Az0psu9ODsXuvVuOW80LRje4jITUwdFGGT8kKqMX5pjVpFACgRAFT1gLQWtGhKhqgaDKikJJWWlGqdTXoUbW2EUWNBPRKkTLkmFERmiDWlPSjpT5C2Bd3ttlrt4uOnLSXCQjztYCQIADL+H18KzIkD6H9T21sKbDigxa2yHIMM/rsfzsK8+VNkRT6HPll3qQMnj10EiZWVFDZYDEqexOT0SNC/k6cEwVPGWG5q7MYH/zyJAicRrZt3cwoyr50G1yGlFe1zMkBftx5HPi1EoVm6xKon5iJp3mTJabtaerDzrRO4WOw8xIq9MLTXuHJieW2tvXj7tWMoyh8u6Pjz3y5H4rQw2SWJGebW7EFJcPDwvgt42yxNZPnqJKy/Kx1eXtIkoBS5Yc0a+TMcAY4AR2CsIOBIaQCcABgjt4oMNzLgxBoZ95XH2iXV0pUMLBaI5IxnuZKELGOL9XFzd0HqmnCQ91eqqd2XVgSAUmQCebbJI61FFQQlQ1QNBkJJvZVh8PCR1nEw15Sw9vyGPhebFYhJ6dI1y3vbDQJeum5p/RC5+09zNVf1onRvsyYaBko42ZsAIIP/f60AsmIwjPwqqwf+8I0WJ2I5xkNPzkX2whi4urLH/NfVduDVFw+hvlZZ94PEBFesTcKCJXGS9dKdiQRY+kAmUpfEyar/C6X49EbhTrp5uqnC1vyEOpt7sOsfw435W3+zHBGxwZwAsM8rwTSqXK48EWR/+PXOYWKXRLT98vlrMGFSgOT4lEa5Z3u5EBVja1MSANz2TSm++Hi4zgRFAa2+fjrcZcitpstdeOO/csd0iU9bsefPcwQ4AuMQARcXuLt7C1oA2pQHsh7DESMAKPzfaNBeiMv6rY+tJ+WMEjKgKA+aVMvJW2retMjPlwsfp/mqT3UIIoBaNSI7psyS9v7TPGqJB60IAA9vV1BEBBEBYs2o60fJnha019nmkQ6a6AUiANwlhBdpbjUEAFyAlBVhCI6WFiih8HzSAqA7pUXzD/dE8vJQSdKB5qg/24XyXPnSlEpGuWYVKFyAqQtDEJ4g7f23JwHg5QE8sQyYSca/2QE0dQIvbQNqrA/kET1SJePfJNp3saYdM7MmgvLcqJEX8LOP8rFn+3nmq0JEAOkLzJozCR4elhEhNRfa8MbfcplIBeZJ7dBx3vpUZK6dKhkBQOH3h/+Vj4q8wfJv/iE+yFiZiGkLpsA30Fv97wISWS1uwJZXjkDfa8DUnClYfM9MePlJE6Q8AsAOBz9kSKVc+fNnm/DH3+4etojUjCjQ+xYU7C25uL4+AzZ9VIDd287ZvAE5vQGpeR56Yi7mL5HWlqBFie3N5sXyATgCHAGOwBhAgNIA3D184eqqLpVS662PIAHQCaPBNoNH682PqfFcIHhvySg0b5RXTXnQYp9RXy3y8+XK8dEcFH5NhqMWKvIBkZ6YviwUZGgrNRJ/I/KDpWlFANBcSoSIrR5pdy9X4bz9ZCIgaB2qCAAASikFNCYRFyW7mm1OBaAojuQVoaAKBFJNTWlKJR0K0hEo3tkkaAxY2yISfJCQEyxKpA0d014aAI8sBhZOE7cPe/XA2/uBoxoK569dl4wb1qfAw1M8PaOnWy8YIuQlpNzgux+cBV+/q4KUYjXEWbBfujIR625NtYgG6O8fwJGDVULotCO3OeuSkXX9dLiJeEkpZJ+E+4r2Ds/9pv14eLsje30qpi+MgaePtPEutnfSA8j7rgyntpbh2qdzEJ0iXQGAnu9o7Ma2146ioUJjxsiRD2YE1zY7ezLufSQLfv7iAq2UGvPXP+wbtqKFy+Jw5/2z4CWjsaGld/2pny4QSniKtd5eAz58Ow+5+y8M+/inv16K6anSd0vLCIURPC4+FUeAI8ARGBEEhDQAdx+4uY9uNQBOAIzIcY/MJBGJvqCKAK5u7GG6agwsuV0oKbFrVY6NjP9pS0Ik88XN1zhaBEBMViCiZcLabfFIk/FPBIiU8v9QDNQSACxRADQ+ldUr29diPQngAiQtCAbdWbmmhihR0hKgeSjapWSXdSRAyGRvENHFQjzZiwBYPxv4wUxALBKfhAC/PQ1sOqHN9036rAm479HZIK+8eSOvf/WFVnzy/ulh4nzm9cEpbP/Nv+Wi/Jx6zQup+bu7dPjkgzMW4mna7FqbURLnRmMpGXJDyBDTyK21Hfj0P/YInnqpNik5HAvvzED4lGBV0QBt9Z1CVEHGNQlwE4mgGDpfU007Pn5upzYb5qP8f/beAzyq6+oaXiAkIYrookmAQCAQoheJ3sHG2Li3xI79x4njxE6c5j9v3jyJ4+9N+Z3yOo4Th8SOHbc4roFgY4rpmN4RiN5EkwAVUG//t+7VwGh07z3n3LkzEtI5z5OHJDp1nTszd6+999p1EBDl17PE5Rt/rf1hvedLQzGDkSMOv+FWxIFb+J00CvIuF+PvL2+tpd/RtXtbPPXMBMR1dUjZKi7Hu//YjS/W1iW43O5Tj9MIaAQ0Ao0GgQaSBqAJgEbzRAHRbSIweHZn41/ZZhgqS4Ov7y5SYud+gvXAdh3QGr1GtAUNYNlWXwQAjfPkaR0dw/NJihzfko+co0Wyx0FsXBT6TeiAlm3l7liZAGA4skRYPjdcmFuOoxvyUHhZrTQg7y9pYnt06Gkf5sr5WXowc9VlI3pFtiUMb4ueQ9o6KszzOTy8Lldp392SW4OkTkSkHLkWKgJgWALw+DTAzjm8/QTwkkc2HdXIBw3pWgdLGv8U9Xv9L1vrlOcLNGDKyyux+KMDWLIwU/YKa/WzIwGOHLqEF3+9rlb+tKsFQjSInvw7/3sKOvasK6qZe/YK3v3JCuHKnGPyQ8ORlBYvrw9QDaPUbjMJrYYjW7KwPEDgTbgp3UEagTm3JuO2u1Jso2esCICvPZWGMeMSbNfwWl0/kLDzX9iKABg6sju+8vXRtjodHO9VhQJpoHVHjYBGQCNwgyHQPCIKkVGt0KyZ3Lt8KI4XNgKgrPQKqirlX+RDcdimMCcjAGgoyzRPS7s5pCD474XG15ENeUpGHY1p1nlv0zFSyRvGdXOOFePIerkQVy9TAKi1MGhGJ6GXnndw+VQxTm4rQGmhfWh62y5RSBjRFu26RltiwHmsqiG4IQCIW/ywtogf6mxIsx8jGS4eLzY0HlhK0qnRKOmW3Mow0EVedJ6HmhFZu9V0I2TSCnz7PpdZiDN7rjhGMUS3jkDfce3Rnqk1cra/AUGoCIBu7YDvzQG62GiEnc0DfrUYuBpkthUF+e64r67St8/4f/n3X1ga3zTYH3l8NGLbXSd3gvVY3npXCm66LbmWJgDzkz/+1z6s/Cz4PGiZ70o3fWY+Pgb9qcIf8NzIRAD4rzfpy8MwaFJvoUdfZY9MF9i2KBM7PjmkMkz3VUDASWCP01gRAD/7/2ahZ0I721UKr5bhrVd3YPvmLIWd2Hd1Eim0IgDm3ZmCufMHokWkPQm/e/tZ/Ol3X3iyPz2JRkAjoBFojAgw/9/QAYhQS/XzEgtNAHiJZgOYi2HK/Sd1kPJU0mDbv+yS4Zn3osmuTXG+vHOlOJdRiILsMsv67hTQ65wYY5Rai4ltYWt8cS4aJXYhkyol97wkAIgn98+QcamUjGqW86o0iJHiPPM+IqKagyUFW3Vo4RhJwJz2orxyEP/A5pYAoNEiE6LvW493UHKlAgXnSnElp8wItWcjEdKuWzRiu0WhbecoYe68bz5GRRz5Is+VZoSKRgTx4X7zzpSi4IL5LDJCgUKIjFBoGWtfr55jSWpYES+hIgCIz4/nAf1tyoRfKTEjAA6dd/+JphL5t380CUkWpciyTuXjb3/cjHNnCmwXCAwrLsgvwesLtgVVws8qGuFw5kX85rnV7g/q4chx96YiPiUOlRVVyMq4gJ1LDqPfqB6Y8OAwRMXUFvopLSzDmjd24ejWM9I7SL8nFUNnisP6ZSe8cqnI8P5fOKqemiG7RlPvp0oAyHjXT53Iw2+fW+1Z5IsqASCKUAg24qepPzP6/BqBGwmBnh2A784GOtlkBO08Bby4/EY6Ufj22qxZc4MAqE8dgDASAAWoqlQLFQ7fVTSelUQ10f1PyvKArI/uWVM0Gn3rMhSehpfRmsH0Lkh4W1lG7/jWfIMkoHidVVMpuec1AcAzJE/piI69nEPdg8GfGFAhv0NCS1CgLrC5JgB4Fc2bGSSASPE+mP1bjfVCZJCClyTCRJEGbvfOyIfsI0WI608Gt+7DGkoC4JGJwJRk652zqty7m4GVB9yeDJg6qx/uemBIHSGyvNxivPG37UJD/ub5AzGPwoE1OeiVlVVY/ulhfPTPva43xbDoBx8dUUtQzWtvqNvNUbRv2JykWh76kqtlOLI5C136tEfXfh1rTc0Q/YxVx7Hurd1KS05/bBQGpCdIhfc7TlwNHN6ShRULGraQohI4DbCziAAI9JSL+vO5Wfv5cbz99x2endaJAAj8fJEY/NFz09Ejvm5ai29DwWh+eHaoRjpRQkfg/jSAaV7BfL83Unj0seoBAU0ABAF6A9AB0ARAEPfXUIeKaqJz3zQMaTiq5J/LnFc2BFtmLqc+/vnnToJ7NJAPrLiEq5fE5JPnBABMXQamAtiVBAwGBxInxzblGSH4dgr4wRAAxt6aAX3T2iGuf2vHvPpgzuE/NmhxQb/JSAIkTWgvLRgpewZfegJLIdpFeISSAJg1GLh3DNDCJnVseQbwzibZ09TtZ6UMTiN+5dIjeP+tPcKJ+yZ1xNe+nY5Ona8LPJ46nof/+W9x3rvT5E/9cAKGjOh+rUtDUBuncT/rG2PQtpO1mKWRj28RInLxVB7+/et1jkKAgVhQE2Ded8ejW/9Owjtw6lBcUGpEIBzfcTaoefRgZwREBn3gZ8JJkI8rUfzyndd3YcuGU55B70QAlJdVYtGH+7H0PweN9cZP7oP7vzIMLR2qU+zdeQ5//M0Gz/anJwJY+vX+scD4JFP89b2tAL/jddMI1DcCmgAI7gbqWwcgfARAST6qqrwJNQ8O8sY/WlQT3XiZyKtAxtKLoIHsdYuKiTDq0zMU2+tGz+u5A4U4vfvKtagBUaj9mb1XcWqnfciyb4+hIAA4N0kAVi6guJ5XjQJ5RzfmGWr8bCEjAGo2TF0JCuyFyqPOCBDe68kdBa7C/u1wZQg/sWcqhReN+8zac9XQJ3B67kJJAAzoBjw5A2hrE1iy/yzwmyXWp42NMV8i82x0J/v07YDHv5OOTl1q64icP3cFf/rtF7hwTk6TIZBE8MJ4mTY7CXc+UFuXwAtiIZjnYvx9qRgyK0lepK9mMbc5+IkjexjVBWJi3ZUP4vObsVo9+iAYjJrqWFEVgCsFpYY3f8eWM5YlNANxC0XKi4h04N7+8sJGYyuBBFzg/kpLKvDhP/di9fKjTfXKPT/3pAEAK7+0r+EXKyo1AeA5yHpC1whoAsA1dMbA+tYB0ARAcPfXYEeL6tCfzyw0FOhD1Rg+nkjPcb+Y4ENWQWVrIP9cKY5tzKsjlhfVitUPOhn52laN3v/9Sy8KS9aFigDgnohHwrC2YLlEpmm4btUw9BMCcQg1AcD9Mje+z+hYw/CVURmXOmM1cPVyOY5vzlcShpSau6aTV9iXl1ThxLZ8XDxWbMxcXwRAm2jgv+YBPdpbo5BzBfj9UiD7CpDcFRiaAJA0oIBgTBSw9iDw+nrrsVZGtpsQ/sA0Ai/Cl63ICSuhMpVnI9i+d/x4Crol1Q7xl50z50QuFj6/XikKgHNTFHDw1ET1zyCFNQ9k47OXNiuvKXsm3e86AqKcfv6mHdyfjU8+PoD7vzLcUfwvVLn1opz+oqJyLPogAx06xIDCoL60Hqt79lqfoCk/Swz3f3g80C+utrivJgCa8lPR8M6uCYDg7qS+dQA0ARDc/TXY0ayvzooAVvnJFWVVOLjqsiF6FupGo7zPqFi06xEtJ4YXsCHuNfd0CbL2XgVDru2aU/UDhsGf2JqPC4ecy+2FkgDw7ZvREfSkd+oTIyXUeO281WbZPUYyULAusIWDAPA/Q/ywNujYK8Z1RIAhvpddZnjSw/Eccu9usWeqBdMsiL1/xEx9EQA8y9OzAZYEtGoVVUBRKdA6GoiwEOs+fAH45WLrsQ88MgJTZ/WtFbbuxshmvfBv/WA8unW/Xq7gbFYBfv3TlUEJmH3/J1OQnNLl2uZZDeCjf+7DqmXhrwYQl9gBs58Yi7Z+qQ4q36dVFVXYueQQtnysJtjAtANWGIhVWLeqqhqn917A8gVbtfGvcklB9OVn4KlnJiCuq41ClsLcZ07n4y8vbJKOwJGdOrBsp+y4wH4VFVVGqsDC93VsulsMfeMY6v/l8dalXjUBECy6eryXCGgCIEg061kHIGwEQGlJHqqrnMuEBQmlHt6AEaA2AIXqKIjXplMUIqKa1RH7o1FIY4tVCa7mlCHneDEo4tcoWzMYpeVoRDI1gFEM/jXmGapbUVZtkB4M8885Wiwss1cfODHdpFPvlka6R6v2kUZ0A+/av/EsvFeWOeS95p4pRd7ZUsvqD+E4AyMC2veINvYd2zUaLVo2r7VnPoc09Em4XDpRYhj/10Qqw7FBiTUYFnrLMDOcX7X5IgTOWwQAWeX/uy3jx3rh46f0uaYd4UWI8MNfH4WJUxOvHdnruugqWPYc1AUzHhuF1h3qim/KzsNUgJN7LmDXZ4eVFPknPzwcKQa2zg8An9v87ELsWnIIB9adlN2W7ucRAlafJ9Wp6f3/bNFB/OfD/apDhf1HpcXjy18dWUtcUzjIokPWyXwseNF7gsLNXm70MU4aL5oAuNFvt3HtXxMAwd8nqwCwGgCjAcLdNAEQbsT1ehoBjYBGQBGBPp2Bkb2B5JpQfub/C2w/2xVKyoHX1gFbjtft8v8+Ow39/Mr/BSO0N3ZCLzz4yHC0an1d+2LrxtNGGUG3zUpYzaqeutv5Vca179YGc58ej3ZxtfUSVObw9a0oq8SJXeewbVEmcs+KdRb6pydg0peGIbq1vbZFeWklNr2/D/tWHnOzJT3GAwQCK2K4mfLIoUt48dfrgoqcsVuXyv4/+OlU9Opjk08ksWFG4Xz8r31Y+Vn4o3AktnfDddEEwA13ZU12w5oACP7q61MHIHwEQHEuqqu9F5wLHn49g0ZAI6ARaLgIOJX9c7NrVtz8ZDfw0fa6owNVwYMJsbcyLi7lFGLBHzbhxDF35UetCIBgSQU3GPrG3PqDiYj3S0kIZi6OLS+pMIiA7YsPOhIBrAhw539PQcee9iXZ3KYYBHsGPf46AlapMCr45F4uxpuviEtvqswZ2PfOB4Zg1tz+iLDKFxJMzNSSzRtO4bWXdUnJYO7Af6wmALxCUs8TagQ0ARA8woYOQFQrRES4E/YNZgeaAAgGPT1WI6AR0AiEGIHZqcA9o+3L/qksX1puigOuO2RdSiqQACgpqcA7r+3EJpfh44E5xsGKmVkRAG5TFFRws+s7cFJvjL93iKMn3s06MkTAvO9PQMLgONvpNQHgBnnvx9x6Vwpuui3ZUUDPalUK8H387l6sWRHaCA6SFI9/Ox3xvdspHZ4ihpkZ2Xj591+EJDpBaTONqLMmABrRZTbyo2gCwIMLrkcdgDASAJfBcFLdNAIaAY2ARkAegZQewDenm6J+Kq2yCigoAU7kAAfPA9tOAJeuOs8QSADk55UY3r39ey+oLH2tb+rwbnjk8dGIbXe9ZmEwtcKtRMvqKwXAd8hhc5Iw4uYBrkvzOQHrRARMfXQkBk3qrQkAV09meAc9+sQYpE3oJV0usrioHJ8uzDSE9cLR+Dl96LFR6NBRTs+Cr3JHDl7EW6/uwLkz4hK74ThDY1lDEwCN5SYb/zk0AeDNHdeXDoAmALy5Pz2LRkAj0IQRiI0BkuKA/l2BrrHX6zb7IKEyf1YucOg8sP8sUGBWEpRqndoAP7zZnFe2kWpdsgd4XzEyN5AAKLxaZrzkb9+cJbt0nX4//OlU9B/Y+dr/X5BfgtcXbMO+XeeV5wwsW0ZDZN2qY3jrlR3Kc3k5oE2HGAyZ2Q8DxiegVSwFGrycHbDSCBARAByzbeEB7Fxy2NvN6NmUEWA6zJe+OhIjx/Z0jATg83wx+6oh+Ldp/SnldYIZkD6xFxit0DmujaO+CKN4dmw5g7df3aE9/8EAbjNWEwAhAFVPGRIENAHgDazNIyINIUDqAYSzhY0AKCm+bBZz100joBHQCNzgCDRvDozsBbBkE2s1q4jyVVUBOVeB1ZnAsgyA/1vUSAAwEsDXyiuB3EKgY2v71IDdp4EXlolmrv337/14MgamXg8rDzYFgLMHhu1XVlZh+aeH8dE/96ptDsBPfjETvRKvC5ZVlFcZntLFH3mvkK68OQDMzR86qx9SpiSCpEBIiICd57DxvX0Yd18qksbG226zrLgca9/cjcObTrs5ih4TAgQGD+2KWXMHoHffDohpFWlEBPC1qKy0AjkXCrFx/Uks/+RQCFaWm5JEBYULR4ztiU6dWiEyKsIYyGobV6+W4uD+HHy+5DCOHbksN6HupYyAJgCUIdMD6gkBTQB4A3yz5hFoERkTdh2A8BEARZe8QUrPohHQCGgE6gkBevpvHwmMTVQPyQ/cMunQc3mml36XwNl30xBgSLwZQcBQ/jO5gCgy4EIB8Jsl4rB//309+o0xGDf5eli5FwZ236SO+Nq309HJr2790UOX8P89u0rpFoeO7A6WFmwbez0XwosIBaVNKHQeNqc/UqclIrZLa8+JABr3ZUXlaNOple2OruYWY8WCrTh3SP/2Klyb7qoRqFcENAFQr/DrxRUQ0ASAAlhOXQ0dgBiDBAhn0wRAONHWa2kENAI3JAL0+N89Gpg8IHjDPxCA4jLgw+3A5y6c2IGRAf5zF5YCf15pphzItlCp7D/1wwkYMqL7tW24Mdyt1MqzL1zFH5/fgAvnxKXzZDHwul/q9L4YPC0RHXvEek4EOO31/JHL+PiXa7w+jp5PI6ARCCECmgAIIbh6ak8R0ASAd3BGtGhppAE0c1vf2cVWwkcA6BQAF9ejh2gENAL1jcDgnsCD6UD39qGz366WAq+vB7afUDst98UXRqtWUQm8vw1Ytk9+Tisv+9msAvz6pyuDyvedNjsJdz6QiuhoM8eNgrBrPz+Ot/8ul7tPpfJvPJ2Ongm1lcrrswSgPKpmzwHje2H4nCR0im8XugepZlPEN2PVcax7a7fqNnX/BoQANUVG9gYGdAPiYgF+fCLNqPyazxFQWgFcKQGyLgM7TgFbjwOs9hHO1rsTkN4PSOoKxLUFWkYCUX7prIx2KisHisrN6KW9p4FNx9S0UMJxHp5j0gATb6ZX8Rz+1RHLKoCScuB8vhm1teGI92doKAQAU87S+gK9OgGd2zbcZ8/quejSFpg7FBjWC6D+LAl8ptrw7li0tlqNAAAgAElEQVQFZ2+WWQVHRYvH7vmLjgTGJJopgd3aAe1bA9ER5pq+RkFern25EDieA2w+pkbMh+LZ52d1Un8gsYsZTdiyxfU9+2O1LwtYlWkdSagJAO9upnlElBEBEE4dgLARAKXFugqAd4+KnkkjoBEIBwITBwD3j/Xe62+1d75U/n4pkKPgzOb+HhpX+2Xbf+41B01iQaUF5tmXllTgw3/uxerlR1WmqdXXqh66CrFgFZngxb5cHyiIgSQChs3uZxABzZp7rBZYs6/iglKsfHU7Trms3hDE8fTQIBGg8XLrcGBEb/N7R/UJIfF3NAdYvAvYdybIzTgMp+EzfwQwrh/QrpX6Pql9cjoXWL7PNKS9ak4G9M5TwIvLa69EQ232YGDaQIDYqzjgeIZTl4FP95jEi2r79ixgRC/VUfb9T/7fbJ9n/+1+Pt+zR9JJteoMVw3Vs2eHE9d7b+v1kra8y9tHACydW8M124LBsYyO+2AbcNqFpEVqT2DecKBfF3clehmht+Mk8J9dar/57m8X4Gf25iHAlGS1zywJjMMXgHc21cZKEwDB3Ebg91ALUwgwItK7SQUzaQIgbFDrhTQCGoEbCYFRfYBHJgJtJMvv8WWQnnyy/BToo7erW6zJrrejHpzgTZ5esnUHgdcUDPa+XYCnZtatOuDDmT/av1yshrpVqb1gSvf5Vn/syTSMGZdwDQdZA54aAo89lYbOzKX3a6dO5OG3z60OKjJBDRlveyeO7IFRtyajc4L3REDOiTx89sdNoA6AbjcGAjS+7h4DDE+wJ/RUTkIv3tFs4I0v3Bk4dmvRyLptODAzxZ2RGDivihaKzPlVCACvorvcYt1QCAAahiS6KWrrH7khg7dVH7d42K0nQwDwuXx0gnkGf++76Az8zf7z58CBc6Ke5t8TOgIPjzfFf0W/6TIzMqrkiyPAu1tCG7nDyJY7R9m/K8jsldFGjCj8905TvFgTADKoyfWpDyHAMBIAuaiulpC7lsNK99IIaAQ0Ao4I9OkMDOoOUA3/bJ4aWAwF/dYM0yPk1OhFOH4RWHvIOfRW9qWBIYl/WSX/MsIXnWfnmy8lVu3SVbMSAEsQyjbWBH/k8dGIZexkTSsqKseH7+zBupUu3Fw1c4yf3Af3f2UYWsaYDDdfEhnC/8pLm223RlXyJ743HgMHx9V62aqoqDJqpC98P0P2WA22H4mACfcPQVs/kUQvNssogN3LjmDnp/WnKu/FOZrCHPRY0qh243UV4UNP46JdaqlAdnPS6Hl0ItCjg7rHX7RPehlpCL2+Qa4yit18sgQAxVwpriryFIv27f/3qyXAv7YC6yU/cg2BABjdx0xx61CbX1U5tm1fGoyf7QX+LZfpZTuPDAHwpXHA9IFqxj8XpPf/+U9N8t6p8bf2ntHA9EHekCSBazHy7x8bgAyPo3YoXPzIBGBYgjo2Vnjwd5spFK+uM6sffXe26eSwalYRN548WI1wEub+t4hsjYgWkh4nDzAIHwFQkofqqkoPtqyn0AhoBDQCtRHgj9zwXmapPHrF27cyc2X5UsmXj8WKqdBPzjRzb+2c9mTtNx4FPtqulkdIBn5Oqv0LBL1hm48CC1bL3/CTMwBGK1g15h2+tg7Yomi3f/3b6RiVFl/L6M46mY8FL25yLbhHY/4HP52KXn2ul/ETifg9+sQYpE3oZZRL829nTufjLy+434s8uuHpOWRmP6TdNRiRTB71slUDOafysPnD/Ti974KXM+u5PECARgVfzum19M8192DqWlPw+2rpPvP7ym0LRzoUv/9Y6YTipW7zs2UIABq8NORCgbmKnkt9EwCi3yO3z4r/OHqKWblmwRr3xI6IAGDUnUq0nm9/fN7o0X7XnoM2uvL94muTgcHx3hNf/lgFIwhsdVd0YHxjmpnnr5pK5HT3vs8p0ye+MVUTAF58TjgHUwDCWQlAEwBe3ZyeRyMQAgT4gnhTqikaQ2+ubnUREOXB01D/q4JBTRLhiWlAm+sO8FqL8h4Ypu+WqbfzVPBHNb8I2HTUDLGTFfLiS9wtwwCrdPKqauCT3eov/iPG9MSXvzqyVsm9qqpqbN5wCq+9vNX1Y/jAIyMwdVbfa0q35eWVWPzRASxZmFlnzoe/Ngrpk3qjRQs/NSUApaUV+Phf+7DyMw8Th12fyLuBs58Yi36je3r7plazvcryShzfcQ4b39un0wK8u7KgZuJ3+zenm+JhXoQSizZDEoAEAIkA1cYc+TtHe+std9oDhdJeWO6OBBARAAfPmaHQXoS6252B3tw/LDcFD51afRIAoSRBAs/M37ZdJ4GXVrojAZwIgI93AGP7AozaU22M2Hh5lbMgH43/78zy3oi222swn1P/Obnvp2v2rYqLTH/e6YGzQNeaNEerMToCQAbJ631o/JsEgJd0jf0ewkYAlJXko6qqQg0N3Vsj0IQRYF4e2dXkbqZHmKHsutVFQJQHf+Ii8POF8sg9PAGYOtD6K1jFu2O3In+Yn7nZzJ9jY4hu5nkzVPKICyctQ/senwbURNbXWZaVBV76XP78vp5f+fpojJvcu5b3nQb7+lUn8M/Xd6pPCMCqykCgvkCHjjF46LFRSBnatY7n3wsSwtXGwzCoQ4+2uPmpdLTrahNPGeweqoGCnELs+OQgDqw7GexsenyQCKiELDPV6EwecCzHFOO6UiPtwO8QpjlR0VsmfcDN95eK8U9v7/kCMy3q8PnrpDVDhPt3A/rHAZ3byIUiuyUBnAgAztkl1l7XhUYNvbDZBSbeJWXmJXdtZ35f+xTlRVcvq+fy+FQzNNu/kciNirT+/fFVUyCxa9UYzv6rT0S7M0P+ZSMgnJ49epb5fiKrceOWBHAiAA5dAAZ2k3umApERaeSoGv/8LacQIz+n/C1nBCKjTPj5ZPoM0xLtfqf99xYsCUBy8cnpwHCHKEbfegzpZwTFkWzToPc5mrhfVsMgsWL33cLz8VEM4OivHUUTAOLPon8PsxRgDJo1q+30UJtFvrcmAOSx0j01AmFDwD/kjC9VbsLYw7bZel5IlAefVwT8cYX5oyxqnOunt1l7E2Rf6kRr8O98SaXKN3NFWQ6Ld+y2sfTQ9+bY6xVQ/+BXi8U5joHrd+8Zi689lYb4XrVL7zH/ftO6k3jjb+7iiX/406noP7DzteXyLhfj7y9vRWZGNiZOTcTN85PROa6NpVc061Q+/vbHzTh3psAtXA16XMhSAfxOXVVRhWPbz+pogHp8EmakAPeOEXuhaYzy+4Hf/04h8fzemjIAmD/SNMacGr8H/3ep3PcBDZdvTRcLh9FgoQr+wp1iRfMe7YF7xgBD4p1D8N2kQ/m+W4ltC4VsGp/KORXZqQxv12T3zvG5RcAflpkGoUoLdRnAtH5m2glLHDo1GrMbDgMf7RBHo/E5uW+MWBiPv3Of7FGPSLMjAAwepNo6goaGLctj0rjlf+d5Wc7QV0azogr4eLtZwcGuUe9iUrKzP5Z7uJBvVt0QVbPwfU5vGyH+TKnqAfmfgVVEuIadYV4DG87lAe9vNUta2jVflQzqZYi+WwLn0ASAyicfRv6/SQAofHmpLVGrtyYAggBPD9UIhAIBK9ZZNYw9FPtqyHM65cHz5fTNjXLCTPEdgKdtRG3c5tOHA7cfzwNYM9yq8SWIEQDMrVVtE6b2AasCtGodVWsoPfEH9+fg3X/sUjbG73xgCGbN7Y+ImgTcysoqbFh9AiQc+vXvhOYR1uFv2eev4t03dmHfLhcHUT14Pfaf+fXRSDL0F0IbBmhEAyzW0QDhvmrm5ZKwI3Fn12hUnLpkpi6pCJhybqYV0NNo12j4LNpplh9zaqx+8t05pqaKU+P+/r7OrDig0qjZQk+0k9AqReRYemztQfmZnQxoq1kYrs81nIygwHFMO6PBa5cmxv5u069CSQAwioHh7E6Y89lj9MYra8VkTiAuLKXI9AonXNwYtiqpEr4KBBRjDIyoozE7JtEshdcqyjlNQ4akY3TE5wfMUoQqJD6jO1m+N72fMwnGCIVff6o2Nz32rAxkJ8zHOyPhtToTeGez/Nx8Zh6bbEbyyP4yaQJA/nuLPVkC0CgF2LyF2kCXvcNHAJQWoKqy3OU29TCNQNNAwO4Fjl6E5xbJf1k3RLR8Qn18sfxsn7dnmTcMoKqzlagTX2iW7DGZblFjbV++QMfUtneNYfTGUZwqlLW1Rfuz+zsFkFjb16qVV5oiRysPuJv99vtSDYM90uc68ZvmSkEp1q86buTwl5TIpXixrN/Xvp2OTgqq95cuFuHtv+9o9MY/oWUqwKzHx6BTgrWFSPKlvLgC0a1s4oQVrpnaAIc2nsaGd/eiXPL+FKbXXS0QoNFL48JKs4Pd+X21+xTwl9Viz6sVwDK5vzLK5yIvoheCfTRWvjblejqU1XmYR//8Enk9AFkCINj9y5SJZTTBb5aofQxCSQCIPNpeCPYxpYG/RxTitWvUz/n9Mvl3AFkCQMWwpYFsp6sUmKZndQ4vBPvuHQvMSrGPVpEl6/z3J7pjkhbL9wPvbVF7LtlbJbWA/TUBoIYxDX+DAIgQhOeoTWvbO4wEwBVUVdYkVHm0eT2NRqAxIcDwQiq2WpV0UwljbwiY8IciuSswNMHMI6O3i0Y1meNgPNJ2ZxPlwVM/geXwRM2JAFCJJBCt4/XfRS+9yzNML5fbdtcDQzD9piRLEoBzFheV49SJPOzfe8GoErB/zwVHQuCpH07AkBHdhduhN4fh/tQcYMSBqLXpEAOG0fcZ0R1tOlJQJ8J46Gg0F+YW48TOc9i15HCDF8IbPDURaXcPNo18i3Y1txhHt5zBgHEJiIkNsmxQNZB9Ihfr39mDC0cviyDWfw8CARK8P7gJiIu1n8Rt7rv/jPw+pLfOzhMr+i6TiVLwYp/cs6jkqqoRJPou9OFEUv33S+WJBasbExlbjC7gGufz5R+aUBEA1Irg+wWNW6sWrFCf/5wicoTRdCz3yIo3Mk2GAPAyRc8Q1h1qrysQbI6+/5lFWiAqBBg/S9+ZDXSwIV8YlbImE3jjCxnUrfvIEIy+kZoAUMOZuf8tolohIiLI33TJZTUBIAmU7qYRCDUCfGGb0N96FdELW6j3pjr/16cC4/pZjwrWI201q1d58KwAwAgAO9GbhvqDRpKFaRCsy2vV3HiiAue59a4UzLplAFjOz6nl55UYlQJIBti1Obcm47a7UhAZZZ/rVlVZbczx5ivbkXu5RvXMZsLIli0w6cvD0HdkD/C/OzWGvm/99wHD892QG89DIqCZjav40ul8rPr7DiRP6GX8J0pGXcrhwMUFpdi68AAyVinWjGzIIDawvc0dCtwxyj43l0Tvn1a6EwMNPKrIOHVKKwvnPrlvUbi1TMSC7/wyBICqAWr3GIkqxriJGgsVAeAkbsvzqRiaMh+r+9NM7zadAVZtXxbwu6UyMwEyBABJFpItJF2CaYxQfGautSOG83pJNHA+UaqNjFaB77x3jwZuJnFhE6Pv1R3LaoM01PelYJ6PkI5t1gyRka0NLYBwtLARAOVlV1FZURqOM+k1NAI3JAJehbF7fXjmq9GjNKQn0L29+eNCJplqz8wVZEh8YCjd7FTgntH2oW3BeqStzuiUB09BI4bvOwk8cU6GBf7wZrO0jVVzm/Pn9Z0EzseXiP+aBzCKxKq58URZzUORvlvvTgGV+u0aUwHeeW2nIRRo17p2b4unnpmAOBvFe6YWLP/kED77jzj5t8fAzpj0pWHo2CNWOjmRHvQ1r+/EKQeSItR3JpqfRMZNT6YhflCcrSQ4PfcrXzXFGEffNhCJI7ojwiJVQ7SW7+8UCCQxsv6fe3RKgCxoCv2cvqNoWDAv940NChM6dBUZp3bioDTY/usWICnOenJ+9zOlijXAvWpc80dz7XVMVPRXZAiAA+eA334mH4LudM6fzbfXXHBD3IeCABBFnnCfjBBbI/66lb5yURSJSlSjiADw8plkKh3TdOzKRLJCBJ+dYIkGfyAn16wZbcNdyxD4os+tCpEgc8miVCbOoQkAGSRr92EKgFkKMPRNEwChx1ivoBGQQkDkfZYNY5daTKITDf/7x5qefP53u8Yw7axcU1DHRwSIziLzgyaxxVpdnPLgabi/vw1YJlEDmwQA9+903nP5pqggVX+d1LlVzxBMf4oXBpaU8s1XXA4sWOVNKUka/3d/aSiGj+5hmRIgQwBwX489mYYx4xJqqf0XFZZh57azWPR+htDrzzkGTuqN9LsGuwqDpwd9+YKtyD0bpMsomEsTjO05qAumf3WUkc5g2fjZO5CNz17abBjsCaldMeb2QejSp32dEorS26yZc9WrOxp8qoT0mRpAR1G5Ureq8U5Hc/ous0vFYtoWy9NRJM2qhcIA4joiw53G6evrxRcpmod54l5W1XGKduPvDgXiSHjLtlAQACJMWAKO5QNVhOxkzsMoADoDrBzSKvcgIgC8TCt0WstLosEfP6fqQ+wnQ5a4Jfxk7tGqjyjdgGM0AaCOLo1/kgDhaGEkAApRWVESjjPpNTQCNyQCIu/zhQJTUMhOuMbLQ8uIM/mvx3zKZ/99/f8RncUrj7T/HljXmC8cdg5Q2RdIUfhrIM58kaEHhY11tq/6fc1lX7n+v/mSQqVsvkSQMPGaOGBpLYb/BfuyJfscDR7aFbPnJSMpuVMtIoBlApf+5yAWvu/81jt+ch/c/5VhiG4ZicuXirBt02ms/OyIlOHPPTL/Pf2eVLRub5P3IDhIdVU1MlYfx7q3dsseuV76ifQAeI5T+y5g+V+2XvPaD5rUGyNvSUZsl9bSURG1Dsfa0GcLsO7t3TibebFezt3YFhVFRamERMtiw1zmOakAPej8LmIIMHP3+X19wuZanYw2rhuqijRUqP+uTQUWritbzlRk7HppLHJf940FWCLNqjUUAkBk1H6yW700n8wzKCKTZB0BIgKAKSLPLgyewBA9g14/O/4YBkuWOEWQch3Z9x+Ze/X1Ed2LJgBU0DT7Mvw/MqqN+kAXIzQB4AI0PUQjECoEnDw2smHsKnujoZ7czQzj9xmkKiIvvrWsohOczuKlR9q3B1EePEvq/HKxGB1R6KJ4BrkeDPktKwdY6oov5yxZtOmoet1o32pjE4FHJ9nXdw7VizsjAqbO6oeUoV3RpWsbRLZojmWfHBISANQSmD4nCUcPX5IS+PNHVegZl7sCFGQXGlEA2cdzJUfUT7fx9w3BkJl90dyqzAXzUquqcWRLFta8sesaCcAUgrQ7U4LSB7h6qcgQBzy+81z9HFxx1ZQpfZA8oTc69myLKBb+rhGAvHq5GPtXH8fOTw8pzuhddydPsYo31LsdWc/k9L3tJqRdZb9uIhYC5xcRAF4Zi751RR572cgz2flUIwpE6WGhNGpFa8s6NUSG5vYTZqnbYJvoN1T2HcLNPkRri36/vSqFrLJ3EemgCQAVNM2+zSOiEBXdVn2gixFhIwAqyotQUe4s5ORi/3qIRqBRIcC8Kr5QWDWVMHar8QzjpxLwiF5AYhcgrq0Z2h/4Usfwz7R+ao5DK3Y5WEZb9WJFLxuMnPjfZaYXTNToNaP3zC4PUDTe7d+ZTsHoiMW7gXWKtkp8B4BpAHb1f71+8XV7xmDHCXPjFRaoKKvEtoUHsHPJYYVR4e8qc2aSAIcYRfGKqQnga137dcTYOwahx8AurtICKA646cMMZDpoOoQfkdorSkU8VANnD13E2jd31Uvah1OueCjIXTd3IhJTlQlFdrOub4zT75+seKyIAPA6lU603md7gX8plFwTEQqqBIAoHU82ssLtvTqlpsk+9+GKYHCKouP5Q+FF9+Eq+v1mxM7PF1rfAlMInp1vL1zIdx9WQWLkoZdN5HTRBIA62iwFGNXSugSw+mzOIzQB4DWiej6NQBAITBwAPDTO3vAM5gfI7oeYnmiKOr2/1cx9f2Kaffkoq6PZea9EZxEx2m5gdHrZUBGS4trfmg6wnFEzG0VdN/uTHUMiYG8W8Oo6tVQBJyMj1C/vsmcLtl/aXYMxfE4SmrewkZdWXICec4bPN/TWoUdbzHp8DDol2L8c2JEAPJuUkWwDQmlRuVE5Ye8KybpdYQKTxMjEB4Ya6SBSz0OAZkKYtmmUQf3eHIDRRVYtFClRbs5W38aiKE1CxpgWGeRe/+6I1pPZs/9deU0AiFLjZMPw3TxPHCNyasgQGk4EgCwxJLN/Jy96qKN0ZIx4OweGiDwIFfkvcrpoAkDmqavdp1nzCES3tFFzVp/OcYQmADwGVE+nEQgGAZFQlF0IGsP2+fLGcL6MM9Y7MGrbDrMuEePzitD4H9tX7QR2YaGiszAP9blFweft+e/W6YzMvVfJdeQPMksCjuxVPyQAz6Vaa9spzDjU4btqT4273gz9n/HYKLTuYK+S61Oy37fyGMbdl4qeyV0cw1lyTubhg5+vcrehMI/qNaQrpjwyAm0czm+VDuDbJg3m9LsHY+DE3mjhUILR6lgNjQTgWeZ8Kw0JKTZVEmzuprK8Ejs/PWyUPAxXExnWgRoq4dpX4DoiY5HRU+9uDt3u+sWZv1F2Oi4yBoXXBrnotF6v5zUBIPJq832BJEWo2sg+wNRk+99QGYLEiQBwU2rR7qxOBDojMJfuAzJDmA119xiA+ktWzemcqT3Nd5UYG+FOr6Ne/PfnlLYj83kN1XN3o87brFkzRMd0DMv2w0gAFINpALppBDQC9gjIsMAM5eIX/fBeZtkkln6jYjM91U7eDaccM4YBvrrW/BGxCyG327VdGJ/oLKHwSIvy6FRzBXmG24YDM1OA1uEpzVoLZkZn7DoJvLRSjihpqKUkvfrMz35iLPqN7mlv0FcDJ3afx5IXNxpL0mCmin5MrP3l5WcX4tMXvkDe+atebTOk84hEAbk4SQDm7bNEIKsDBDZWC0i7KwVderVXyvUhCbD5gwxDPLE+m0xKhNP+LmUVYNmfN4ftzlmd4/FpQIxNNZWG8qIsyumtzzvn2jLeaq8NctGZvV7PawLAqTqO6Gzh+LtMVKMTAeCVhoHImx0OLJzWcIpgFD2Dqu89Kmd1ippoKN9rKudpCH1btrJhgTzeXNgIAFYAKC8r9Hj7ejqNQONDwOkLlaHhNAqb24SlO+WJOYWJ8Ud04xFgegpgFVmdXwxsOw5sPgYwCoGNRAGZ5/iOpgfBqjpBuIVpQhUKx9DdW4cDI3qbREA4swJUlKRFnkaZF+iG+olKSovH5C8PQ3RrGzcHgMLcYnz+ynacOZBz7Rh3/HgKuiXZM+pWYxoqBr59jb0jBcPmJDl78auB0/uzsfRPZonAwOZWJPBqbjHWvL4Tp/bWfBHUA1jTHxuFAekJaGb3RSjYU7i1H0Qv6A3lRdlJ0b4errnOkjKREiKsZTzOKmf1ej2vCQCRgJ7KWUPRV+bZdzqDiraP0/5FFQBCcXaVOZ3eA7x+BlX25fSdIXO3Kms1lb6NkwBgBAAtGN00AhoBSwQoynf7CGD2YIDeZ9UmEnuxC3Hjj8vFqzByVf0b896oTP/mRqC0XHU3QH14pJ3C+LzwFvBFgcRHQiegWyzA9At6DyjQHirRQObwPf+pWWbQqYnKL8qqLqvfdOhH3PqDiYhP6WK7UHV1NQ59cdrwevs3RgAkT+hlO+5GJAB4GCr8kwSIsIuXZqdq4NzhS1jzxk5b4TtGAzAtoDO1BSSZrUun843qCblnr4T+4gNWkDq3xK7Cqf0gekFnnfh3NklsOsRdNAGgDrDoblUJB00A1L0DTQAATgSAKM1D9RlU+RRoAkAFLbm+jY8AqCxFRVkh+JKmm0ZAI2AiQGNydB+Aaqr0XtOQdGP4+/AU5Xk75YgH3klVFbAyE3jbjKZ21UShr6HITXM6o5eCQU6AkMjp29kkBXytbQzQh/9fM6BrO6BDK6BjG7Nsn8juUhEwdMrJKyoDFqwG9px2dZ31Nojl3dLvSUV0K5sYagBUq6fxH+iZnvroSEMAz67dqAQAzyPlCa8GLp8twLq3d+NspnXxd0YDTLh/iCGm50go+ECsiS5Y/LsNYX0mZDQQZDfENID3fupB7TCJBb02EiWWdNVF5ffB1QJBDtIRAICMaJ4/zD+eZ6YKNtQm4yUOBwEgUrSvb/ycCAARcacJgPq+PbX1Gx0BUFVZhvLyIlRXVaohoXtrBBoxAk4KuW6O7a/obzVepLLsP4biQL9fJpd7brdXkfp1KDzSojM2FG+bDzNqOZDB7y5Ix5bJleScTt4ACiGy4sMH29w8XfU3Zu7T49B7aDfHDWTtz8F/fru+Tp/GTABIkwAAGLrP/P1DG+3ZHxIlo28f5Cgy6APYCKNflImdnyrWq3T5GJGkuPmpdFAI0q4x1WHPiqPIOZ6LyQ8PR6t2LW37Eo8VC7bi3KFLLnckP+xGIQAaer64JgDUCQAnQlj+CQ5dz4ZCAIhEi0OHgNzMDZUAcPpuk7lbudM3rV6NkAAoN0QAq6rq5iI2ravVp9UIXEdApLosixU9/wzhP5Zt5unvs6kEIMoR961XXA68tg7Y6oHWl5MHQrYOsCwO7Cc6Y0PMg2cawdOzgER728bQXvjlYjESIiFEKnk/v0StvKB41dD1kMn9p7I7jdEdn9Q1RkUEwJWLRVj28hZkH/e4SHLoIKk1Mw1jpjkkjuguzIn3GchbPtpvu7uu/Tpi4oNDEdengzA0hcKJFFwMh4DimPmDMGJuf9sIBQofUpxw3Vu7jbPN+sYYJI2Ntz1nUX6JoReRlZEd8psSEQANhZQUeRJDDpRgAU0AqBMAWgNA7qm9kTUA6jMFwGltTQDIPXuBvRofAVBVYRIAlS4Sid1hqEdpBBo8Am7CzujlLygGmBe+L8s09mnUyTRRjrhvDi/rxjp5lchqv78NWLZPZvdyfURnDEXUgdzOnHuNSQQenWSvFC57J6IXGT4/+8+YOces/sB0BaZqjO8HJHUFVmc2rAiBmY+PQX8acg55ElcuFWH5X9gGyWwAACAASURBVLbiwtHLdUAWEQDMY3/3Jyu8uMJ6m0OFBKiqqjaMXgr50Qtu1TgfDeheqV0dSYWqyirsXnoEmz7ICOnZO/Roa3j/23VtY7tOoLL/2DtTMOKm/mhupWoKGMKIa9/ajUNfnArp3g0yYjBw7xigRYT1Ug3lRdmJAAh1HXSvLkGEtdfh0F6vF04NAJXUMq/ux8084UgBEP1u8rfyV4vFOjxuzhfsGK+fQZX9aA0AFbTk+jY6AqC6uhIV5cWorBCoWMnho3tpBBoFAm5LzwTjMZIJCfSybIwoykE2tF3lwp3OyOiGBasA6g80pCZ6FlTUjr8/B0i1d346HltWcDAc2NEbTUO0badWjsud3HMen75gLVYhEg88k5mDRc/XTR0Ix/m8XING+5SHhxteb6E6fjVQkFOIrQsP2KYEyJIKOSfz8MHPV3l5lDpzjb9vCIbM7Ivm/qIafr2siIjUGX2RfncqIqOtre5wEgATBwAPjbMXCb0RCADC7bXxHIqHJtzGkNfrhZMAUKkwE4q7kp2zIRAAKr+/sufyqp/oHSuU3y+aAPDqFq/P0wgJgKoaAqDEe7T0jBqBGxgB/x83itTlFQFZucDAbkCMTcWzYMLY708DmCfvJDzn5YueKMpBNrRd5YqdztiQPVnP3g70tikBqxK5MHcocMco65KOIhyZTsLoABIz9d3G3jEII24eYOvF5f6qKqqwc8khbPn4gOV2731uBjrFx9oeJZxq8OHAc+ojI5A8vpcjZr59MHXi+I5z2PjePstoAJIANz2ZhvhBcbZfGBRfXP36DpzYdT4kx5Px/lulIgwY38soG8kzWLXSwjKseWMXjm61yZfy8DSsGvLN6fbf5zKh7R5ux3YqkTHrJTEcqvOIzuDlbxvP4PV6XhMATgaaSDMoVHekOm84CADuyen3NxTpiqo42PUXfb8E874o2qNTqedQEg+ifd3If2+EBEA1KiuKDRJAN42ARuA6AszZju8I7DgJnKgR6RZ5g3OuAL9fCpzPV0dS5I3ijF6+JInOIipdqH5CQHTGjUeBv652M7M5hmHzJGtYKcGrxuoPz84HEmxK1vPZ+PlCudVIInxntllpwE1jasnvlroZ6e2Y2380Gd0H2DAiNUs5GaAcyxSCNh1iLDdmkAefHYZTTry3JwrPbMzhHzS5D1pE2cScB2yDGO5edsRS0K/vqB6GoF5M22jLzRtigAsPYOeSwyE5HEsUstyhnfefpQ4Pb8kyBP38m4gACGf1B1F4sQq5FxKQayYV6YeofAeFcp9Oc3ttkIvO4fV6XhMATqV4ebYbgdQJFwHgFDkYrgpCoufN6u+sIPX0bIDpj1YtlOkLThpPmgBwc5tAoyMAWJC4orzE0AHQTSOgERAjwC905mZbtWDC2GXUbr0kALh/p7OEIg9RFHXg9kV2RC9gzhDTS/+fXcCne8T3KNtDtGdV0uLxqUBaP6GOm+X2couAPywD6Jmsr9ZneDdMfWQkYmKtDU/fvpxC0AdO6m0I2kVGW3uBy4orsOGd3cjcEPo88HDjOOLm/hgxNxnRre1LJ9baU7VZKeDI5izsXXH0WkRA+25tMPfp8WgX19ryCKIIjGDOzbVnfzPNMYLD7g55/tHzB9mSIOEUfxSRe6H0LvIFvVdHoLQCuFwIkGwggXzkgikc668fI/ptCAVZG8zzYTXWa4NctD+v1/OaABCROrLaMiIcQvn3cBEAoioYwaRehhIf0ffLlRLgpc+BQx4HaYn0ljQB4O7WGyEBAFRWlBilAFHNwCPdNAIaAScEnNRVgwljF/1YcE9eEwB3jgJuGQY0t8g7YGm6T3YDH2337nkQ/TAxzeKPK4BjOeI1OdfswcDYvkC7VtcNaq/V9FkSckaKNUZucjVJUnxrBtClrfiMgT0aQrnASV8ehsHTEtGsmVOyCnBwwymsfNX64RHNEU4jUP0Wgh8xYFwC0u4eLFXWz381pgZcuVQM/ksCplVsS1smKZQEwMhbBmD0bQNtlf+558tnCvDRL9YYon7+TSQCSNHA9376uS3ITB1Ind4X/dPiERvXGpFRLQwMWG2grKQCOSdysW/lcRzfcVbqopxCZUMhhspNicqwBhKhot+GhpQeZAe61wa56HK9Xs9rAkDkHb5aAry8CmCYeENt4SIARCWEj2QDv/rE28g/rzD/+lRgXD/r2YJ5X3TaHx1Uj0+zFy7WBIC7222cBEBlKSrKilBd7WHcrDt89SiNQINHQMTcq3qE/Q/s9DLKfl4z3aKzhCIM8WfzgT6dra+ZL7JvbgTWO5Qwb98K4I9qcleAL8Z1jOQqYPl+4N3NwT9Ko/oA9D4wXcKqZRcAv/3M9NyptME9ga9MUCMBaIwczjYJGXoJ66vd8eMp6JZkkw9RsylR+Llojqz9OfjPb90JAKZM6YPkCb3RsWdbRLWMNA3kaqCspByXz1zBwQ0nsX/NifqC79q6KmX93GxWdAdu5vSNmfv0OPQe2s1+imogc/1JrHptR50+LI2YPKGX7djTGdlY/LsNln9nScVx96aiXVwbxxAaVlQ4vfcCli/YWoeACJzYiQRl3y3HTEPMyyb63rX6DXEyJEK1T9+Zqd1CErS8wtTCuVpqVio5l2dWvaE2DivgODWvDXLRfXi9ntcEAPfvFKYdarKXxjtz1PmbyzulN/pcPnDyIsDftWMXgVJBcbBwEQCiKLxQkiVME2KkJDOtfNE6uTUROyQeGH3jSxG1eiZFz2Eo0vruHg3cPNTaacE9agJA9O1h/fdGSQBUVZYZEQDVVZXuUNGjNAJNCAERc8/w7OcWuWOjRXmBXn9xi84Sihw1p5cGWfGjJ6aZnn+7xhfU19ebeZRuW784gOH6dp56vqB9vt8U5nPTOO/8EcDoPqZ2gVXjC9iZPGDrcWBVpviFzM0+VMbIhv875f/3HNQFMx4bhdZ2+f8uS9jRoJ7wwFB0TezgnF9RDZw9dBFr39wFlhqsz0Zv9oT7h4ARARGRcroAsvsNVS59ryFdQSPeKQWkvLQSmz7Yh32fH6uzXSfyp7q6GhmrjmPdW7vrjGPaSPpdg4WpJ76BjAg4tOk0Vr7iHMI0lN6yqUArG2HXUKiMO4mh2kUViQwJGnF/Wuk9Ocjvqe/NMaMWrBq/s1kuVkS4ivbvdXSb1+uFggAQCf96Hc3mu79B3YFvTANirSVYIBvZFi4CgET/T2+zF+LlM7juIPCaO87Y8SvVIAhpTFs4GzhQ9P0g0v3x+nNLZ8Uzc+01i7hnr98jZX+TbvR+jZQAKDc0AKqqaofq3eiXpfevEQgVAk5ebJUw9sD9iUK3QqHM73SWUOSoOb00EA+WAXxhmfPNMef/q5OB1g5p6PRIvbMZ2HxU7SngD/1tw4GZKc7zU+iRgo+q3v/A3XC9fl2AlB5A25YAdSTo4adXjS8XDakJhd9qNusUxi2ag+QBUwdO7ZUPc6BRSkE8UVnCa1hWA1kHsvHZS5uFHuJw4D9oUm+MnJeM2C7W+fxu9uBUgtHNfL4x4+9LxZBZSWhulTdU08kuhUNE/tjpBshUHLA6U2lhOda9vRuHN9nXFhUZFxQU/WSPd6lQohd0u98PGuI/uAmIsymcQSOI33ULghBRtcLw1uHAbSPsK5cUlZlr7hGUb/XaIBc9w16vFwoCgN/5JLPbtLQ+jdfPnm+VRycCk5LteVKRUeubJ1wEANcTebX5e/+XVcCBc6InQ/7vJEieuRlgFIBdkzGmncr/ek1eTEkGmLbIzKhg9iyPUtPp2TgJgKoKowoAIwF00whoBMQIOIVjyoSx260gyg0NhSq101lCobArIgBkow5kxPToyfjiCPDhdnGIao/2AOv2jk4E2tl4Rnz3RnEwRhhsCyLCQPyUNbwet/5gIuJTugg3dmLXOSx50To0QlRB4NyhS/j3r9cK1/B1oBd9/jMT0aWPw1uaxWwMkWeJwt1LQ6OSL32Amo6siMDw9sSR3YOOBigtKsem9/eFJNVBlL7B45zJzMGi5+u640TlI/OzC/HpC1+A5QP9GyM7hszoi2YOpIMV3kwF2Lv8CL741z7H6xAZFyT5/rC8tjCf6v36+osMaqeQYNF3HoVbX9+gTnranYWGz3dmOacqyeZfe22Qi/D3ej2ntA3ZyLXAPZN8+tFcoH9X+9N47SGmk+GxyfakA3cim/YSTgJAFLXAfWecAX6/zF30pdUNMEJjFvV/bLz/stobIqPci4hF7p+EBaN17EoW+84oQ1qIPl9N8e+NkgCorq40CIDKitKmeKf6zBoBZQScQvXdvgz4NuGUFxgKVWqRwA7rztPY9aqJCADZM8q8nPr2TCKAofTM1TueY3rWOb57e/PfuLam912ga2dMxx995uEvdbYpvIKrwcwTl9gBs58Yi7adnWsYOhld/dMTMOlLw2wV8Clut21RJnZ84iACEYCISFXeCcAjW7Kw/C+1y9TVN+AJqV2RdlcKuvRq76pUhGzou5tzyqSAOIXxiwgku/uQIR3sznNg3UmsttAi8O8vCtPld/quk8BLK4MzLkQCoCKDQuQx5plIVvzp8+ArhdDoeXI6MLy3/WNYUQV8vF2u6orXBrno+fV6PVFNd7cpDCLjkOfkb9YLy8UktggTGohPzwISHThcRqC9ts5MOxO1cBIA3Iso9Y8REyszgbc3inYu/rtI/4czUP/i+U9NTQynxqif799kr33k1R1/aRwwfaA9YeHboyYAxPdv1aOREgAsBVhkVAPQTSOgERAjwBexb063DxGXCWO3W4XhW3x5sWqhUKUWncVtaT678zkRHByjckaZH2nxbcr3oAjQop1yL7zys94YPQdO6IUJDw5DVIxDbCGA8tIKrH9nDzLXnaxzMOaODxifYFtBgJ7fJS9urOMBdkJo1jfGIGlsvCsQgxEbdLWgwiCmBQydnYSOPWLliYAQpzbIhP/b5f+LtAP43Gx6PwP7VtbVDbj/f2aCaQBumgwBwHmdqn3w7zQuSIa+tckdCUDji78ZFDSzq5/B79rffeZsUIiiALhX5o7/bU1wJICMMaGSo+61QS56FrxeT0QAuBX/lYkCIAHFUnF/XumeBJAhdIipihc93ASATBQA3x8oAvzeFtETYv93EVFnvKdUme8CLDss0ybXhObbVL6lTq1B9DDSSCSoabUetQrmpDqH/vvGaQJA5sbq9mmUBAAlkhkBwP/ophHQCIgREJWzCyZUn2HoDD2z0wTz2iMvOkswmgaBSNLb/t3ZANd0aipn5I8ef/ycct7ENyruQeVfCv41tbB/HzKi0n2+fnbicxTpo7Ful6dPzzHV+de+IflGVbOgyKvsdLMNmQDw7TtxZA+kTk8E8Yu0e3sEjNKAx7afxZo3doVM10AG66u5xVixYCuYyuHfqNHACg125SMvnsrDv3+9znLvbgkAoxTiZ4ex5aP9wg+4SOyOE5AEILnLMHuVl3TOzbDr/g7GP73/7201hUWdmmzkU36xaQQxBUqlUZD0sUnAyN7OnkTZ/frW9togF53J6/VESvRuK8LwHDJh+exH3Zm3NppGukqTef44H9X0X1lrPuMyLdwEAPckCssP5nPKsRTlJfnFakNOjaWK/3ep2Pvvm4MEzFMzgOH2BVAMEuDUJeCvq80qGzKN8z4yARifBETYpCoEzqMJABlk6/ZppAQATAKgohio5iOom0ZAIyBC4Ic3m8JtVk02jN1qrOhFIxRCgE5nkVUEFuHFv88dCtwxyl5QyjeH6hk5L4WqHOwjme1Z9uH5d2cBbyi+9LtesIEOlDH+uHU7AUCR+N+VS0VGOP6Fo5eVEJDdV51Jq4H9a09gzT92Kq1Xn52ZQhE/OA4durdFi0jzba+ivArZxy4jY/XxkFY1kE0ByTmZhw9+Xrtunoj8MQz1JYcMTQar5vaOVQUlRV46395IitL7t+aQczSArKCoaoqBLOnJOuP8LqUGiqh0KPc6ZYD5PSoyflT3S9y8NshFn0Ov1xOR1z7j7dW1Zmg4G8kUismy2s7f1jo/KzIRF5yTxAsFFz/eITYSuT4V7OlUcBLM5bxuwufrgwCQSWPwPRskwVZnAkv2iivoUAPonjHAkHixIe02Z18msoB75/vjygOm+KhTKUaSCdwzUxntooqsPieaABB9e1j/vdESAAz/ZxoAvTC6aQQ0AmIEQhWqz3yx/5oH8AfJqskq9IpPcL0Hf0RYN9buR8SLHwxZgRrDiLwK/O8yNdEtMve8kw4eCanT8N9/Fvhg2/UXOhVMG1Pf9t3aYO7T49EuTgyuVR13CvXd/qNJ6My8dovGvHUasFbl30Q4iurK2413CjkXrdkU/546oy/S705FZLRzuUKrPH4jemRqoq2IH0mjZX/ebJv6ISKPrB8q4MTu80ZKiUqTNcQ4J/OlGbZ/NNs0sGlw0wuX1BVgGdE+nYEYmxKf/ntyIzKosk++1tEYYogxy9Ryv2xu9spxbnLSvTbIRXcaivWevV0ssMY36LJygGViGZVGjPl7xso2rOxi12RD9H3jabBfKgToieZ9MB2DjUZ/cjfz+SPxIBMZ54bQ4Vr1QQBwXVlD2ocVSZNz+SZWJMSu1AQ7MxKRUTn944DObcS585wvWA0gWfKOa9H4P3YROHju+meWex7Uw7xjihXb6RZxn3Z378X7nOjz1xj/3ngJgMpSVJSRAKhqjPemz6QR8ByBiQOAh8bZf8mqhLEHbs7ph5VKzxTp2SIh0iN7aCeFY86RWwT8YVnoc0p9+3V7Rr783DsGSOsr9nhYYcMXeL4o7DoFLM9QC/OVxfpG7NdvTE9MeXg4olvbFEv3HcrGqz7ylgEYfdtAW3X7/AtXseSPm1x5sFOn90X6PYMdw+OtMD9/+BIW/+8XIQuXvxHv2WnP0x4diYETHRThDC9iXdV95v5PfXQkWre3rnXGagwUftz5qb3wI/P/Zz0+Bp0SbIrRW2z80ul8LF+wVfmZoiH25XSA4mx26t9e3i2NQ9YvVw3rDvc+fWd2KzIYCoPc6R5CsZ5TxRynvRSXmfn7+wSh+/z9+sZUYFgvNY9usM+jG0KnPgkArk2Cg3oYTG8IV3MTJWG1N0Yszh8hR864ORtTOTLOmu9BVk0TAG5QBRotAcASgEYpwKoKd8joURqBJoZA3y7AUzPtwyVVw9j94WNO+y3DAKuqV/QsfLLbu7rUXFekAxBsrVqrHzzOyVA3RjwEtmDPyJfjkb2A9CSA90S71Z8N93lpKOqXfQU4edF8OWMNYaeQuyb2iF87Lo131qmPaOGcZFhZUYUdiw8aBp2v0fs/77vj0a1/J0v4mLu+89PD2LrQOvxbhDnnv+nJNMQPipN+a2ae+prXd+LU3gui6fXfaxCQUeK3EoCc9/0JSEixuZtq4PT+bCz+3QYhziQSWA6wfdc2zvdcDVw4nosN/9yjnE7i2wS/Px5MA6YOFIcDCzfu0MGt8e8/5b1jzVJlLZwDM4LZ5rWxwYgLhsIgdzpUKNaTTREJ3JdKGh2fvcenmLnooSagghUXrK8IAB++jAT42hSzkk+omxfigv57DFXaoi9CgWk8Nw2xRkUTAO6elsZLAFRVoKKsUBMA7p4LPaoJIsAf52fnAwkdrQ8vE/ZnB5vII7/9BPDS596CLiqx4yb0jRjRIz9jUN0XVIpo7TgJ8KXKiugIxRm9RazpzCYbZl9eUoG1b+3GoS9OXQNH5KE/cyDH8P5zrNtGDzH3GNeng9A4vHy2AOve3o2zmRfdLtfkxsnm/xfll+DzV7YjK8OMMU+7MwXD5iTZRn6oEjEke0bekoy+o3qgTccYtIiqsXqrgbKSclw+cwUHN5w0xCS9aCyRettwd9FETuu7Eftymo8CYEzjEuXuu8WEKQR7s4BX17mPigqFQR5uAkA1TN9/f6plAqnFMHuw98+eb0+MdqNAJAUt6dl20+qbAOCemVr4lQmmkKKsCJ7qWelR/9dWYL18dVqpJWQFB6UmY8oASxRvA5ZlAPeN1QSALG6y/RotAVBdXWlEAFRWCApayiKl+2kEmgACT84AWIrOqrkNY+dczN172kEtnyJDzy50/8NttV+ZesT8geGLzL93iC/XSaDGF1HAsNdHJwEtLfJkQ3FG8a51DysEbntmInoOdCgeXTPIqgLA7T+ajO4DrL3/hXklRo12LzzxNA5JNvRPi0dsXGtEMuSDohbVZmnCgpxCHN6cZZSZC4ZsaIpPyMBJvTHxwaHCNIu8c1fwwf9ZbeArCv0PNvIjXPfAEOMH0oChHhkYjHpasR9YtMvb72+Gj98/1lQDl8n7lsGP39N5habg3LogjZ/GQAD4DM7vzAISu0gHHBlQu/G6ev3scR8kc6gwT20bproF0xoCAeDbv1tBPKfz0+u/Jwt4dzPA1JdQNK/uOLBKkSYAvL+tRksA6FKA3j8sesbGj0AoQ/V/Nt8UkbJqV0rMCADWBvaqMRT/mbn2EQ2+dfgCQeN8VSbA2sf+IfNMJWDe2di+QEIH+xBGn+gV57QrCxiKM3qFVVOaR0UAMPfsFbz7kxXX4HHy/lP5fdfSI9j8YUZTgvOGPOv4+1IxZFYSmluF6vid6ExmDhY9vx6inH2KPh7adBorX9l+w+BBYb+5Q8zKLzS2VRsNf+q2kDxVKSGoug49ooxaGJ1oekdV1MF9a9EjTC0UliQUVTqQ3V9jIQB4Xt7//zPRLJUom3pBscifL5RFq3Y/CgIzZ3xwT/cRATRmT1wClu0DtnqkH9SQCAAfYmMSAUbu9OkkfzeBt8LPKp0TC3eKKy24u9G6o/j9wvdJChLKPlOchXvdfMwsIer/LqYJAK9u5vo8jZgAAHQlAO8fGD1j40aAYWePT7NXenbD+vsQe2SiKURl1corTVaapWK8bKKXtMC1SAYwKoD/MvxOxvMUWD/6x/OA/l3rniJUZ/QSr6YwV5/h3TD1kZGIibUQawgAwGcA+v5vW+9/NZB1IBufvbRZe+NvgIdo1jfGIGlsvHCnBzecMsr5OQr23eB379MXGdnHNDIYdu9Te/cBxPBqRoBdLjQV2vmCzooi4W7MkSYZmxQHdGtnlkmNiqxNCtDYL600a8BnXQYyzwGbjoWWpAg3DqFaj4Y5S+xRlb1jaxNfnyo7cWWViAsFwIGzJmHOtMBgGwkoEg+MQIiLBZgFE/i7y+ePv7MsV3nqsqlvQ6O/KenbkKQhGZDaE+jV0fpzyrsgTmWVQHaB+VllWmJ9fFZ9zwVJu/S+phAkI0FjooBIP30P7rewzKz6sPGI+Vl1m8IR7LPY1MY3agJACwE2tcdZnzdYBPhS9b059kq0DLX71WKAdWNVG1nse0bbs8FUqX9nk+qszv35cvujudYGuRcrWano+hMd/Ht+ifnjti8L2HbCm5cmL/beVOeQLf9GfPxLwDl5/wsuFmHFgq2uRdqa6l3U17nv/tk0dOltU5e0ZlOsAJCx8hi69utor8VQDWSfyMXKV7crq/PX19n1uhoBjYBGQCOgEWjcBACFAFkJoLJM37RGQCMgiYCdB5vDgwljJ9P/zen2IX9kqX+zRHKTCt1Ua+zKTk2vBCMWAkkLRlEM7G6y7ixdo9lsWUTD0082/Ju59vvXnsCaf+yEk/J/aVE5Nn+QgYzVHsWhhgeGJruKrAAgUzp4tzFto63jzquBS1nuSvM1WfD1wTUCGgGNgEagQSDQqAmA6upqVJQXaiHABvGo6U3cKAiEKlRfVJqPefS/Xwqcz/ceKQobPjzezCH1ojFPjaJXzD/U7cZCQDb8mwYgw7+3fHwAQ2b2Q9pdgxEZXbs2GYXfdjPv/6P9NxYITXi3/cb0xJSHhyOatTTdNu35d4ucHqcR0AhoBDQCDQCBRk0AEF9GAFRUFJtJvbppBDQCQgREefPBhOr/8GZTdMqqMb9wwSpg92nhFl11oODQg+lA9/buhKS4KL35R3OAN78whQN1Cx4BCqwlj++FnoO6ILZLa8PbHtHi/9akrGkVZZVGXv3F0/k4tu1M0CXRZCsA+GrAH916BvOfmYguLMkX0BgmfvVSkaHIz1JxhzdlgaXgvGoJqV2NsnMMV49uFYlmNaJ1lRVVuHKxCNv/k4lDG737wLTpEIP+6fHoPby7UZ+ed9GCCZs1ymtct6yo3LO7sMIpcA9RrSKvPw81FRCuXi7Gyd3nsXfFUUu8B4xLwKhbB6JdXOtrmHl1J6rzlBVX4MDaE/jiX3trDWVqwbDZScZzf+1ueb6yClzOKsCmDzOkSjvazVNWUoFTe85j43v7XD2TA8b3wuCpiejYsy2iWNakGcDP4qXT+di6MBOn911QhcKyP6sr9E9PQFyf9mjVviVaRLe4Ls7od9/U42DFCwpz6qYR0AhoBDQCwSHQ6AmAyspSgwSorqoMDik9WiPQRBAY0A1gOcC2La0PfPgC8MvF7sBgbeebh1ob4Aypp6L04t3u5pYZRU2AW4aaQkftWskTARSqoeH/0XbgiDfvvTLbbdR9aGAMm90PneLbyRtp1UBRQQky15/Cjk8OuhLcu/9/Zhqq7qJWVlyOtW/uNuqzj75t4PUa7Q4DGTVw/uhl7PjkUNAG0uj5AzF8Tn/DCLdrXmkPkGgYflMSuiV1kjqnsZ9qID/7KrYt8oaEoCE7/Kb+Rrm9FlQCk2i8o8z1J7Hhn9eNaxrU0786yri3htJIClEj4tyhS8aWeMbJDw9H206tbLeYd/4qlry4EfzXriWO7IHJDw1Dq3Y2X9ascLI/G4t/t0EaCn42WCKxx8AutlUSgk174TM98pZkg2xq21H+i5gExPEdZ7HmjV2uPvvSIOiOGgGNgEagkSPQ6AmAKuoAlBWC/+qmEdAIiBFg+bz/mgdQEdiqBROqP3EA8NA4e3V9luH762rxHr3oQW2A9H4ACQ+qD0f41Zeqqr6uOLzjBLDjlM7l9wJzzkFjM+2uFHTpFUQoRjVw8XQeNry7V8pL6tt7tz4Z6AAAIABJREFU9wGdMPPxMaCXWdQKc4ux9s1dGHvnYHSKjxV1r/V3pgbQM8/9MXpBtdGInfHYKLQW7JNzr31rNw594a4ANnEYd28qEkd2R4S/NLPChmmU0RO/6QN35Q+D3UNgCb5JXx6GwdMS0cwnX65wllB1Dbynm789Dn2GdXNkIGXu1rYqhd9BSgvLDIOZkSyiRhJmyldGSD3vbsmnQZN6G8Y/o31c1fSr0V7gmS4c1WFYojvVf9cIaAQ0AlYINHoCoLq6ChXlRVoHQD//GgEFBJzq4bIc1GvrzBrQqq1vF+CpmWYJG6t28hLw3CJtbKvieqP0H3tnCobM6IuoGBeFxy0OWZhXgk3v75MOg1cpAZifXWikHDBMu7lfSoI01jXl4Va9ukM5BFvWiJUxEu32yzD5tLsHS5EhojO71UJIHNHdICDaxbVxZwzWbIyRF7uoxfBhBm79wUTEp3QRbTmsf/dFkxzedNrw/jNCQVSGUnS3smQWCZptCw9g55LDjmem59+x3GHAaGosZaw6jnVvyYVs0es/7dGRSBzVwzayQOVSmIqwfMFWnRKgApruqxHQCGgEahBo9AQA4xTLy0gAlOhL1whoBCQRuHMUcMswoCbluNYoqmmszgTekI8qvTaeIfjPzgcSOlpvhHV+/7gCOJYjuVHd7YZAgC//kx8ajqS0eE9e/v0PzfDqNa/vxKm94twMph1M/vIwx7B639wMvaYTuV3XNu4xdlkjXtaIFRmJdhuXSS9QPXRxQanhaWaItkyjsOKY+QODE+PzW8i3/qhbk4Ul/mT252Uf6jUse3kLso/nQrYKBc+z+vUdOLHrvOVWmDfP8H8RmeYvZul0JhrnyRN6yafjAGBe/qLn1wuhIrlA0iOOOhp+kVbCgU4dqoGj284YuOqmEdAIaAQ0AmoINAECAIbxb+gAVFepoaN7awSaKAIsZff4NMDOUXvpqmmo02Mf2OjdZwh9gY0W2tenAuP6WQPLXPs3NwLrDzVR4BvhsWn8U3U9aWy8knGhAoWsN5C5/CPnJdcSGbRbhwZYyzZRQe85MERd5lz3PjdDKgxbZCRarZV2Z4ohLOg25N92/9XAid3njbx1UaO4HKMPKH7nWasGDm/JQqt20eg5sAFFAAQYqjJh+8TEnzSwwkiWzJIhAEjMkRhTrYxAQb53f7LC8QpVIwtUngemNzAF5sjmLJVhuq9GQCOgEWjyCDQJAqCqsswgALQOQJN/3jUAkgiISvZxmgsFZhm87AIgOhIYGg8M6gFw7JqD9hEC84YBt48EIq4LvV/bFaMLluwB3t8quVHdrcEjMP2xURiQnhC0Ie10UIYj0whY8ddtjniMvWMQRtw8wF1IfxBIl5dWGuHpzJUXNdk69ZyHOgWfv7IdZw7IhcyExPD2OxAJiZWvbneMxgjlHi6fKcCVS0XoPbSbCOaw/T333BWs+vsOI19dNmyfm8s5mYcPfr7Kdp9eEgDUxeg/Nl7ZOy8iAEj+3fRkGuIHxSnPLXVBNaQPBRZ10whoBDQCGgF5BJoGAUAhwPIiVFWWyyOje2oEmjgCT0wDxvZ1BwJJgd9+BlAwMLCJogtYBvCFZe7W1aMaFgKhNPYCT0plcuoB7F9zwhaEqY+OBEXI6qNdyirAsj9vdlR1577iB8cZAoC2yu5+mxcZYP7nZO75lEdGeJLzb4efyNtMb/DsJ8aiY081UUXZ+yIBcWrfBfQb3VO6koDs3Kr9GPnBkH8KQfrE6lJn9EX63amIjBZXOTix6xyWvLgp5ASACuEUuBnR8xcO8o+kz0e/WONKbFP1TnV/jYBGQCPQWBBoEgQAvUMV5YVaCLCxPLX6HGFBYEoy8GC6vWK/0yYqqoCPtwOf7qnbq1s74HtzgC42ldgYWfCbJQDTDHS7cRGgsXfzU+nB5dArHj9rfw7+81v7nORgCQCKuZ0/chklV8sMoTkZI913hKrKKuxeekSoli/r2eW83MvHv1wjRImeWN4FqwvINJ7z+I5zZt31c1cwcGJvDJ3Vz1RuF7QD605i9Ws7LHvJqN9fG1gN5JzKMzCjeB6JmzF3pKB1e5uSd4BhBDIknFUbKHLYKrZlaDzPVqdjzfqyShTllxgGP/ccqEvBPHtiKcqDlxHYk31ORKSMCikReGyn54+VGNLvHizUKDDmrFH2z1h93BD07NC9rVESkiKRIgFO1SgY0fOr/64R0AhoBJoCAk2CAOBFMgWgsoI6AAwy1k0joBEQIUAD/Qc3mSXy3LTDF4BfLrYe+eN5QP+u5t/4kSwqA87mARyz65T5r243NgKGkv3UROnQ/6qqalw8mWcYAMe3n8WsJ8aiW5KNWqQNNKWF5Vj39m7D+LJqs74xxtAiUG00oriv9f/cYxiZKtUE/Ne6eCoP//71OkdvpYpOwekMuRrvY+YPwoi5/aXy/mnws/zh2cyLtWBizXlqOYjU6+1IGIr+pd01WMr7zaoCJBICFeZFBrRIFNEro1n1+fH1v+PHU6SeaaaMbPpgH/Z9fsx2Ka/OIltxwmojR7ZkYflf6obft+/Wxoj06JTQTgiV3V1zIOdgNIcTYSK6c+EGdAeNgEZAI9AEEWgyBEBlZakpBFhV2QSvWR9ZI+AOAUYAzEixrgYgmvFqCfDyKmC/hSj47FSgT2dgz2nz73aCgaI19N8bJgKydex9u6eY19aFmbVy5O//n5lgFIFKI8HLFIC1b+yyHCarru8/2KrEnazxFbiJsuIKbHhnNzI3nLI9lqxKPCdw8rb7FqAxRs87/xU1UUWF256ZKBTYsyIAGIEw/5mJ6EIVeEFzEk0UYSMyBmU1IERec9EZrP6uEmrPKAJqO2RlZNsuJfsMis7iNirGmPezw9jy0f46e6Tnn0KTza2EXvx6iwQyB07qjYkPDkVkdAtbHER37uau9BiNgEZAI9DYEWgyBAAFACvKCrUQYGN/ovX5PEUgNgZ4ehaQKBc5XGvtYMoFenoIPVnYEZj88HCkTOmDZqyjJ2jM3d/8QQYY/utrbTrE4NYfTpQyWgOndxJPUyUA7AwUWeMrcG8yod2yBpnIsPOtrWL07lp6xBArtGsye7MiAEbeMgCMbJCpPMCKDiztxjKMgU0UwUEiiaUIj249Y3kEFSx2LjmELR8fED2+0n+XMWZ9k1Ev4r2ffu44d78xPY2IDJFyv+iZMwQA09SjYuywNrz/30yTqmLB/H3eNbUErJoMkagJAOlHUHfUCGgENAIGAnw3i45Ri7B0C12z2x5ZXq+x9ywBWE4CoLLM7Rn0OI1Ak0SAqQCPTQb6dxOmrhr4MKQ/rwjYdAxYuBMo1dqbTeq5UfE4My9+74pj+OJfe+tg5CYCgJM4eU9VCQA7A8UtAcD9ifL2ZfdYXlqB9e/sQea6k47P190/m4YuvdsLn0GZ9IR535+AhMFxjnNZhYXLlr5zqpbAKII7/3uKo4BgfnYhPn3hC1uhxfokAMbemYIRN/UX5rQTXJEAIPvIGMe+i3KKFJEhdawu3O55GXFzf4yeP0gowsjImm2LMrHjE/uar/3TEzD5oWGOOgJuSmEKPwy6g0ZAI6ARaMQINGsegeiW4vcCLyCodwKAKjPlZUVgKoBhoeimEdAISCPQvDkwZQAwZwjQpQ3A/+3fyiqAi1eBA2eBdYeAk5ekp9YdGxkCqdP7Iv0e5nrbh+36juykjH/vczOkvIiB8DnlT8sa15zTSbRP1vtqdbWi+u4P/GIm2ncXpz7IGD40oCZ9ifXdIx2fMhmBQhkD3MrbrIKVEwkh1F2QKAkna4SHwqssil7wXRC1MPYuP4Iv/rXP8c68IgDcaAA4pdrMfXqcVBlGGcJJJpVA9HlqZF+v+jgaAY2ARiBoBJo3b4GolmKNlqAXYrRBfUcA8BCVFdQBKAKjAXTTCGgE3CPA/P020UBpBXA0B6jSHyn3YDaykSKhNllDR8bbbAWdf24yjaS2nVsZHnAKkjEPO6JFAHtlg7+TurhKPnfg9D7D/UzmRcOb3rZTK3Tp097wbLft3BpRMWLihHPKGD6yxt2VS0WGmJuvXJ0VJCPmmmH8LaLsS9hZaRzI7kEUqi6KumBIOisAHNmcZfuJkvV2h4IAkBcAlIvs8IoAkPXY+4PKZ3jlq9vNMNI2Ucbnq11ca3SMj0Wbjq0gyvwRaXVwLVndCFHlj0b29aqPoxHQCGgEgkageUQUoqLFjoagF2ooBIDWAfDiKvUcGgGNgEbAHgFZQ0fkwRYJvoX6Ds5k5mDR8/YlBVWiCUKxV5k8cdm7EJ2VYoxUZCdJ4dSYt7/kxY21QvBlhAM5J0sPrn3TvoKDUzi4SEzOt+f6IgCYFjP36fGGkSxqFGJcsWArzh1yDqNSIQCcUgpU5hHtXfbvcmKYQzBkZl9HIUGZyBXZPel+GgGNgEagqSAQ0SIakVFiYWAv8GgQEQBknSvKC1FJHQCdBuDFveo5NAIaAY3ANQRUPON5567gg/+z2rYkXq8hXTH9q6OEZedCAn81sH/tCaz5x07b6WXzyUOyPwCiEoDSdyE4K41/3kMcFfwdNB1phFPI0b90n/QeAIjy9+kRvunJNMQPiqu1D657at8FI4KBnnunVl8EgDB9wW/TTiKW/mdTIRVEXnLZsH2vnmURyZF+TyqGzuwrFI0suFhkkCVOkSte7VnPoxHQCGgEGgsCLSJj0CKyVViO0yAIAJ6UpQArK0p0GkBYrl0vohHQCDQlBGREu3x4iIwS9gu3YeLbm4zCPg3jm59KR7uu4WHRA58jUQlA2dz7yooq7Fh80BBkC2yJI7pj3H1DpDzXVsaY7B64rkgckX1IAlBjInFkD7SIbI6iglIc23bGKP0o06Z8ZQRSJvcRqpk6YSKzTmCf1Bl9kX53KiKj7dMnfGOsRBTt1pQVyhR91hjd0W90TyEubs5uNcYueoX3y8oG3EtzQaqOFeHk1f70PBoBjYBGoDEj0CQJgKrKckMHgOkAumkENAIaAY2AdwioGDoiA5a7SkqLx+QvU8QuyrtNSswkmwM+/j5xmLLEcspdZAgK2buwOivLMI67NxWJI7sLvbDcPBXdd356GFsX1i6bp5JfLopoUAbJYoBs1IYMvir7kRUflBUA9K0tSwA4kSv18RmzIiSGzemP1OmJiO3cWoqIcCoXqXI3uq9GQCOgEWhSCDRrhsjIVoho0TIsx24wEQC6HGBY7lsvohHQCDRBBGQNLEIjQwCwnyEiNzURzZo7xJ97jLUsAUCPJaMAmEcdziazP9m78J+LaReDJvcxxAl5NpnmlH8vuweV50FmT3Z9Jj80HIOm9EFzwbPkLyQZzHq+sdKpB5KlHX3zypZ4zD17Be/+ZEWdo/CO5313PLr17+TFMaXn8BEAjKIZOLE3ksbGg6STU4qJ/+RMIVjz+k6c2ntBek3dUSOgEdAIaARgiLe2iGqNiIjosMDRYAgAnpYRAGYagC4HGJbb14toBDQCTQKBUBh8NFLmfCsNCSm1c79DCaiMge1bv8fAzqBh2UGidJ9Xey7KL8Hnr2xHVka27ZSyd0Hv/YWjuaAxFtM2WtoI48Ki/HvZkPtQEwB8hlidou/onkKFeh+gsgSVzJ3KVrSQuVf/9WSFKO0IgDHzB2HE3P5SUR4y55TtwwoWjHZghQ4RGRM4J8VDN32Ygcx1J2WX0/00AhoBjYBGoAaBZs0jjAgAVgIIR2tQBEBVZRnKWQ6wqjIcZ9draAQ0AhqBJoGArNGpavD5DLjEUT2UDQY3wKsQAJyfJMCkLw1Dxx6xSga0m71xjEhAkX2Mu5ibjOYRoYmcoAF3fPtZrHpth634nqznW/V5UMVt+mOjMCA9QSmKxMuUBFlDXSSEGHjuB34xE+0liCerkpFd+3XEzMfHILZzeISgVO/Mqj89/5s/yMChjae9mE7PoRHQCGgEmhwCzZu3MAQAm0dEhuXsDYoAMNMAroJ6ALppBDQCGgGNgDcIhIoA8O3upifTjbz0ULdyxVBs7oe10Gd/Ky0sBpWobB8Jk9t+OBFU4Q9Foxd255JD2L30iOP0KgSASKjO7TmYQjJoUm9lL7dMmUXZPcnm6stWAOC6TNdgZEyLKLGwYGFusRExcuZAzrUth1v4TxYrq34km85m5mD9O3vAaIbAxuiVzr3aI//CVWQfzw1mKT1WI6AR0Ag0agTo+acIIImAcLQGRQAA1SgvK0JVZalOAwjH7es1NAIagSaBgAoBoOphpVF7539PEdai9weaIeoV5ZUoLSpHYW4JSq6UoltSR6GooJsccBXFe98eqTbPtYqvlKIgpxCdE9qjZVtxWJ6TUjyjEShOSELC68Z0geM7zmHje/tAb6yoqRAAKsavaF3f390a/xyvGo7vtKdHXpgrVc5SlgShwTvr8THolNBOCopAAmDwtESk3z0YUTHOHiBD32HjafBu4lO6GJ89polEREXUjsSpBsrLKo3KDJ5qdVSzPORV7Pz0kKEZYtXG3pGCYXOSDCKkoqzSIKW2fLxfChfdSSOgEdAINDUEIlpEGwRAs2Zi8tgLbBoYAQBUVpYaJQF1GoAX16vn0AhoBDQCwMBJvTHxwaGIjBYzy6oeVpYYZJh9dGtno0VkRN373Ax0io8VXpdKOTZOZogVTks0BHbsmpO6PL319MoyL9qpOSnFj7o1GcNm9xdiJDx8QIey4nKc3peN3cuOKNVcZ+h98rheUmkRVl5q1X36+pMsmvjAUAwYlyAsJ2e3BskOlkbc8ckht9swxrESQtrdgx2fC98ComeX/Xi2m55MQ/wgeU0M/5QWkgd8zmjMixqV9pcv2Grpdbcae9szE9FzYPCCmCQecs9dQcaq49i38pjtNikOSmyjW13/Trh8pgAf/WKNbVqK6Mz67xoBjYBGoDEjQPV/pgA4vat4ef4GRwBUV1eivPSqLgfo5S3ruTQCGoEmjUCf4d0w9ZGRUt7O0sJyrHt7Nw5vksvnnf7/s/ceYHJUV9rwmZxz0oyyAOWcE0hIJIkoMsYkAwb/Duv15zXr/by79q69Xnt3vd41/BjbGATGZEQQIgkkgQIoC0WU40iTNDl1/P+3RiX1dNeture6uqen59zn4ZEfz60b3nuru897znnPg1No+OyB5ga2z087PzpI61/eJTyHRd+bSUMmWqcRNJxpoff+dwPhX6uW3y+brvp/ZlgSCwidX/3sVjq6/UzIkKgksPChKZQFNXSTBi/n5rf20rb3DpzvBQX1efdPogFjSh3TSADRAK0BeIBhhMGIVGkwvueCsAkwzsye93l9mvf289d2q0wT0lfHApUMwvVGn95fR2/++6e21zP1xpE08epLpCsqWBEAdox/LD6QAJDVQwDpg7OAES7brnx0mqbob6v5iTpaXVqawq5Vh6lyX63pMEiBwJ3XqgcENLN3zNa6+CFGgBFgBOIIAXj/8Z8UM+/AvmOOAOhKA2glr9dFxNUAHDhiHoIRYAT6OgIwUG79x/lSwmTkJzqw8SStfGqTJWz4sY9w8qx887q1Mj/+ZdMUVDzAM24ZQxOvvtjS22xmUA6fPYgu+/oES2MRhtmnz18gTmBoT7tpFOWWZFniaNUB2gcNp1sI6Rm7PzksFeYfPCbuAMLLUd5NJj898Hl4bz98cqO0xzl4bg2LG89h4YD2oR0jWF+TnfQDM20H4AoSbOikcmViQyeNXO2eEI+50Z0wK+1ododm3zGWxl15sTQJBZIJkR94L0AEypb1g4AhKkwYRfKoCnhavRP8d0aAEWAE4gaBhAStAgCiAKLVYpAAIPJ6kAbQRhAF5MYIMAKMACMQPgKyHnbMhNx8qHrvXi32MsLDt/CbU6liRLHl4mQ8tipRChAVe+93n5sapEZhyEYLtSIUECo+9cZRlkYzcu9BmtQeb7RtaButr/KrWlrxPxuUPf2BYw0cW0YzbhlNJYPybTkXYHgi9WLNc9uV1oE7Muv2sZpAZFKKdV4jSgDLhj+qhsGHE4EgqgIA4x/e9UFjy5SNf5wPUk+QvgEiTUY3QHXP+h0YOWcQzfnaBErNsE4B6mhx0afPb6dDm05ZvteBHaz0D2RIQKUJuTMjwAgwAnGCQLRLAAK2mCQAfD4PeVytnAYQJxebt8EIMAI9j4CsIauvFAbt2r/soCPbTocsHp4+GHblFxdZGpSal/PtfZpgmFVb8g/zNDFAy+Ynqj5aT588vcWQBEDOPzzOGblplkNZpRTIek+hgo7SezNvG0MVlxRb4mK5sHMdQFBAaO2zv+yQfeR8P5zTxGsuocHjy6QMcLMJQAKAjPjijT2WegMwBicuGk7DJpdbCtqdn9NPmuiizJnpz8Aw3/DyTsM7GrgXVBuYfO2IrmgMGxEI7k4vffH6btq58tD5YbHHy+6ZSBXD7Z81PO1nTzZS0YA8SwJBhpQTnZ+qUKcq0QCBS2BRYFL60KjkofKF5gcYAUaAEYhDBFD6TysBGKUKADFLAHAaQBzebt4SI8AI9CgCyIdf9L1ZhH9lGwyfY9tP055Pj2o5wMOmVNCwqf01g9JKqVyfo+ZoPb3167VSnmOEqEM5PDEpUWqJ8Cp+tf447Vt7jNztHho6pUITmCsenC8V7oz89p0rD9P6l3cK55NVzIfnH5UCgnOfpTZi0QmG4tFtp2ndX7+UCv8fOrmCxi4YSuWXFIVt+AcvDYQOSrqd2FVFVYfrtXsBAxO5/dBLwJwwBBOT5c5QG99PVHeykRBqj8gNmWgBfV3wouPZw1sqCbn6WBvOoGJUibYmRKhoZ2LD8A/cO6pBQAsB5zDuiotoxJxBSmRFOPcA5MtX645rBJPddtm9E2n0vCFyERbnCDaU96s6dNZ0ykmLh2skU3q2eZUMKx0Fu/vi5xgBRoAR6O0IdFUAgACgwvdmmJuOyQgA7AmVALyedi4HGOYB8+OMACPACOgIaIr484daehudQkw1Vxsea4RU5xSZK+47tT54OpHbbiYoeP0P52ql1pxsWo712XbKKkTNX3nL1Mj4xrrgjYbhjVByVC3Iyg/f4HVyv1Zj6R5nGLoyoo1W48Xb388cqKPl/71eikQT7R13A1oFKhEWuG8gZY5sqdSqTSAqSCd7IGyJMXMKMy3JFZUooHg7O94PI8AIMAJWCERbABDriVkCAGkAblcLlwO0ujX8d0aAEWAEJBGAobjouzMpr0w+CkBy6JBuyOc++MVJWvmHzUpDKHkqlUbu3hnVDta/spP2CeqY671lyxPKLgVRC8j7hoL/jT+aSyVDCmQfjct+KDu5Zum2855mWTHIWAcD0SWykSxme4HRvebZbdJCfGZjXf7AZC1yIdwqDKrYI0oEmh2qFStU5+H+jAAjwAj0NgSge5OckkWIAohmi1kCADGBrs7mLh0ArgYQzTvBczECjEAcI4CQ3ak3jLQUtQsXAtU8Yn0+RAFc8cg0yi2OXBQA8uoRzo18drMGbzpqs+c4sBZ4/Sv31dDGZXvPG7sXzxigVRhIyzIPnw73LITPnyvxlpaVIhca7uRCBDoO8DCDpEI6QW9tiHzB/S+7uEgpwiN4v0baA+FgYiXUF87YomedJDAisT4ekxFgBBiBnkQAef+IAEhMiu7vgBgmAJAG0EZeTwenAfTkzeS5GQFGIO4QkK05bnfjzXVt9Olz2217LSHgN2nxJUq54LJrVSmlplKZwGx+3etvJIQ4fcloTfdAtTSf7H5F/UCC7N9wgja+uZcWPjSFBowqtQzlDndO/XmQIQgrR067kVdYVEveqfn1cXAX6k83U15pNiWlOJN72dnqok1v7aPm2laaf/9kpZD7wP2p3FMVXGSrY6iMKeobjnChE/PzGIwAI8AIxDoCPSEACEximgDwed1daQBcDjDW7y+vjxFgBHoRAvCyXv3tGTRwtPNGH0r0QTxMtna4CLZIkBSq5exGXjqY5n5tPKWkWZdPM9qHrHJ+VEkAPxEE7Ta9tVcjANDOe4YH5EWcBAAZsu29/VoEhlnTDNVbRkcsOgLEw97PjtLuVUe0KA+ZMnxWrzi83SifqeN6099fRuXDi6weC/27n+jEnmr64IkvIhI2Hw0SAETIF6/vMS0lqg4MP8EIMAKMQHwh0BMCgDFPAGCBIAC8XhenAcTXfefdMAKMQA8jABIAomBDJ5U7kxPsJ6o6Uk/rXrRWDpfZutPrgxDZ3k+PauSEbAsnHx0aAzs+PEBb3vlKajqULkRqRmZeulR/O52wpv0bjmupD8Gedyjlz7t/kqacH4kccUQcHNl6mja8skuqkgH2BwJm5i1jbHvRDTEyIEDCNogFqvmoFjDjljGUkpYkf1x+opN7q+n9xyNj/OsLiQi2GNxP1Fjdop2zUQlReSC4JyPACDACcY4A8v+TM7QUgGi3mI4AABheTyd53K2cBhDtm8HzMQKMQJ9AYPrNo2ncwmHSZf2MQEHOM8qUGRmW4YI4565xNHLuYPvrO2fwbX33K9prIfgXvFbZEoDdnguDCIEnftbtY2nAqBJH0x9g+B/ZVkmblu21NL6hETHhqosdM7pBvCAaZPv7ByxLyhndFWhCzLlrPJUNLQg7OsGMhJhxc1cqhkoJQqzX6u6rRLIgYuT4rir66PebIuL5D8YX2ILkqhhZEpZWgT6uHZIn3M8Hfp4RYAQYgd6KAMr+ofxftAUAgVfMEwAI/3frYoC99YR53YwAI8AIxDACMARQyxu51yq56OEad7KQYH1Trx+hCcNJG2h+ovbmTtr/+Qna9OZeWwbVdf9njuYRl20wBnd+fJg2WogLWo1XMbKYxi28SCs/mJqRYtXd8O/Is2843UxHtlbStvcOKO0f0QATF11CF08fQBk5acqGNwzZlrPtdGjTKdq58pAl6SCzwbELhhGiJArKc5QjFHAuKGOH6gtmde1BAExaNFyK/ICxC3X7ze98ZTomIlmufGQaDRxXZmpkY4371h6jdS/ulIHDtM/tC4uoMLf7vXF5fPTptiaV+DqrAAAgAElEQVQ6eLIj5NnhswdpJGDxwDxKTFbXQpDFN+yN8QCMACPACMQRAl0CgJkEHYBot5gnAAAIxAA9ng5OA4j27eD5GAFGoE8hAMPvkpkDaPDEcsovy9ZqfgcSAl6PTzMkG8600NFtlXTg85OOGHeyIGN9o+cPof6jSim/X7a2tsD1gZDA+mpPNNLhzadoz5qjskOH9IOxCTFCqbrpfqKa4w20/uWdVLmv1vacRg8Om1JBg8b3o5LBeZRdmNm155SkbkY5jH2vy6sRHvWVzXR6f61jZwNSaNjU/t3nTw0IaffjO9pLHa0uaq5t0/Z/4IsT2joi0VCZAaXs8G9uSVbIHUAIuhtYNHXQ2VNNWvQBcvJlS9Dhzk9adAkNmViuja/pPyR0hba7XR5qqWunU/tqtDKOKnsEgTHqssGU3y/n/J3FfW1t6NCqQ2x+a59j79Kvvj2Y+pd0V5Tu6PTRsyuqae0O8bkgAuWSGQMJBBTe/+S0ZErBWWP/5xo+A0B+tDV0EEo4Isz/wOddWhLcGAEgYHT/PF4/LV9bT6+tqmOQGAFpBB66oYzmT84N6b/7cBv98rlT0uPEakco/6ekZlJCgkKamEOb6RUEAEoBIgqAxQAdOnUehhFgBBgBRkCIAIT/Rl02RCoaAqXavlp7jD5/fbe0kcnQMwKRRMAuARDJNfHYfQcBJgD6zllHeqfxTgAkJadrEQAJCQEsa6RBPTd+ryAAsFYWA4zSjeBpGAFGgBHoowjYEcJDmP1r/7qajf8+emdicdtMAMTiqfSdNTEB0HfOOtI7jWcCAEZ/Ug8JAOLceg0B4PV2ksfFYoCRftl4fEaAEWAE+iICCHu+9O4JVFiRq5TzjnDwt3+9ti9CxnuOUQSYAIjRg+kjy2ICoI8cdBS2GdcEQCLS+TIoKSktCkiGTtFrCAC/30/uziZCOgA3RoARYAQYAUbAKQSGzxpIM28bS1n5iiX4/ER7Pj1Ka5Zuc2opPA4jEDYCTACEDSEPEAYCTACEAR4/2g2BeCYAIPynCQAmJvfIqfcaAgDosBhgj9wRnpQRYAQYgbhFYOqNI2ni1ZdogoeqDSJum9/aq6nsc2MEYgUBJgBi5ST65jqYAOib5x6JXcczAYDSf135/+qVV5zAulcRACwG6MSR8xiMACPACDACQODSr0+gUZcOli8tGARbe1MnrX52Kx3dfoYBZQRiBgEmAGLmKPrkQpgA6JPHHpFNxysB0NP5/zisXkUAYMEsBhiRd4wHZQQYAUZAGoH0tES6cloeTR+dQ2WFKZSRlkgQsfX6/HS20UMbdjXT22vrCaXHYrHB27/gwSk0dFK5ck35wP2gzNwbv1jDAoCxeMhxsKaLB6TTFdPyaeTgDCrITaKkxATy+4laO7x04EQHvfXpWTp4siNkp0wAxMHh9+ItMAHQiw8vxpYerwQAwv618P+klB5DvNcRAD6vSyMBoAnAjRFgBBgBRiC6CCyaVUDXzSmg3Kwkzeg3avh4PlPnor98UEs7DrRGd4EWs8H4v/LRaTRobFlYxj+mObr9NL33v5/H1P54Mb0fARBsX7+6mGaPy6XUFHF5qLYOH320sYFe/YRrq/f+U4+fHTABED9n2dM7iVcCoKfD/3GuvY4AYDHAnn4deX5GgBHoiwgU5ibTPYtKaPKILM0TKdNqGtz0x7eqac+RNpnuEe+DMn8LHppC/UeWKCn9Gy3M5/HRtvcP0MY39kR83TxB30Ggf0kq3X9tqeb1lykN7fb46b0N9fTKx0wC9J1bEts7ZQIgts+nN60uHgmAWAj/75UEABbtcbeTx9NOWiwcN0aAEWAEGIGIIgCj5Js3ldGwinQpo0RfDD6idx1uo189fyqi65MZXNb49/n81FrfTjlFmabDdra6aM1z2+nQpp7fm8z+uU/sIwCS7dElZTRqCISh5Nfb2u6jv35YQ2u2Nck/xD0ZgQghwARAhIDtg8PGIwHQFf6fQYlJqT16or0uAgBo+f1ecnU0kd8fm/mlPXqiPDkjwAgwAg4iYNf415fQ6fJp3skPvmhwcFVqQyHs/5rvzKABo0pNPf9et5f2fnaMyi4qpJLB+aaTNFa30orfrqeGMy1qi+HejIAAge/eVk7TR2crGf/6UPuPt9OvX6iMWd0NPvS+gwATAH3nrCO907gkAJJSKSU1q8fU//Uz65UEABaviQF6OiN993h8RoARYAT6LALIRf7+HeU0ZqiaRzIYsK+OtdO/PnOyR3CUNf7dHR7a/sEBOrW3hq54ZBohYsCscf5/jxxn3E568/wiun5uAaUkK7j+A9DocPnopY9qaeWmxrjFiDfWOxBgAqB3nFNvWGW8EQBd4f/pWgRA2HmIYR5gryUAfF43uVzNnAYQ5gXgxxkBRoARECHw8I1ldOmEXEoMs0xtY4uX/vBWVY8IAiLnf/jMgaaCf51tbtr05l7aufIQjV04jGbeOpZS0pKEF0PL/39vP21ctpcvDyMQNgJQ+//2Lf2opMC+IjTSbT7f1UxPvM4lKcM+EB4gLASYAAgLPn44AIF4IwBiJfwfEPdaAoDIr6UB+HweflkYAUaAEWAEHEZg4dQ8uuOKYspMD9P6R8SWx09vf3aWlq056/AqzYebcfNomnD1xZSUIjbmA41/jHbp1yfQmMuHEph6UWtv6qTVz26lo9vZ2IrqgcbpZI/cVEZzJ+TaCv0PhOTo6U76yVPH4xQl3lZvQYAJgN5yUrG/zrgjALTwf0RUin+TROtUejEBQFoKAFIBuDECjAAjwAg4hwDy/r99az8aVJYmHBQex/0n2unllXUEsmDW2BzTSIHPtjfRU29WObdIi5HGzB9KM24dQ2mZYq+qq91NW5d/RdveO3B+tBt+NLerSoBJqznWQK/9bFXU9sITxS8CEy7Jom/eWEZ52eIfhGebPPT8+zU0e2wOTR0l1giob/LQk8uqYqbqRvyeGu/MDAEmAPh+OIVAPBEAsRT+j/Pp1QQAlwR06hXjcRgBRoARuICATOj/mTo3/fdLlXSqxkUIYf7OreVUnJ8shHH34Tb65XPRUcwvqMihRd+dSXll2cL1QPBvxwcH6YuAMn6lQwvoqm9Np5xikwoAfqJ9a4/Rqme28pVhBMJGAKH/M8fmCL3/Hq+flq+tp9dW1dHscTl03+JSysowjspp6/DRs+9W0/qdzWGvy+kBUOFg/MWZdPGADO1zIjfrAuHR1OqlU9Uu2vJVK5MXisBDp2XSJVk0YnAG5WcnaWkkevCSz0d0ps5F1fVu2nW4PWrYMgGgeIjnug/rn05jh2VSRXEqlRQkU0bahfe8vdNHNfUeqqx1aZV1Dp/qsDdJBJ+C42DcRZk0pDydyotSKCWlK4oOzoKaeve5tavdw7giABKTtNz/pCSxYyWCxxMydK8mALAbrxdRAK2sBRDNW8NzMQKMQNwiAA/jN64r7fYDPXizLreflq2po3fW1p//0z/cN4BGDxUL54EoeOyJY1HBDUb8RVP7CzV2/D4/7f/8BH3ypy3d1iOT/+9q99C6v+6gfes41DoqhxnHk8gQZ6drXfRfL57WDDkYez99cCANKDUuHwUhwOffq6HFswsIP8YDW0enj55dUU1rd8iTA7deXkTXzS2g5KQL6TAq44wakkHzJ+fRyMEZVJCTbKklAkOhuc1LW79qoTdWnyVEPsi2fkWp9H/uKqfy4u77xpgrNzXQ0hU1skM50u+GSwtpybzCEFHH7ftb6T//WhnWHDjbK6fn05ihGVRamEJJiXLCkfjcPlXTSet3ttCqrY0RqxgRLgGA1LPFs/IpKeDeAbCaBjf97tUzUTV+8c795P4BNKS8u9GG0ptLV4RPtl0+JY8um5irvdPpqYlSaUC40yD7jpzuoC92t9CqLT0n/InPsCum5WuGP0g9mfKlWPuhUx308eZG2rzXPIo7ngiAxKSUc+r/PR/+j/ep1xMAWhSAq4V8XldYH6j8MCPACDACjADRD+6qoEnDUaJGjMaRyg76xdJT3X5AfufWLk+mqEWLABh3xUU045YxYhE/P9HJvdX0/uNfEJT/A9vlD0ymkXMHm4rzouzfe/+7gcv/8csSNgIiQ0cfGD/0P9nSSM8srz4/14/v7U9jhhlHqOjRAtNGZ/coATB3Qg5dM7NASyGyKyAK4/+N1XW0emuTNM4PXFdKC6bkhXx2QRvh58+ejJjBa7TAf3xggOaV70bChFmpAcbWTfMKtaosdqtF6OsB0QIy6PXVdY7jEi4BICLGoCUDHRnoyUSrXTEtj+68slgzzgNbOJVtQCrcMLeA5k3KkzaaRfvFZwTeFZBcgYR8pPHBGd26oEgj9wIJQpV5EaFyvKqTXvm4lr482Gb4aLwQALEW/h8XBAA2gYoAblczgQzgxggwAowAI2APAasQY4wq+hEm+qLWVxINAgAl/2780VwqGVIgBKClvp3WPLuNju/srkeAZ2/6+0upeFC+GDw/0YGNJ2nlU5vsAcxPMQIBCPzzgwPpkoHpQkyMvIwQDLx0Yq7hMz1NAOhGATz/sl5pswuBaIMVG+q1aACZJtJTiHaJRNHn6MlqF/306RPKBjcMxgeuLaXpo7PDNvwDccRP5oYWD7316VlHy0eGSwBgjaLUmHAMb5k7FNznh1+roInDs7r934FpOapjzp+cS9fPLaTSgFQN1TGM+uMskR7wwgc1QmPaiXkwxm0LirQIFCcEgvXfFOu+bKK/fFAb8m7EDQEQY+H/wL3XRwB0XWhEAbRqooDcGAFGgBFgBOwhYOZd1EcMDEkOnCUWCIDpS0bRpEXDKTHZOEca5fu2I+//9d0hAF00rT/Nu3cipWUZh1drP1Q6PfT5q7tp1yeH7QHMTzEC5xCYMSab4LHOzhCHgxoZjGbvWU8SAE4bBfpFQbjwyytrtXBhmWZksOE5J0LvZeZHH6NIBKNoDpnxpozMoruuLKGywgu5/TLPqfTx+vy09atWLX1EJe1CNIcTBICIRHEq9F4GH1EkQm2Dhx5/7TQdPCmfhw8SB6l1IHFkPeZI2fD5/JSYmECp5/LprdaNZ1ZvbaTn3nM+5QU6Hg9eX0rjLsqyHdkjWj/eD0QWYt2BuMYLAYDyfylpEHCNjfD/OCIASCsH6O5EFIDP6v3gvzMCjAAjwAgEISDj/Tf7EdvTBICMB7/maD299eu1IaH/gOKyeyfS6HlDTMv/nT3VRG/8Yo3h83yhGAEVBETh6oFjwCj7zYvd88VjjQCAYfPwDWU0dVSWqdcfRmZHp1/zOON/I0IAugAQOrPKGwYR8rtXT2uCo1ZNlHtvx2izmsvo7yItgsYWL/3hrSracaBVetirZ+TTkvmFpiQRBsPnMqIcYLxD8A9GMlIvygpSKCcrScPZKmUAY5yo6qQ/L69WMmyNNuMEASDKvbdLpEiDHtDRKEUH83++q5meeF2+BCw0G755UxkNq0gX3nWEw1fXu2j3kXbatr9VI6yCGyIRJlycSaOGZFJ5sVj7AWN9ebCVHn/9jHK0iQgnmT3oz2L+tg4vnW32UPVZN3W4/JSemqDpVYBEyEoXawVAXBgVT/T3JC4IgIQETfgP5f9M8wvtXNIwnomTCADtI5DcrjbyeuQZuTBw40cZAUaAEYgrBESes8BNmv2ItYoeiHQKwKRFl9DUG0dRcqoxw+7u9Gqe/50rD4Wcmwx5gBSzPWuO0qfPbY+rc+fNRB8BkXETuBJ4899dV0+vflLXbYFmBEC0RQCxj7+5vVxTLjcy4uGNhDdv455mWvtls6ExgnQBGLoI3xcZqTAoPt4sJ+QnMsC9Xj+t2NCgRRNEsjkl/nfz/EJaPKtAE34UNaRI7DzURqu3NZkSCxhj7vgcTWxucHmaKVFTWeOiZ96tpr1H223D5AQBgMlFGhmiKDTbCzZ40CnxP0QRwGs+UFBSF2QY0hqgbaCCOca9dk4BTRS8NyAqdh9po9++fDpsEkArC3xLP20PZmQddCW27Gul9zbUm5J1qHZw5bQ8mjwi27CiCYisp9+p1u50PBAACTEY/o8rH0cEwLkoAFcL+X1eJz8HeCxGgBFgBOIaARnlfwBgln9pVQVgz5F2+relJyOG4+Lvz6LB4/sJx6893kBv/vtnht77sQuG0czbIBwoLmPY3tRJnzy9JUQ7IGIb4oHjFgGZ8P+Wdq8m/geV78BmSgCcU/pHjnGkqwBs3tdK37+jXBOkCzYKoBOyZV+LZtTIeO2xP4S637uolIryjN9BFaOvJ8UAnRD/Wzg1TzN+RTnWMBphLL72SZ2ytx6lGG9fWEyD+4mNOQizPfHaGemzC35RnSIAelIM0AnxP81wvrWfJoYZ3GCgV51104sf1WhGs91mdp6YAyUD/+cV+yQAiBDRe66vGWk6a3c00SufqAlKYuzbFxTR3Am5IXddv4OLZhUQdBOCWzTLCts9G+25hARKTIT6P8L/5ap1hDWfwsNxRQAgCsDjbtf+48YIMAKMACMgh4BVLXKMYiZ8hC/yf3l4oFa/WNSMwpnlVmfdq3RoAaH0X06xsTo68ih3fnSQ1r+8y3AwK/IADx378gyt+O0G68VwD0bAAoH7FpdopbPMfg+KSp49dk9/reSWUWto9tDv36yie64piTgBAK//7HG53XKBYXDghzu87CJVbzNoEAUAbynChIMboglQFWD5ugulR0VjicQAI50/LppXpQqBGQbYb1OrV8Nh5SY5TQQjjPB5fcfCIk2F3ii3PFzvsVMEANYu+m6KtKaD0bwqVQjMDGdEtOw81Kp5uZ3QXMBceOfnjM8J0RfAXJ/taKI/vtVd9Fb2QxqfVQun5gtz/kFi/PXD8EgMED2otDBiUMb5z0T9DtY1emjepN5LACQkJFJySgYlJYvFXmXPwul+cUYAIBfKS+7OFk0TgBsjwAgwAoyAOQIytcgxQn2Th55cVkV7joSW6xl7USY9elMZ5ecYe+8iXYt77MJhNPPWscLSf52tLlrz3HY6tOlUCBhDJ1do4n8ZuaFeGr0zi//xW+QkAlbq/5jrwIkO+tnTJ0KmNUu10UkDVAqIZATAR5saCV7qQA81vNKb97bSH9+uCivk+O6ri+mq6aE14AGECololNJkJ39b5dyNIg+AywefN9BfP7ROPTDzGGMd0DFAeL6KjoDZ+q+bU0BIWTCKNAjHcHSSABBp09jRVJA9S9F3Iozd/3ihks7UWWtRiAxn4LphV7N2jkjhcLLBiEY6TXAqjaqQpr6mWWNz6L5rSww1KPAuHa7soD+8WWU7UiRw70YkBtJ2QCgOrQg1nntLBADE/5JTIZooji508g6ojBV3BEBXFEAHedzGNSVVwOG+jAAjwAjEOwJWtcj1/Zt94YKhv2dRSUitZP1ZFe+dHbwv/foEGnP5UGGIXWN1K6347XpqONM9nBpzLfreLBoyoZ+pNo9Z+oCd9fIzfReB0UMz6VtLyqjAwMsdiMpn25voqTdDvXZGxpX+HDzNP3nqOBn1gbHx7Ipqrfa7bLv18iK6bm5BN69ip8tHTW1eKslPOT8MPKNQHl+6InzlcVEOPyZDmbN/+qNcGT2UKbvziiJKC6rfHikxQCfE/x6+sYwundA9qkIHOTAvWvb8ZPqZpRsgYgLe3TXbmmSGOt/HSQIAgxoRZpEUAwxX/E9kOIcbWSFzCI8uKQuJzMFzKkKa6A+D/Ed3V9DwQRmG04abJiLay60LijTtC6uqB72BAEDIf2IMiv/p2MchAcBRADIfEtyHEWAEGAEgYJSzGoyMlYCWVUgzwlb/9HaV5sGLRFv0vZk0ZGK5cOj6ymZ66ScrQ/4O0mDmrWMoNeOCMROyd7eXNr+9j7a+uz8SS+cx+xgC8LrePL/I9AeuSABwxOAMLSTaKEQeMOoe8kgSAMHHBY/m+p1N9Ptl9kKMjY5flMOv8jkiMsjDqeFudlVFhINsqLqZDotdD67sq3X7wiJCrrWRCOP+4+306xcqlbzVThMAIpLaqEym7J7N+hkRDirpI6IonUgZzYF7EaUeqAhpYrzr5xbQknnGn1ORIqP0fZjdR71PryAAEpMoJSWTEpPEqZFO3Fe7Y8QlAYAoAK+nk9yuyPzYtAs2P8cIMAKMQCwhIFP6D+u1+uFtVQEgUj/UdCyv/+FcGjC6RIkAKKjIoSsfmUZFA/NMj6TuZBN9+P9+YRg9EEtnyWvpHQggPP/SiaE5rYGr19X8gz2vZuKBgWk20SIAIuXRhFo9IopQIjCwqUYSiYgEMzFTu7fIKOUA5/jSR7VS+fo/uKuCJg3PCtGFAGGxYn09vfJx92oQdtcpeg7aEkbVHID5sjV19M5aa+0FfWynCQBRSL4KvrJ4ib4TZe+MSDwQJM4rH8vdBdm1ivpBR+KhG0q18o+BTTb6xcz7j2gf3AXoUESyiSIZeg0BoJX+S6WU1KyYKv0XeGZxSgCciwJwtZLP647kHeWxGQFGgBHotQjI1CLH5vTQYqONoqTPd2/r1y0kOLgf6iY//pp83WRVQK0IACj4r352Kx3d3rUGlP275jszaMCoUtPQf4+ry/u/bQV7/1XPhPsbI/DzRwbRkHKx3gSe0sX8dh3qnsq4ZF6hlrNt5KlFaP5LK+voo40NEU0BCNyValix7J0Qfaao5NNjrmiJAYYr/mfm/bfjgZfFObCfWWqKrPEbKQIA40ZLDDBc8T8jMhxE2bb9rfSbFyvtHI2tZ4w0CGSjAEQkBhYSrfsIPYzv3lZOA0qNveexHgGA8P/klMyYFP/TL1TcEgBdUQAucrtbwQbYeoH4IUaAEWAE4hUBsPw/fXCg8AtW3zc+Pj/dLlYRFoW+6s+reu3s4G1FAJCf6MzBOvpi2R5t+Ok3jabyS4pMjX/0O3Ogjpb/93rD0oF21snP9G0EZPP/Rbnu37i+lC6fnGdYPSBQpDMaEQB2PMMqpy8SSly9tUlLJ5Jt0RADNEqBskqbCly/iIiF1/jFj2pp1Rb7iv+yOKGfSLhOJfwd4zgdAYAxoyEGKCKeZEtQTh4Bz3sZ5WYldYNdFT+VMxP1FUVNyFSkEJEtkYi4MNurWRpCrBMAEP1LSUPpv+53wYmzdWqMOCYAYPf7tDQAn9dasdMpQHkcRoARYAR6AwKiMNvgtQd6Fo32ZVVCUDbsMBzMrnx0Gl08fUA4Q4Q8i8oBn/5lBx384qSj4/JgfRcBK7JMR2bPkXb6t6Wh986sekBglE40CIBIewK/c2s/mjk2J+Sy7DzURr96PrSah+hWibyZskad1W0FkfqT+weERHWYVU0JHNNM9DDaRo7IaLQigYMxigQBgDmM9GpUiBars0R0DaJsAiNsVPYu0sJRjaCwWqfs342+m9s7ffT8ezUaqW/UcB//7u4KKisM1cU5eLKD/v35U0p6ELJrNeonerfQN9rvhso+4P1H2T9EAMRyi2sCQIsC8Lq6tAA4CiCW7yGvjRFgBKKMABSnQQKY1SLHkkT1yPE3sx+v+nZkRbDC2f70JaNo0qLhlJjcPWfY7ph+n592rz5Cn/1lh90h+DlGIAQBK7FM/QGjlBmzVJtgIyXSBIBKPXS71wCe1PmTw6//LYp0cmoPIoJB9nPPKb0DuzgHPyciXk5UddKPnzwuNU2kCACjqhRYkIxXW2bhRgSDivfeiKBTTVuRWadsHyPC0aokr+g+Okm0yK4f/Zz6HFCZM9y+CQmJlJKWE5Ol/wL3FucEQFcUAEoCQhSQGyPACDACjEBXiR8jr5URNmZMu5WieTTC/7HmsosKCVEAOUUOMO5+opN7q+n9x7/g0H9+WRxFAEJr4y4yv6Mig8Gs1GZwlE6kCQCVeuh2ARQZe3Y8f5EUAwxX/E9ECkUDY6OzEUWpWAnBBo4VKQIgkmKA4Yr/iSp0tLR76Znl1fTF7tAStHbfDdnnRKThgRMd9LOnTxgO87WriunqmfmUlJjQ7e8q5y+7Ppl+vY4AOC/+ly2zvR7tE/cEAND1+TzkdrWQ3+ftUbB5ckaAEWAEYgEBMzXxwPVZeQuMfvwGPu9UmK0MZgsenELDZw8khN+F0+pONNJHT20ilA7kxgg4hQBIt395eCBVFJuXhIJn+u3PztKyNWe7TW0WPRAcpRNpAsCOEa6Ko4gAUPFE63OKRPoaW7z0h7eqaMcBexWjRJoOKh5pESmkmuqgiq+ov8hoVCFzI0UAYM1GYe34nkLUzBOv2xeaNYqIU4kSmTshh+5fXKqR64Gtp4gcfQ1GUQlmUX2oRgEtg+BmJgTs1N0zGqe3EQCa+F9qFiUlmQu9RhIz2bH7BAHg90MQsEOLBODGCDACjEBfR0DE8gfjYpYvKPpRrY+BH2WfbGnUvB/RaLJl/YRr8RPVnWTjPxpn1RfnGHtRJj16UxnlB5XmCsaio9NHz66oprU7uhNQZvn/wQZ5PBMAp2pc9NgTx5SvkEgMMJzPKKP69Kqh0r/81iAaWNbdWLAiXpU3r/iA0V1TWVMkCQCRpz4crRlRKpsKgS0irMy87YrHYqu7UUqHmTdf9DkT6Uo+os31NgKgS/wPqZXhOSJsHbbiQ32CAAAmfr+XPO52TgVQvCDcnRFgBOIPAaNSRUa7NPMUoJ753AliDYFwvWt2UB80rozmfm085ZWphd/5fH46ubua1jy7jVrq2+1Mzc8wAqYImIXwBz5oJB5nRrahTvzytfX02qoLdbmZAAg9CqfFAEVpVCqGqBPe9ki8diIv8Gfbm+ipN60rMESSAMB+nRYDFIn/qZBDogodEMvEOD3VJg3PJkT8BTYRyYg+RmfXkzoGvYoAgPe/F4j/6XehzxAA2LDP69bKAnIqQE99FPG8jAAj0NMImImJBa9NpEYuysXUn3ciJNMuTtADgChgxcgSSgzKYwwZ00+awb/rk8O0bcV+u1Pyc4yAJQK3LSiia+cUUHKSuWfIKGRY5F3EpEaEARMAocchMtitqpyIDlZEKKh4SkUpBGYGmuVFc6BDuEZXpM8+agwAACAASURBVAkAI4Md27brbTciFFRz3kWYOXAcjg8hSucQ/TYwIhkdX5RgwHDvYrTWiXl6i/hfnyQAulIB2snj6eCqANF8K3guRoARiBkEZEuRmYV8ikS19E3ix9Ofl1fT5r3RFz7S1zB0cgWNmD2Q+l1cRKmZKZR0rkIAvP2uNjfVHm+gQ5tO0Z41R2PmbHgh8YsAImYunRiqah+8Y6Mcd7OIHaN8fCYAjO+RKPVJVrE/cFSjXHTVOulMANh730Wl6lQU+/WZRdE1qqX7ehMBIDLoRffRLklm73S7P9VrCABN/C+NUlJD9ROcwCESY/SpCAAACEFApAL4vK5I4MljMgKMACMQ0wjIlv8TfenLeP837mmh3716OqZx4MUxAtFEQDbtJtigF/0ox9pFImVMABifrFNigKLPQBXxP6xQdLYNzR76/ZtVtOtQz+hWhWt0RToCANg5JQZoRGariP/pNy2eCYCejEgJ9y5G6zO+t3n/gUufIwCI/OT1usjjatNKBHJjBBgBRqAvIWAmJhaIg1FoMf5ulfsveq4vYcx7ZQSCETAyioxQCs6zNgv/F+WbMwEgvn9GYoCqOc5OiP+ZEQA9aXBhXeEaXdEgAERigCqq+06I//VGAkBUaURUypBTACy+z3pZ7r++mz5IACD639dVFYBTAfhXGiPACPQhBERf8EYQGJX9mToqm75xXSnlZiUZoubzEX28uYGWrqjpQ6jyVhkBcwRk3zuk3aza2kh/fudC5Qyj/GR9NlG+ORMA4vMQ5e6reO+NSFQV8T99daJ70dMEgJFyPNa89atW+s2LlZavezQIACzC6N1Q8d4bpcPZrV4jSi+xU7bSEuAIdhCd3bvr6unVTy4IjUZwCd2GDpeMisY64f1PTYcgsvHvomiswc4cfZIAAFBdqQBtmjAgN0aAEWAE+gICsvn/wMLIuEDN6rHDMklU4eZktUsL/UepLm6MACPQhQBUuBFqnJ1h/gMx2NOGetz4AWxEuJnlmzMBIL55IjFA2fx9I89zOKKn0TKWVd5FUZTY6q1N9Ke3e74KgL4XkRigbP6+UTSI3eo1S+YVEtaTktxd5FMlIkHljCLVV3T2shUgnF5XzBMAvdT7j3PqswSAlgrg6dT0ADgVwOlXlsdjBBiBWETgvsUldMW0fKEBr68Zhkgw43/93AJaMq+IUlOMVcyhLLxsTR29s7Y+FrfOa2IEegwB2RKAwercZmKbZh5rJgDMj9oohB9PyHi4jXLP2zt99Px7NfTp9iblOybShugpg8sJJfhokRqiEP6Wdi89s7yavtgtFqEV6UEYiWrKHCqIofuvLaXM9MRu3WXWIjN+tPqIoj/sVlgId92xTgAkJCZRalpOr/P+93ECoCsVAASA19vJVQHCfUv5eUaAEYh5BGSFyNo6fPTsu9W0fmeztqf+Jan0t3dWUL+iFMM9wgO2bb9ceGjMg8QLZAQcRsAsjz9wqsDQb3iqf/rgQBpQmhqyGq/XTys2NNDLK2sNV8oEgPkBisT3rML4nRL/C1ydqH68UQqWw9fScLjLJubSPYtKKOP/v3+BTcWQjRYBgPUZidrKhPE7Jf6nYySqTNCT+fN27ouoXGlPafvENAGgef8zKDklww7UPf5MH44A6MJeSwVwtWr/cmMEGAFGIF4REP1AMdrv2SYPPfH6GUIoJdp3byun6aOzhZEDdY0eeurNKtpzpGdUq+P1zGJ5X3Mn5NDCqfkaOQRjQU8LQQ4uVMw/3NhI723gaBAYmwum5NKMMfASmZ9oYO1xUa46RrAyVJkAsH5zDMUALYgVo5BzKzLGaiWitCzVOvRW88j+XVQlRiWUPZoEgEgM8HSti/7rxdN0pi40HU2UBmL2jAx+IoJdJrJEZvxo9BGlK6loKzi5zlgmABITkylF8/53J8uc3H8kx+rzBIDfj1SADvJ6kArgjyTWPDYjwAgwAj2GgGweMhYY6H26eX4RIfw/OLdR3wh+GCDs/43V9gSCYEDOnZBLY4ZmUElBCqWnJnabC2HRCLE9XtVJKC+4aktjVDAszE0m/LicNCKL+hWmaqGdOgb4qkCZxLomD6GG+AdfNBBIE9WGH6I3zC2gaaOyqSgvRRsfRiLGb2jx0Ir1DUpG9OLZBQQPXmlByvlUDQgzNrZ66O3P6umjjQ2qSwzpjzUjDHr8xZmUlCi2aGsa3PS7V8/Q4VMdYc9pNgBCeXFOQyvSKD87mdJSE86vK/Cc9h5t1/YfaX2KUUMyaP7kPBoxKIPyspOE743RngK9bEYGKp6RyTdnAsD6ytkRAzQSnbMiY6xWIgq5l/FiW42t+ndRSD3GEQlOGs0RTQIA86uKARqdvRN4iyJ9wr0jqucYTn+zyCNZbYVw5g9+VpSSYDdVw7G1JSRQSkoWJSWnOTZktAfq8wRA1xeq91wqgItTAaJ9A3k+RoARiAoC180pIBjzohz+wEXoP/ZgXD14fSnBGDZq4YT+w4N8zcwCGlSWRomSBDrmg2dszbZGenttPSFk2umGMN9r5xTQhIuzpLDC/EiZQP7vX96Xr34A4gOG9MCyNKFnWMWIfnRJGc0elyvE0ik1aqt59POorHXRP/3xRETOSCdOsN+ivGRLz7q+JpBJm/a20DPvVju6Lqznmhn5muGvsp7gu6ufd05mEn3zxjKNQAhure0+WrriQnqOrAFmR1leZNBE48e3aG4QOI89cSzs117kBRbh67T4X+AGREbOmTo3/fdLlREnrfS1iLQRZAUS9XGiTQCIxABBzv7nX0OrFjgp/hd4jqLUknCjRMK+7IoDiLRH8D334ke1USPhzciIaHwGmcHW5f2H8r9FWJci9tHszgTAObRRDUCrCsCpANG8fzwXI8AIRAkBUa5p8PR6Tew31pyl/3tffxpakS5cIbzyT7x2RukHKjzHty8spsH9xIavFSQgAo6d6aQXPqgheHadaCA57rqqmKaOzFby2upzw9O+fmcT/X6ZtUo2fth8/45yGjNUXFEB48rmXVoJNGIsJwwnUbitEf6RCnudPzmXrp9bqEU52PnthbsDMuTPy6vp4MnwoxOAPYgsKPXbWU8gdvoZmYn/yXjhOAJA7hPByOAVRVgYhcbLkDEyKxFFI0SzrKqZzotKiUTsN9oEgChywUjRX2Ski8gCmfML7PODuypo0vCskM+CcNMLVNcRTn+RQCLGRJrfb1467SiBKlrr1TPy6faFRZSWGuoh6FECAN7/1CxKSuq93n9gzgTAuZvXlQrQrqUDcCpAOB8d/CwjwAjEIgKyAoAIbX9pZR1d1D/N1KMMbwBEyD7eLB+SD4Eh5LwGKyXbxau+2UMvfVRL677sEiu026aMzKK7riyhskJ7RqU+LwSfVqyvp1c+Nk+HMMvvDtyDbN6tWa14fTwnRMWMFNCNMFf1GMqcG0iTh28oo6mjskxTD2TGQh875FXg2IgUueeaEkIId7iGvz4uiImn36nWIkOQDhPc8G7ibiHlxKwxASB3C0SifsEh2yID04l3Sl+p6B3GZ9yf3q6mHQda5TZls9e3bu6npdIE32U73utoEwDYshFpZhTWb0T6BFffsAmh9piIJI02mTNnfA59dbzD9r0RpSAh5Q/aLlbfceFgiGfxzn3vtn40qJ+xkd2TBEBiUgqlpOJd6b3ef2DMBEDALeVUgHBfWX6eEWAEYhUBox9lRmuFgBvCpBHObJb3r/IjAMbbA9eW0syx2Y4Yb4HrRu49jCa7P5DhZVgyv9CyRrvsuSJFAd7lzXvFJahEP66C59hzpJ3+belJ06nNasUHPrjzUBv96vlTstsI6WfmFQruvP94O/36hUrHvETwTn7zpjIaVuGcsQ3jAJoSv3v1tDImi2YV0A2XFhBC9Z1s+FF7uLKTFs/Kp6Sk0B+Xsp5YJgDkT8Uo/D5Y8CwS4n/BKzTzdjr9PgXPDUISUVlGxKwdz3VPEACiz8HAdyZS4n/BeIqiAFBJYem7NbRhV3iEtdXtRrlfCLQitQ5k7OlaN+063EZrdzRJR+vNGptD911bYvi9GO53rtX68XerVLOeIgBg9KekZlNiUmh1Fpl9xVIfJgCCTsPndWl6AJwKEEvXlNfCCDAC4SAw9qJMevSmMsrPMc7lDxwbBmxyUoLQS6+a968b//hBIZvrr7pXu97chVPzCB4hpyISsG4rkTaR1zF4zxhn5aYGWrrCXFdApsSc7FhmuJuFpQc+J+ullj1jTSvh1n6aVoTTzc4P8nsXlWjkmIyWhup6EV6bmZ5EQ8pD96qiws0EgDzyomicwFSLSIj/Ga1QZDiqpBfJ77yrp5nOCzzjy9bUaSKvKq0nCACsz+icAqORIiX+F4wNMH3ohlIqMPi+tftdJYu/aG6jdAirMc2q/0RyHwj7B8kqckBg3T1FAED0D+H/RL3b+w8MmQAIegMuVAVAKoDzAlNWLxz/nRFgBBgBpxGYN6mrtjMU9sNtql/8Vkx+uOvRje71O5vpyTfOSA8XCeNfn/xktYt++rSxAJ6sGKOeimGl3C+T2hFuiKuZOngw4GZ7lz6ccx1ltRJUx9X7W5E1weM+clMZzR6f43gUiz7P8TOdVF6cavjDV8UTywSA/I2wEgNs7fCFCDKq3hvZ1ZgZ4yAB4Dl2UsASqU/3LTYWecUe4TW2EzXUUwSAlRigUQqTHcNY5jxFRixwRUQHosScrkgiIksxJ7z/KNWr0sx0ITCOnrLkhJaKvi5ELwRGH+rF2YKj7XuCAOjy/ucQUgDioTEBYHCKMPy7SgOyHkA8XHLeAyPQ1xGQ8RLLYKQa+hdJIzt4vSoKxfhhA+/GgNLIhPGZ1fCGlw/hqlZNpgKAqIRY8Njh1hQXqYMHz4Mfa6iG8Me31H5oirCIBnkkS1jAo4dylYiOiVTDHTaKRlHNw2YCQO2ERGKAuMvQ9VgwJa9bbrxT4n9GqzQT9AQJsPNQq5byZKfsaOB88IajKgzEK41aOBUIjO6fE1FIVqcqIiohpvrXD2u1aK/i/O5RcE6J/wWvzYy8BBaHKzvoD29WOUYCILLsG9eVGlaVwWccUp3sEA5W3+G4h9ACCleHB9/JcFKMHpLZLVKwpt5NPj9p+jyBrScIgKTkdEpJzYwL7z+wZAJA8InCegBWH7X8d0aAEegtCDx0QxlBPT2cpir6Z+U9CGctomdlfxSIQm2NxtUrDkDcD1EGwPGWy4sMwzv150Ul1/AD9e/urgj5MWM0r0z+PwQV77zCWCU5cMxwSvKJPKRGa0aY+tufnaVla86GfbxmeclGxAO8UZ9saaS1XzZTRXEqXTu7gODhtDLYZSotyISkBq8JhuOBEx0E7YXFs/PD0phQ8f5jHUwAqF0/UVoORDjRgo0PmUoMaivo3tuK+ILR9cbqOlq9tUl5GlQ7gaEFEjIp0ZjMQmrMqx/XKQm8Bi7kH+4bQKOHZoSsLdK4YUKjVCUQaHuPtdOowRndtDUiIVYauGmr9KXqerf2eWnnHAPnwWflknlFhmVDVb+3jS6U1ecfPvc372uhFz+sVSam9BKqV83IDyGj9LXjb8AysMl+1yu/IIIHUPYvOTWL8G+8NCYATE7yfGlAv7crsZMbI8AIMAK9EAGZMHGzbeGL+PVV1urjgWMEChHJQIbyg8dOd2oGHAT04KG/ZKC4BKHRmDKeOTOxreAx8cNm9dbGkDx8o5Jggc+KCAAoRN9/baml5oCst0xUPzx4H+EIAMqUGNTns1Nr3ugcrRSgA58RnRH6mOWwyq7ZLJ/XaO04O6TJwCv25cE2mjshh+5fXEr4oWunqXr/MQcTAOpIy1a4ALGzfG09vbbKvNKH+gq6P2FFAuCewaO7aksjrdneZCm4CQPqxssKafLwLNO76ITBKPpcslKQBzkxcnCGJoR5ps5lC0IVsVLZ6B9bCzn3kBUJAEy2H2ild9fVK5clRUndW+YX0ZCKNEMyB2cJgmH5OjUNB6P9Wt1HPIPv3y1ftWh7sYo2wFnjuxhRVUYlVAPvitHnWTgRKqrnidD/5JQsSkoGCRG5CDDVdYXbnwkAUwRRGtBFHk87+X3ecLHm5xkBRoAR6BEEfvmtQVpooJ1m9aPNaExRrWXR/PA4LVt9tlt5M9mqBYFjGpV9Cvw7jLD/e19/GlphTSyYCW997apiunpmvtCDJjKErZ47b5S6fPT8ezW0ZpvYwyebly9LJhidDfD60d0VNHxQqDfPqH+4WgP6mLIpB1biaDLaF2akhcp9wdqxni37Wuipt6rOG2ThEgCq3n8mAOx8yhFdNrFLJyXDgqgJLhFobza5p2TTTuDJhje5ssbV9W+ti9JSErXPOYS8IyImPzvZUoQVqUIgrsw+d2RWbpZyhnfkdJ2Ljp3p1N4XtJKCZOpXmKpV1Wjr9NIzy6vpi93iKipWa5AhvK2+K6zmUPm7TBUTfM8iYmjjnmaNBMfnklHDWDCaEcFRXpQqPFMnjX99HbIaKDjXhhaPdg/xvhyp7KBOt0+7h/gPv0VwL0URKPgeQalT3EXR5xnOD78bULHoz+9UqxyHcl8I/4EA6O1l/4I3zgSAxVXoEgVsZz0A5VeGH2AEGIFYQEA2T9xorfDKr/+yWVk8SFYxHnMaeZzgHfiH+/prtYBVm1ltbpFIlNEcEGT731fPGHqirDzv+GFi9CP2sXv607iLkENo3hDi+8TrZwghs6ImUi8P7i8rJmg0j+wcgc+Gm1OLM/+b2/tJEVZWua0yRJQZAXD31cV01XTjknzBeInIiHAIADvef9EPZjvRGSJDLhrht6K54Vl87IljVq+Q8t9lUl0iJf5nttjbFhQRUn2crFQSPB/2BWPthQ9qtKiVcBtSKhBRUVKgLpbmRBqRzOd8pMT/RNjhfj18QxlNHSVOvdCfxfcuvhexRt+56OPU5ASNxElLTeymR2E0n1N5+UZj4z7Cc283osnqbiGK4J213aMWzAidSH8WxWPov34GTABY3UatrJOvqzSgt5NACHBjBBgBRqC3ICBbJ17WoLHat6xnGuPAwPlwYwO98EEX0x/Y7EQA4PmGZg/9/s0q2nUo9IesUZkoo/2YlbLDD5+fPjjQVEAQucP/8UJlN/IAz/3LwwM1D4hVMyMx9GdlQ5bN8LBahyxegeOoiDEazS9bJUGmLJ5MyoVIIFGGPNDXj58Fu4+00W9fPh3iuQuHAICuwf+8YkxCmZ0dpwBY3Wzjv1tFnsikGNmb2fwphHrfvrCYBvdLszT+VOfHe7RxT4uj1QWwBqu8cbN1fr6rmR5/Tb6iS/BYMt9B4RKVqjjr/VHeDmlVIvFFu+Nq36c+v/a954RIpNk6oK1y15UlmjZGsDq/3fXrWjsgofYe7U58m0WURJIAiNfQf/2MmACQvK0+n6eLBPC5WQ9AEjPuxggwAj2PgB0DxCiUWXYnKl5jMwPHbtqCyOM9Y0y2JhCVnWGseh24PxjgP3/2pGEYphWhIvISWj0XOL/VD2AVMUEZMsHobFXOMfh51VKRgc//8GsVNHG4dZUEmdB4meoXomoLCHdFqK3MD1yzSAQ77x/wkCE4RO8kEwCyn1bd+4nEAPVe0RCxM1s5DMcrpuUTIqRk7qXZWLpIJbytTnj9jeaSDRkPftbuZ1bgOGZRaJEW/7O6fTg/nOXscbmUlWFPGyRwDhj+Rys76fXVdRE7y+A9gdC+fUERzRkf3h7wfQkS9v3P6+mdtcZaBZjrb24vp7HDMkPufSQJgK7Qf8wZ/hlZ3Yme+DsTAAqo+7wucrvbWA9AATPuyggwAj2LgIwRFLhCGP9fHmylx18/YyksZbQzK4E8/Rn8aPng8watPJNRkw2XD34WP2whQvTqJ3UEL25JfrKWCzt1ZBbl51gr+FrlzFsZdAj/X/pujVazO7DJeratcMGYMiGu+txWZIIR9qq5/8FjWOXmi94I2XQVmfxd2fx9ox+QVoZg4PrNokXQz+q+iLBA3uwvlp6y9Q4yAWD/M1cUWRMOIWN/NcZPXj4ljy6fnKulyaQky4uS4b1BhM6eI21a5FWwp9XpdWI8hIyDtJAxdHVjEHndz74bXl63mRigGcEbCQxEY+Iz6oa5BTRtVDaVFqYIc+KNngdWzW1e7QxXborOWRqtQxfzmz4mm4pyUyx1JgK//0/Xumndl0300aZGy885YPXAtaUaVqkpF+58pAiAC6H/cBjIv2PRvD/hzsUEgBKC0APoJA9IAE4FUEKOOzMCjEDPICArPIfV4WNt1+E2+p9XQkOZZVf/zw8OlFLvt6pNr7Ju2bXJ9MMPZPz4RMk/o2YWVm5m+KIqAn4IW3nu4J2yEgCU9ZIHkiEye9f7qFRKEI1rRzxStqyhDEYIQV48u8C0DKAox94qFDxwz1Y/QFVSCfRxrUgFlbPkvvGLAIwiGETwjEIcDjoBuZkXIpy858TY6ps9dPhUB+063K4Z/9FuMBIXTMmjUUMzNLG/tHMGXKfbr4nFodb7oVMdtPWrVkv1+GivPVrzAaOpo7K1KggIrdfy/QMMXWDV2OqhukaPJhaI72mcaSw13EFEukE0trSgaw9J55zn+l2ESCUiafD9Cq0C1YY7Dx0dYNPS7iOkcjjdukL/MwkRAPFq/AMzJgAUbw6LAioCxt0ZAUagRxF46IYyrXa9VTPLY7Z6FkZOYW6S9qV/9cwCykq3Dpmzqk2vUs7Jan0qfzfK3w98Hj9Avn9HOY0Z2j0c0Spy4gd3VWg/jqyaVc6+Ci5WZIbRWmQ951b7wN9VS4rJkiRWIok3zy+kxbMKLIWqYHhAbPHgye4/pH/+yCAaUm5dNUMmlNgOAWBFKshgz30YAUaAEWAE1BHoCv3PoIQE63RB9dFj5wkmAGycBUgAj7uVvF4X6wHYwI8fYQQYgeghIBtKH+xVhUfiwetLaexFmUqhibI7kzFyZD3dsnPK9IN35WdPnzDtCiP5yml5NHVkNqWkJGhqzRDSQk1uUZONjLAiRlQqLIjy2802p6J8L4Onih6ALEkC7YgfP3k8ZHqcyz3XlNCc8Tmmnn88CMLm480NtHRFTbdxVLQaZEKJVQkAUQqJDNbchxFgBBgBRsA+An0h9F9HhwkAm/dEEwV0tRL+5cYIMAKMQKwiIFMTGWsPLBMm8nI7ucfVW5voT29XmQ45a2wO3XdtiZRwn1Nr23mojX71/Cmnhjs/jmxVgz1H2unflp40nF+1vJYMmRE4EaILUHu8wEQrAeHpqSnWpaj0cRFZsm1/K/3mxUpLTGVJEiPyCFEu188t1KJQrNIssBBRmUfkLF87xzx1AM9baUXom1Wp/oAxQST97tXTllhxB0aAEWAEGAEHEUhIoJSUTEpMQrWN+Mz7D0SLCYAw7o4mCuhqYT2AMDDkRxkBRiCyCMganvVNHnpyWZWWIwohv0sn5EoL+tjZgQwBgHERFr5wan5E1xK4ftl1qexZxQv82fYmeupNY2JEJTcd6zMbK3j9MsJ/MP6XrTlLs8fn0KAy6xB5fQ7oAUDh+Y3Vdaawyd5VnQBAlAqU+ueOz6Hy4lQpwx8LQAoBSmXtOBCaPyobhaCSXiG7r9oGDz3+2umQlASVu8Z9GQFGgBFgBNQR6Cuh/zoyTACo35GAJ5AK0EEeTzunAoSFIz/MCDACkUJA1vjQ86pzMpPoG9eVRqROsR1D26wEUCQw60kCwKwCgExt60A8YHS//dlZzWCXaY8u6aeFzps5PnTDG5ECSA+BAS7bIF4FYsNMhEz2rp6pc5HL7deMfhUVdKwV4pMvr6ylNduaDJcuW35SJb3iH+4bQKOHZlhCZZX+YTkAd2AEGAFGgBFQRkAL/de8/ynKz/bWB5gACPvk/OR2tZHX28kkQNhY8gCMACPgJAIqnudTNS567IljJCqD5eS6MJaKoQ0S4OEbymjqqKyI6BHYISZU8JAtBWdmtKvm5qt4qBdOzaN7FpWY5s0H56ZDZX/RrAJpA1wmvF2WAFDBPrAvSC4Y/+u+NK7wMGJwhnb/ZYgNlVrlsjocVgKQdvfNzzECjAAjwAgIEIDqf3IGJSWn94nQfx0FJgAceSP85OpsIaQEcGMEGAFGIFYQUCUA4KH97m39qCQ/8iy4CgGg4/m3d5bTlJHZEYVXRpxQdQEgAFCNITnJPK8wUIchcA7V3H88K+uhxh0Brhlp4soNMN7X7ghNTfjubeU0fXS2dOh9a7uPlq4Ql1iMFAGAyArUy0Z5RRBdoqYiAKhyT2QrcYjOX/W+cX9GgBFgBBgBOQT6Wug/EwBy90K6l9/v0/QAfF639DPckRFgBBiBSCIABf9HbyqjfBNRN31+GDQIi77/2lKtnnSkm6rYHqIAfvrgQBpQmiq9NCi9uzw+zUBNS5Hbk4pnV3Yhf39vf61Wt1UTGYCqhjbmkdkHMP3FI4O0utNm7WS1SxOmCzaeVYkJEAmf72rWSu8ZNacJAMyHutPvrD2rRZxYNdlIDYyjQgDICgt6vH56d109vfqJuVaC1T7474wAI8AIMALWCCDkXwv9T5RPZ7MetXf04AgAB8/J7/eSG5EAXBnAQVR5KEaAEbCLgKpB88aas9Ih0HbXpD8nKuUmGnf2uBy6b3EpZWWYG/JGhtmtlxfRdXOtld0xd6AYYrh71MvSXToxlxIlRIWNCADVUHt9zTIEy08fGkgw4s0aUgle+biWVm4yLnGoKkxYddZN//FCJSGPP7g9/sOhlJ8d/g8xED+n61waobVifb30McpGaqgQAKoVNVSEG6U3xh0ZAUaAEWAEuiGQkJh0TvVf3qkQTxAyAeDwacL4d3c2EyICuDECjAAj0JMIqBIAv3zuFP38kUE0pDxU4R3e1P3H24kSSCsTl5uVRKnJid3U+b1ePyUmJkiFhFuFgwfj9shNZZriu5lInUhE78rp+XTnFUWUlmodBYA9rNjQoOWKh9OQRw6hvHEXZUlXMIDK/ksr6+ijjQ3a1MjNh4FtJyLDKsXie7eX0zSE75tslC5dXgAAIABJREFUEme+7ssm+v0ycblGVXFCaAk8s7yavtjd0m1mlB+cNylP6u4YLRlrBVkBkcEPNzZoIf8qDYY6SmZe1N+cENHHlI0AUCVwVEs3quyR+zICjAAjwAiQluuf1Afz/gPPngmACLwJSANwu0AC+CMwOg/JCDACjIAcAioEgG4wfufWfjRzbI7hBFu/Mq/nrlrz3CwcPHABMvXp0R8K7396u4qwzsCmktuN50Qh73Kok6amf/P8Iuma9IHjwnB94YMawpqvnlFgGfEgWpMZAYBIiiumWRvbjS0e+tdnThl66wPnfeC6UlowxXo8PNPh8mm5+LoKP+7MA9eW0syx2coCj/D0N7R46PCpDlr7ZTNt3tudVJA9r/EXZ9LdV5dQhUIpQRnFfjsEjlmEhOx+uB8jwAgwAoyAGIGuvP9MSkiwdgrEK45MAEToZFEVwO1q5coAEcKXh2UEGAFrBOwQAGb5yjJh+7J11LF6eGzhaf94s3F4OfrAk/6tm/vRqCHWZdS+OtZO//rMyRBgVPUDYFhu2NVMz7xbTQjLl21Y611XFdPUkdnS6viyY+v9dF7ZLBICfUUEwC2XF9KNlxZZRiUAgxc/qqH3NnRFI5i1eZNytSoC6RIRFoGVDvqXpGqaEyMHZyh7/nEuL398IVrCao1Gf8e9uH1BkRZZohplYRXBYqdUItYoipCwsz9+hhFgBBgBRqA7AolJqZScktEn8/4DkWACIIJvhtfTSW43kwARhJiHZgQYARMElswrpBsuLZQyRnWDEbn2IiFAlFGDgBsMbVG7bk6B5v1OTZFIeicijAll+C37unvtMT7y02FQDx9obSCiLvyyNXX0zlrjnG/V8oYwgPcda6NXPq6jgyc7TO8ZDNlr5xRohr+qIal6gYEX0i+sKgpgzf/+/KluBMZN8woJdyJJQpBANsQd61epNqHrHGD9uCcyJfdEGFXWuDSSRjXcH+Mtnl2gRUGg4oUVmWI0P4iY3Ufa6Lcvnw4hiaaMzKJ7F5VSUZ66ngGEAJevrafXVrEQoOq7wf0ZAUaAETBDAGJ/muhfUuQrHcX6STABENET8pPH3UEeTztHAkQUZx6cEWAEjBBQEb/TCYBh/dOFpQBlasur5oRj3ch937q/lVZtadJyuJGbPn1UNsGLKmtQH6nsoF8s7W7wBmICY+/OK4ulvNSBz4FYOHSqgyCqB6Ma64PneNxFmTR6SAaNGJRBFSWplga5EzcU+gSb97XSxEsyLfUMQGBs29+iERiD+6XRgql5NHxQOiVKWLsoIfjjJ4+fN2wRIg+DeVhFulYuEEPAAHa5fdTY6qXmVi/h3K0EGoEBIgBAYsDwTnQg+hJjvbG6TkrlH2TD1TPytRQX/G8JKEyPDRgcO9NJH3zRQJv2tmh34fLJudq9TUmWI8CMJkBqzOOvGVdKcOIe8RiMACPACPQ1BBDuD88/wv81MaM+3pgAiPgFAAnQTh5PB5MAEceaJ2AEGIFABOwQAHheJAQYGL5thvR9i0to4dR8Rww8mRO1UqrXx/jHBwbQiMHWqQQyc/ZEn8YWL723oZ5uuqxQIyEi0Wob3PT3Acb/zfMLafGsgojN58QeYIjXNXpo1+E2LWpjz5F2jWRAmzg8S0sxGDM0kxCpIRuZ4sS67I4hk2pjd2x+jhFgBBiBPocARP+SkPePaMLIfHf2NkyZAIjCiUEM0OthEiAKUPMUjAAjEICAXQJAJAQIQ2vV1kb68zvVpjjD0PrbOyuoX1Hkw+ywpvU7m+nJN6w9ppdPyaO7rrSnqh8LF2v7/latQsG3lpRRQa56eLnVHlrbvfQvfz5Jp2q6SvQht/9rV5VIefatxua/yyMgErOUH4F7MgKMACPACGgIaMZ/KiUlp/f5vP/AG8EEQJTeD5AAHncbQRxQi53kxggwAoxAhBGwSwB87apiunpmvmGuuFUlAH1L188toCXz5LUA7EJxvKqTnnjtzHmj1WqcR5eU0exxuVGLTrBaj+zfA0XnRBEasmMZ9Wtu89LPn7lg/KPPD79WoXnQo93wFYn15GQlxU2gJqJUahvdNKgstMRmML6ykTbRPheejxFgBBiBXoVAQoJm9CcnZ3Def9DBMQEQxZvcRQK0ktfrYhIgirjzVIxAX0XALgFw5fR8uvOKIsM8c5U65ZE2tmsbPJoI3I4DoQKCojNH6Pz37yjXQsLDzQGXvVden58Onuig8uJUTcBPtcEg3rinhX736mnt0YdvLKPLJuY6tv76Zg/9+3OnupEoZloQqutX6Q/tgi37WuiddfX00PWlNLAszbF9yqxDJx/SUhMoLcWZUFEY9EjdwN6um1sgpRfBOgAyp8V9GAFGgBEQI5CQmNSV959kTbz2NRyZAIjyifv9vnORAEwCRBl6no4R6HMI2CUAUIP+oRvKDI1VmfrnOtAwtv/m9nIaO8x5Y/tMnZuef79GyfjX14UUBVQFiIZxiXBuVCaAAfjd28pp+uhsZYO2pt6tVV/QqxGgUsN9i0vDDs2HsbvvWDv914uVIUr2Ksr+Tr1YEFxcvbWRnnuvRhsymueE+WCog2gBqXT/4hJHIkVg9K/f2US/X1alVbX4zq3lVJxvnb6hQrQ5hT+PwwgwAoxAvCCQgND/5HRKSkbeP4v+BZ8rEwA9cNNBArhdreTzuTkSoAfw5ykZgb6CgF0CAIruf3d3BZUVhubw1zd56MllVZoavkwDCfDIjWU0ZWS2I2H3MFoPn+rQjH+r8nxm64MK/IPXl9K4i7IcWVfwXDAmN+9roRc/rD0vSAej+pGbypTKwyF0/OWVtfTx5sZuU/z43v40ZlimzBEY9kFKAUiJNz89a/h3sztge1LBgzjTM3UuemllbUg5SP2cxl6UKVW+0M7aYKQjleSVj2vpy4Nd99qJSBFEfqz/spmeerPq/LJky1FCh+GxJ47Z2Q4/wwgwAoxA30bgXN5/l+ifetRdXwCPCYAeOmW/39tFAnjdPbQCnpYRYATiHYG5E3Lo/sWlUgruehlAHRNRnrlMKUAjXG9bUERILZAt62c0BuZeu6OJXvmkLsRjbfcsoVWwaFaBrdB8oznhxd5xsJXeXVdvSFAsnJpHd1whJ0SI/b6+qk4rMxfcUGoOBAYMZJWml6574YMa2nu03fRRWWNVZf7AvjC8T9e5aM22Jlqxvt50GJzRNTPzHSnfp0+kG/7vf15Pa3c0h8wPEuA7t/Sj8Rerk0TB0Qz64LIkEMpO/ur5U3ah5ecYAUaAEeibCGh5/yla6D/y/7kZI8AEQA/eDJ/Po6UDMAnQg4fAUzMCcYxAOATAY/f012rdB7dOl49eWllHH20MNUqtoEQI9LVzCmjCxVlK5disjGqrea3+DiP6ujkFWn34nMwk5RB9GJJ1TW7auLtFM9b1EnSiea+YlqcJJOZlG3smYKRX17u1+vbrvgw1TPVxodJ/+8Ji4TjBxjbSN2DsguyRaXZJBqOxsSdERbR3+ujMWZdGPmzY2Swt3ogxYZBfOS2P5k7IpfKiVFuRG1gHiJWvjrfTyk0N5z3+ZniokEQYH977d9aeFZ7doln52vmLyDBR1IfMmXEfRoARYAT6LAJs/EsfPRMA0lBFpuN5EsDn4XSAyEDMozICfRaBcAgAaADMn5wbgp3H66fla+vptVV1tnGFwY089kkjsqhfYSplpCV2IwRgKHa4fIQ8fwjCocyflVFtezFBD8LonTYqm4aUp2mh+hCCC6wdrxuyLe1eqmlw2zJkMSUwuH1hkZaCANIhMZEIIeNnGz20YVczvb22XirKAePcPL+QJl6SpanmJyV25TpirI5Ov0YkHDzZTp/taNZSJ1SbSsRC4NhOpWqI1gt9AGhVIA2itCCFcjOTKCUloVuagH5WnW4fQUfh6JlOLcVARTRSn18nH6aPztFSY3Bn9bRS3FcY7UdPd9CqrU20eW+LJczjL86km+cXaVUB9PsFoqvqrEsjkWRJGsuJuAMjwAgwAn0BAVb8VzplJgCU4IpM5y4SoJ01ASIDL4/KCPRZBFQIgGDVcZF+AIwqeE6XrugSauMW/wjMGZ+jGaswtGW0lFDCDyH1r692LlUj/lHmHTICjAAjwAjYQoCNf2XYmABQhiwyD0ATQCMBvC5CuUBujAAjwAiEiwC87PdfWyqVd7/7cBv98rkLOccIiYfRF+j91tcTrBcQ7jr5+d6BwNUz8rU0iX5FKdqd0qMNkAKBiI2qs27auKeZPtrUKBW90Dt2zatkBBgBRoARiFkEYPwnoNxfJiUmhQoXx+y6e3hhTAD08AEETg8SwOvp1P5DpQBujAAjwAiEg4BKKbdgAsAseoAFysI5FX6WEWAEGAFGgBFgBJxAAEJ/muBfUqoTw/WZMZgAiLGjhuHv9XSQF5EAPm+MrY6XwwgwAr0JgXAIgBljsumB60opOyNUqC6YLOhNmPBaGQFGgBFgBBgBRqD3I5CQkKh5/pOS03r/ZqK8AyYAogy4zHRdJEAneb2dTALIAMZ9GAFGwBCBYf3T6bu39aOSfOuwuD1H2unflp48P44ZeXDgRAf97OkTjHqEEbh8Sh5NGp6lCRJmpUOM8ILwHKaG+JzX66e2Th/VN3noyOlOrToDVOhFDaKBC6bkaeJ5COUXiRxC7LGp1UO1jR7C3Xj7s7MR3i0PzwgwAowAI8AIyCGQkJAQYPx3id9yk0eACQB5rKLaEzoA0APweNqZBIgq8jwZIxBfCPzq24MJiulWDUbjY08ckyIAgvtajd3TfxdVNMC6Ojp99OyKasM68Ebr/vG9/TXj2aipjiXCBWXnrplZQLlZaiUJoUT/7LvVWtWE4AbD/66rimnKiGylEowY50RVJ/34yeM9fYw8PyPACDACjAAjQFCjTU7OoOSUdCJi49/OlWACwA5qUXpGJwGQEoBKAdwYAUaAEVBF4JffGkQDy6zD44KNerPoASYAIkMAoNTcwzeU0dRRWd3K2cmeOcoS/u7VMyHl/kYNyaD7FpdqRJCMin/wfFu/aqXfvFgpuwzuxwgwAowAI8AIRAYBzfhPp6TkDEIUADd7CDABYA+3KD6FEE8Xed1MAkQRdJ6KEYgbBMw81oGbNDLqRdEDTAA4TwDA+P+b28tp7LBMW0Y6zvLo6U76yVPdPfUTLsmiB64tpeL8ZFt3mss+2oKNH2IEGAFGgBFwGgE2/h1DlAkAx6CM5EBIB3CTR48E4DKBkQSbx2YE4gqB79zaTyvdZtWQQ/7ksirac6TtfFcmAEJRi1QKwO0Li2jx7AJKTrLv0Qj21INU+MGd5QQ9B7vN5fbTG6vraPm6ertD8HOMACPACDACjEDYCEDtnz3/YcOoDcAEgDM4RmEUkAAeTRgQ2gBID+DGCDACjIAVAmb574HPMgEQmjdvhG0kCICLB6TTt2/pRyUF1mKNovM28tRDS2DJvCLlnP/AOVravfTM8mr6YneL1VXjvzMCjAAjwAgwAhFBAEr/UPyH8j+38BFgAiB8DKM4gp98Pq9WJpBJgCjCzlMxAr0YgVsvL6Lr5lp7lptavfSnt6sIXmS9cQRA6MFHggC444piWjwrn5IkvP8+H5HL4yM6xwEnJiZQSnKCVhEg2FP/jw8MoBGDM6Rur15RQO+MtWBcka6A1KDciRFgBBgBRoARCBOBLuMfOf+hZYnDHLrPPs4EQC88er/fSx5oAqBMIEcC9MIT5CUzAtFDYN6kXLpnUQmlp5qz5kYK9iICoLepwsd6FYAf3FVBk0dkCS8FPuZhiK/a0kgfbWrUKhcEt7EXZVJljYvONnUJxsqUgPT6/ISSju9/3kCb94Z6+FE5oKIklXYdupAWEr2byzMxAowAI8AI9HUE2PiPzA1gAiAyuEZ8VL/fp0UC4D8mASION0/ACPRaBGBYwgBGSTmz1uHy0fPv1dCabU3nu4kIgN2H2+iXz53qNZjEOgFgValh//F2+vULlYaGv+gQZo/LofuvLaXMdGPix+v104cbG+iFD2p7zTnyQhkBRoARYAT6DgJJyennPP8c9u/0qTMB4DSiURyPSYAogs1TMQK9FIF+Ran0d3dXUFmheX65x+un5Wvr6bVVddpOIRz3rSVlVJAbqh7f28rCOUkAOH0NrM4HxMxLH9XSyk2NSlNfOT2f7ryiiNIEkR+na130Xy+epjN1LqVxuTMjwAgwAowAIxBpBLoE/9I55z9CQDMBECFgozUsvP9dkQDtHAkQLdB5HkaglyHwD/cNoNFDzXPBEWa+amsj/fmdam13CCl/9KYyys/pTgAE9+sNUMQyAWBGtADbqrNu+o8XKpUNdSvth893NdPjr53pDcfHa2QEGAFGgBHoQwhA7K/L+LdfFacPwWVrq0wA2IItth4CCeDzucgLXQC/l4h1AWLrgHg1jEAPI/CN60vp8sl5lvXlA41CkXYAxOLe/uwsLVtztod3JT99byYAkKP/s6dPyG/2XE8zAgC5/x983kB//ZDD/5WB5QcYAUaAEWAEIoNAQgKlpGRRYlIqG/+RQfj8qEwARBjg6A3fVSHA424nn8/NJED0gOeZGIGYR+C6OQV083zrcnBHT3fST546ru3na1cV09Uz8ykpsTsD3xvLwvVmAsCu3oIZARCc7hHzF5gXyAgwAowAIxDXCKC8X0oqjH+kK7LnP9KHzQRApBGO6vh+LQ0AJIDX28kkQFSx58kYgdhFwCrMXF95fZOHnlxWRXuOtJGohFxlrYv+6Y8nlATpehoZJgC6nwATAD19I3l+RoARYAQYAR2BhMSkc55/pByy8R+Nm8EEQDRQjvIcui6Ax9POJECUsefpGIFYReCfHxxIlwxMN12ergzv9RFdPSNfqwMf3Hpj7jgTAEwAxOp7yetiBBgBRqAvI5CYmEzJ8PwnhgoO92VcIr13JgAijXCPje8nn9dNbncb+X3eHlsFT8wIMAKxgYAopF9ldXYV6VXmiERfJgCYAIjEveIxGQFGgBFgBOwjgHB/CP6x8W8fQ7tPMgFgF7le8ZyuC9CmkQHcGAFGoO8iMOGSLPrmjWWUl51kGwRoBPz82ZNRC/8vzE2mBVPyaNTQDOpXmEoZaYmUmnIhKgGChG0dPjpe1Ulb9rXQ2i+bDdfGBEDPEAD9S1Jp1rgcGjUkg0ryUygrHeeX2E2MEmfocvuprslNh0910qa9LbTjQKvtO+rkg4tnF9Dc8TmEUo36vQu8cxv3tNCqLWrlGUXrw/s5bVQ2DSlPo6K8ZEpL6X7Xoe2Luds7fXTmrIv2Hm2nDTub6VRNbJVxxD5mj8uhoRVplJ+dTGmpCd10RHDWnW4f1dS7afeRdlq7o6nH9oD7OXlEFo0ZlkkVxakxez/xOQhMUZmltCCFcrOSKDU5kRIDSqND2LPT5aeGFg+dqHJpn4frdzY7+TrwWIyAowhA6A+l/tj4dxRW6cGYAJCGqjd39JPb1aaVC+TGCDACfReBH9xVQZOGZ1lWAzBCKJp541NHZROEC2EMJSfJ5wM2t3lp7Y5men11XTciwEkC4Mf39tcMBqPW0emjZ1dUa2sIbmZrCOdGwjCMRKUkGJaPPXHM1tJgOKOKRHlRajcjRWYw7AfnuPWrFnpj9Vk62+SRecyyz9wJOXT/4lJKTwuwms49FbzX8Rdn0t1Xl2hGoRm2WGtTq5fWbGukt9fWKxNjMOxunl9Ik0dkU05mkvI5+nxEp+tctGZbE61YX2+JgWwHMwFJI1FKYHrD3AKaPS5XIy9U7iP2AF2RlZsaaOUmZ8gUq33ifl42MZfKi1NCRE6tno3U/TSaF3f2qun5NKif2uegPhbI0Z2H2ui9DfV08CT//rM6W/579BBISk7TjP+EBPsOieitNj5nYgIgPs/VYFcQB+wg1gXoMwfOG2UEQhCAYf2N60o1D5Jq23+8nX79QqWykaMyz8UD0unWBUWaxzi4+oDsOPiBDoPihQ9q6MuDbdpjTADIonehnx0CYP7kXLp+bqHmpVQxAkWrgwEDD/Ern3QndNR3QyRLAMwZn0N3XllMBTny+ai4c18ebKX/eKFSamkwmG9fUERzJ+RSZnooISE1SEAnzF9d76Z31p6l1VubVB8P6a9CAAAvVBgJ98yxh2NnOumVj2vPv7dhbyRogOvnFtAV0/IJxEus3c/ApYKAun1hMQ3ul+bIOhE5snlfC734Ya1jhJrTZ8Pj9R0E2PiPjbNmAiA2ziFqq/B5XawLEDW0eSJGIPYQePjGMrp0Qq6SZxZe2KffqY5oaPaiWQV0w6UFmifUidba7tMMouXr6pkAsAGoCgEAg+rB60u1EGW7xI1oiTAMsZalK6q1sHe7TYYAQPg69oH9qDSIZ67Y0EAvr6y1fGzKyCy668oSKit0hiQJnBBh4Jv3ttIf364Ki6iTJQDuXVRC8yfndUvLsQTAokPgexvuWPrzIBbvuaaEhvVPd8SgDlwX7ufhUx30/Ps1YXvZQQx9/epimjM+11CANVw88DmOO7ruS04NCBdLfl4dgYSEBEpKTtf+Q8k/bj2LABMAPYt/j8zu93u1lACQAdwYAUagbyGAH5nfv6OcxgzNlPox3NLupVc/rqOPN0cuPPeOK4q1qgOB+f1OnApC8ldsqKfC3BSCd9qomYXtG/XnFIDuqCBa44FrS6miJNWJIxOOgVB7GC8Id7fTrAiAf/7TCaX3InANgeUzzdaGtJYbLi10xOsvmkczSCs76A9vVtnOrZchAB65qYxmj89xnPDBvhD5gbN24jMHEQr4fFEldVTvWGWNi5551z5JBT0CRGcNH4SwaNXZ5fvrn4lIr+HGCEQLAZT5S07OIOT9gwjg1vMIMAHQ82fQIytAqUCPu4283k4uFdgjJ8CTMgI9hwBIgG/f0o8Qairy2OphxW+srouox+j2hUUE779RyUEnEIIxceBEO8G7ywSAPKIyEQDAFMZ/cb6ax1x+Fd17hmMYWhEAEE1DbriK5oS+uu37W+k//2oe/o/UlsWzChwnuURYQhjzidfO2CIBrAiAQ6c6IvrOYk91jR566s0q2nOkK43HTls4NY9uW1hE2RnORBVZrcEu5jD+8Xk8sMyZkH+rdSIlALoAr3xcZ9WV/84IhI0AK/2HDWFEBmACICKw9pZBu3QBvJ52AiHAjRFgBPoWArrIFLy3UB0HMa8psje6NTV2O8JmKgjiBzq8czJ50FgXjNIjpzvo0MkOQrgz0gUuGZih5cpCZT5QFTtwHXhWFF0QrQiA+xaXaKkXIS2BQhS9A/vgxzpCzEUNxInPTyF9EhMTNFLFyNmiK8r78KCgQUfhn/54Qvh3FeMf8yGSBDnep6q7zhANd+6iAek0pF8alRenSpFAdkkAMwIA+fMgwiBgp9pwt0CSIdVE1FSMf4ji1TS46URVJx2u7KSzTV0VfBDFMqwijYZWpGv6BKK7HrgGuwapGQGAMYvzUoTvLM4a5UJhwJ+pc1GHq+uOlRQka5U88M7KrB3joMrC7149rXokWn+VdA6z+wmP/EX906i0wFrQEuPsPtJGv335tHQKhqrxj/uPz0G8S0cquz4HcXdxLyCaOqA0ldJTrcOrmQSwda34IRUEEPKflKqF/LPSvwpw0enLBEB0cI7hWfxaiUCPu518fi9HA8TwSfHSGIF4QgA/fP/2zgrqV5Riui1ZAStEM9x4aaFGCMgYGPqk0SIARJscPTSTvrWkjAoEeedGqusy98DMiAu3ogMiSH50d4UWrmzWYBDBkEUahlFlhMBnEaINkTbkP1sRQigh98TrZ5Ryrs0IAJ3/NiJLcP/qmz2aUZuYkED5OUmUlX5Bsf90rYv+68XTmrFr1GSFNzHP9gOt9O46a8V2pF0smVdIIwabi2ViX9v2t9JvXpQTJ9TXb3Z3ROcNQ/RoZSd98EWDafk52bVjnsYWL/3hrSpl7RGUbfzebf009Xyr+wljWqYCgb7ukYNRs1w8Ks7xnbX1Gikk0757WzlNH51tWW0CpBCqJFhVe8C7ec2MfLpqRr6l2CtIuaXv1tCGXawJIHNW3EceAeT4Q+yP8/3lMYt2TyYAoo14jM4HXQBEA/i8naTx9RwREKMnxctiBOIDgW/d3E+rbW2WDggv4nPvVdOWffJ14W9bUKTpCRiVezNCjgkA9fskIyQJXGEMvvqJnCGkrwKCbVDhH2GSC23HsDUjAIwQgKd13ZdNmjEXXIoQYnKLZuXTxEuyNC/1H9+qMgRR1hCtOuumv35Yo3TPMSF0LaDAb5bfjgiFZWvqtH3INlUCAPjA4FWpQAA9BFSMyMoQW9M4ZxjnS1fUyC5d64dom4VT800NdeCyemsjPfee2ti4m/h8MUtZOlPnpv9+qdIy/QJnB9LLbCyQdRDtg8gg3inZhjtxz6ISmjwiy1SnAVEEv1h6Smls2TVwvz6IQEICJSYkdXn9Od8/pi8AEwAxfTzRXhxCTV3k9XSSz+dhEiDa8PN8jEAfQUDGK4of0fjRu+OAvPGvw6eSWsAEgNqlkzm7cAX7QN58R9OoyBIacZ0un5bDDJJBpqkQALLEE0rfoSGFwKjdfXWxVsc9KclY9MoJwT6EukPh3iySRtYg1fcgSwCEu36Z9/TAiQ762dPiVJRg3K0iatAf5M7rq+TvTvAcVrolMlUhZCKgnBDse+iGUq3cpEjbAmv9cGMDvfCBdQULmfeM+/RhBGD8JyafE/szj+zrwyjFzNaZAIiZo4idhfj9PvJ6oA2AaAA/EwGxczS8EkYgLhCA4NXMsWLvP0Ku//R2eGUHrX6k60AyAaB2pX5wVwVNGp4ljNywm6MfvAqZahX7j7fTr1+olPJeyhIAIC/+vLyaNu9tUQMmqDciGXDPS86RBEaD2c3RDx7LKt9d1ciTJQBOVru0HH2E0dttViHwiC5AusdXx+RKQD5wXSktmJInvJ9O5b4/dk9/GjtMXEnl6OlO+slTx4WwWEUpOLVOLODRJWU0e5y49KsqQWT3rPnQvxgoAAAgAElEQVS5+EUAyv7w+HO+f+85YyYAes9ZRXWlEAX0+9zkAQngc7NIYFTR58kYgfhFAIbRd24tFyrHqxorZkhZGRd4lgkA+bsGQ/ObN5ZRXraxqrqTZ4dVwZuLcnMicT7k5b/0Ua2WG23VZAgACPB9vFk95NxobohbLp4l9v47RTToc1uFk1tpFQTuQYYAUI3AEJ0P0oDuW1wqTAVQeT+RcvF/7irXBCWNWrjCgoFjWkXCIL/+meXV9MXuUCIpmuvEmq1SUWQiFqzeL/57H0Xg/2vvToAtq+s7gf/fe72xdNML3UAD7hoTQXFJXFDBJW6oUaOJ0TEYl0pSOlUzU0mlTFKJlbHGcTJbTbSMZRaVckkko1FxC8YFdwORgEZURAWa7qahF6D3997M79y+Tae5955z7zv/vv/73udYVIN97v/8z+d/7qv3/57/MhULzU4fXewv/t0xGQICgMlop7HVsjsaIBYKtEjg2JrBhQksGoHYBz0WMOs373WYjkodSpPhwMN0MOJ6b/r1s9MjHnRyz0sPW1a3kzspiwDWvV2Nt55vec8tjd7I17Vd9+/r3pR+/fq70tsv31pbXJMAYMeuw+ntl9821OKCvS4coxf+8NXnVKuy9+uI/uPVu6sOYltHXPMPLj27Wg2+1xEd9g9deUf6h2/WT5loEgD88Jb96b9e1s7c8bf+9v2qLfB6HU12Weh+LtYViCCk344foy4q2K+NfucVm9MFD+u9vWgsiviZr+9KH/jsfYfW1/0MbOs5PLbesdbAiy/qbzPsVIu2nlvlTLCA+f4T3HgpCQAmuvlOVOVjp4DDaXb2QLVjQIQCDgIECIwiMOovzaNcKz5TN91g2E77Ug0AooP55teeW20z1uuIIcsf+eKd6WNX3TlqU/X8XF2IEwvo/en7t/Rdhb9baJMA4Jobhl8xv1eln3rBmmoBtpP+v1mvI0cHL65T13FvGpbUlTOocztK48e0klisrtcxzI4Vb3xpZ2pRryPe/sf9x3SCto5f/IW16eXP3JBW9tl2r9/zNOhnSNSz7XAo7rfu+xsjUv7iY9tS1NlBoFagmu+/PC2rFvsz37/Wq8ATBAAFNkqpVeqMBogQ4KDRAKU2knoRKFgghqL+7is3pzPW9/6FIccvoXWdMQFAswemzjG2KfuzD29NP7p1f7MChzhrUIep6ZvtugAgOpqxBd+wuxb0uo3YJSG8+u1w0VbQcPy12wpL6gKAQcPbh2jWo6e+7oVnVDsaLCQAiA7un7z+3LS5z/D/YaaLNL2H2A0iQofTTplJu++ZrRaDjPn08R248db9PddGqGujtm2PvZdBz2XboU5TQ+dNmMCRIf/R+Y9t/mLRP8dkCggAJrPdxljr40YDWCRwjG3h0gQmSyDm+776kk1993mvWzhrlLutCx0EAM1UX/Gs09Ozn7C275ZiuTq1UbtB1266VVxdABCLF77niu0D97BvJpXSH7/23PTQc3sPxR9mSHvT6x173qBrN+1c1gUAW3YcTH/07ptbm+ox6HpNg5nHP+LUFFNUTj2p9/oUTUeKjGI+zGfqRg3k+BnYrV/dtXN+h4cxcm6ZArHQ39T0sjQzs9IWf2U20VC1EgAMxeXkrkCMBoiRALFt4PzcYYsEejQIEKgVeNnTN6RLLlzXd0uqq769J73ro733VK8tfMAJg4YYCwCaycaq5+c/uPfaB7nfHl706M6Q+lV9hlpfd+Pe9LbLbh14I3UBQFsjGH7m/idV005iH/ZeR45RLsdeJxZNfMoFvd+mxzSNmKIRUzUGHXUBwHdv2pf+y3tvafbgNDir7npfuGZPNTx90BHrisTc+n5rizR5RhpUdcGnvOYFm9LTHtN/l4Km0zRGqch5Dz45/daLzkhrV/d+Nm/ediC96Z39dy4Y5Zo+szgEpqZnqiH/3vovjvaMuxAALJ62HMOdzKe5udnOtIBqp4A5WwaOoRVcksCkCAzqnDR90zfKvQ56gywAaCY6aKG2psPwm13pvmfVdVxiG7rfe8dPFhQAtNX5qRvlkvtNdF3I1qQzXdchb/tNcd31mtR5UMc6Rol8/prd6a8+3t6ii6M+y+MM0uqmSezcczi98yPb0ndv2jvq7fncIhM4+ta/Gu6/IsV/OxaHgABgcbTjWO+iGg0wdyjNHo7RALYMHGtjuDiBggUGLqB3cC5d9qnb0xf/eU/rdzBo6KsAoJ677q12zK+O+fPxFj3HEW/+f+kp69O6Pm/Vm3Rc6kYAfOdHe9Nb3zd4FEGTe6t7Ex1zxD/6pTuaFDXSOQ88a1V6+uNO6/smvMl9ttEhH6bybVxvUMd6mIUEh6n3KOcOCtKinhF2/PCWfaMU3egzz79wfd+FPIf9Wdjogk6aWIF46z8zs6Ia7m+u/8Q2Y9+KCwAWX5uO7Y7m5g53FgiMP+cOGw0wtpZwYQJlCrztDfdPZ2/svYp8m3Owj7/7QW9lh/2ldynuAhArtMdCbWtO6T2/etxPW5Nh9XUBQFtvtevWShi3VZPt3trokA9zn21c7/cvPSf93ANP6nnZYb/jw9R9mHPr1iMZpqwc5+YeyZOjzspsX6Dz1j+G+0fH31v/9oXLKFEAUEY7LKJadKYFVEHA7CG7BSyilnUrBBYqMCgAaPIWd9TrD1p5e9jOwVIMAOo6z6O2S1ufa9KGdffQZJh5k/oOWtG+yedzn9NkukQbHfJh7qON6w362dLk+RimvqOeW7cDwKjltvW5kkZKtHVPyhlOIN70x7Z+3voP5zaJZwsAJrHVJqDO8/Pz1eKA3UUC5+ZnjQiYgHZTRQK5BOqGkQsAei/M1WTIdq82q1tZ/RNf3pku/3yzoeh1nedcz0zTcpt08OruQQBwr3YbHfKmbRfntXG9QQHArrsOpz//6LZ0/Y3jndsuABjmqXDuiRTovvVfFnP9Z2KbXnP9T6T/OK4lABiH+hK6ZicIOJRmYzRArA8wN7uE7t6tEiDQFaj75VcAUG4A8PwL16WXXLwhrVhe5i+FJQUAg3acKOGnwVIcAZDzZ8swbVq3VeEwZeU41wiAHKrll9l56x9z/Zeb619+c7VWQwFAa5QKGiQQCwV2RwTE+gCCAM8LgaUlMM4AIKT7vSFs0nk8tqWW4hSAuv3Dx/0kN2nDEzUC4I0vPTM94bzV4ybpe30BwPiapvS1NAQA43s2xnHleOsfHf/OQn/e+o+jDcZ5TQHAOPWX4LXn52erzn9MDYg1AqqtAx0ECCx6gXFOARh07Sadx6UeANR1nsf98DZpw7p7MAXg3lZsY0j+MM9EG9czBWAY8d7nCgAWbjgJJRzd2m8mhvsvS1NTZS7uOgmWk1xHAcAkt94E1z2CgBgJYOvACW5EVScwpIBFAO8LVjcyYhLWAGiysvyQj0rrp5cQAMzOzafPfH1X+sBnd7R+f20W2EaHfJj6tHG9xbAI4LY7D6U/ff+WtPWOg8PwOZdAM4F44z+9rHrjPxXD/qej41/mtK5mN+SshQgIABai57MLFuhOB6hGBMwdslDggkUVQKBcgUF7YDd5izvqndkF4N/KDfumr67z3GRY+aht19bn6u7hRI0AaOs6bbn0KqeNDvkw9Wvjem/5zfulB5y1sudlc/5sGeY+68K+UtYqGOaenDsBAtHxn5o5Zp6/jv8EtFr2KgoAshO7QL1Ad+vAzkKBMTXAQYDA4hMYNH8+5x7UTzp/dXr1JZvSyaum74M6bOdgKa4BUNdxuXPP4fSOv9uabvjJvmIf2hMVANR1Zq+7cW9622W3FusUFau7h7ZDjDauN+h7OWzglbNxBo1U2Lt/Lr3niu3pq9fdlbMKyl4qAkc7/p1t/WKofwz/dxAIAQGA56AYgWrHgJgacGR9AFsHFtM0KkKgFYHffNEZ6SkXrOlZVs7h0YNWsRcA1DftmRtWpN995eZ0xvpYKOq+xyR0XE5UAFC3YOLN2w6kN73zp/XoYzyjjQ75MNVv43qve+EZ6eLH9P7ZMj+f0pXf2pXe+8nbh6lWlnP/+LXnpoeeu6pn2YcOz6ePXXVn+sgX78xybYUuHYHOyv6xqv/yari/jv/SafumdyoAaCrlvBMm0A0CYrHA7ogAiwWeMH4XIpBN4GVP35AuuXBdWjbT+y3ENTfck/7nB7e0fv1Ln7cxPfPn16ZeLz8EAM24B3Vc4g3rFV/ZmT78j3c0K2wMZ52oAKBupfdS9qQf1ARtdMiHaeI2rlf3syXXyIsIF1/01PXV7e7ZO5vuumc2bdt5KN2y/WC6feehdMNP96UYIdM96naJuOrbe9K7PrptGD7nEjgqMDU901nVX8ffU1EjIADwiBQsECMCYvvAuaNBgFEBBTeXqhGoEajbBzvXIli/f+k56eceeFLP2gkAmj22g0ZvRAnf/v496b9/oP3wplnt6s86UQHAqpXT6U9ef27afPqKnpWKt7zxhjfe9JZ6tNEhH+be2rjeoGk+UZctOw6mP3r3zSm+720er3nBpvS0x5zWM1zs9Ua/Lqj48W0H0lvec0vr9WzznpVVnsDU1PSRLf2OfeNvuH95LVVOjQQA5bSFmvQViCAg1geMLQQPp9nYPnAuthCcZ0aAwAQJROfoza89N52zqXfnaP/BufShf9iRrvzW7tbu6iHnrEpvfOlZ6fS1ywQARwRGmRM9aBpFFLtj1+H09stvSz+8ZX9rbdct6KkXrEn/7jkb08x0SvsPzqfd9xxOd+zu/HPTlv3p9l2H03dv2jvwuicqAIhK/Kdf25xiJEC/I2dY8vpfOiM9+ZGrU3Q+4410TM+IVeW3H3kr/ZOtB1Is2jjoaKNDPsxD0Mb1HnT2qvTvX3Zm2ri29zSVe/bNpfd+sv359YNGxty9bzb99Se2p2985+6jHHUhaK56RgW6a3mcctJMOnBoLu2+ezbtuvtw9d2N79Edew5XQZ5jcgQ6Hf/lR1f27wz11/GfnBYcX00FAOOzd+WRBCIMmE8xPaC7c0D8u4MAgckQeMMvn5mecN7qnm/MItP75nfvTn/24dtau5lffebp6XlPXJtm+kw7MAKgGXXdQoCzs/Pps9/cld7/mfa3uIsO9aMfdkrPZyZqH8Ot3/yXg9/unsgAoK5Du+ee2fRXn9ie/ulf7+0YNmuFwWdF2BXfr43reneC4/v1pW/vSe/++8FDzOvqX+IigCEzaCHApvc+TDvUfSd6PZd1IWiOn4Hde4qpUM943No0fd+1UKtT7EIwTOuP8dypqVR1/Kej4++N/xhbYqIvLQCY6OZbypU3KmApt757n1yBZ/78aenlv3h6WrWi92+hbXaO4pftP3z1OX23BwtFAUDzZ+l3XrE5XfCw/m+2Y85z7AbQ5iiAx/3sqek1z9+U1pwSW1fd92jasTuRAUDdqJOo8z9/v/31Ll757NPTs36hf9i178BcuuxTt1chwKBjUgOAunq3/XzWhYtfv/6u9PbLt96H+jeevyk9/bG9pw3EyTFy4L1X3J6+dn17uwGcvXFF+o8v35zO3NA7HIrrfudHe9Nb31f2DhXNf1otwjNjVf9Y3G86VvVffmRV/7hPb/wXYWtnvyUBQHZiF8gv0B0V0JkeELsIWDQwv7orEBhFoK5THp2j79y0N/3vv7ltwfNgf+UZG9LzntR/0UEBwHCL9r3gyevSiy/akFYs7/0LZ463l7/3qrPTeQ86ue/b/6ZDpk9kABDPVd2ohdj28m8/d0f6zDd2jfI1us9n4m10rNOw4bTeU13iA03nl9d1pEsdAVAXvMzNpXTVtfUjIJo0SF2HetB0pieetzpdesnGdOpJvUOtuP73f7ov/bf3b1nwz8DuvcTUkKc8ak3ft/+TsDZFk3ZZjOcY5r8YW3X89yQAGH8bqEFrAveOCpiLIGAu/jkciwe0dgUFESCwcIG6Dkb8Mvqpr+2sOkijHo966CnptS/YlNav6d8hEgAM51sX3oRnG23XbfMIcJ77xHVp+bL+b7hu+Mm+9J//+pbax+REBwCxKN2lz9uUTjmpz3jrlKrV4f/y49vTtT9Y2LzraJf/8KtnpUc8sH9QElM0Pvm1XelvrqyfolH3/Sw1AIiHYNAUo/j7WBMhDD73TwtbZ+S3XnxGetL5/TvUdWFL3WiaCCu+et2e9OcfWfiOAM943GkpRiucvKr/s3jbjoPpf3zwtmq9CEcBAvG2f2qms5XfzApv+wtoksVWBQHAYmtR93NE4EgYMHeoMyqgWjRwThjg+SBQgEB0WP7g0rPTAzf33g87qnjwUHRYdqbLR9ha7mcfcFL6jUs2pc0bey82eCyBKQDDPRB1owC6oUq03f/9wugr3TfptAzzFv1EBwDhUDcKIM7ZesehdNmnb19QCFDXGe1e5399aEvtAoBx7iQHAHXz8uP+IniJBQGv/t5owctLLl6fnvfEdSl+jvU6miyy2WQUQJTz5Wv3pL/42PbhvqTHnN0kCM25fsfIFV+qH5ya6mzjFx3/6ej4B4Qh/kv1cch53wKAnLrKLkCg8/a/2kXgyIiAanTA/KwwoIDWUYWlKxBrAfzKMwa/lYoQ4AvX7E7v+9TtjaEufOTq6m1X3Zv/boECgMa0R0+sG5YfJ0bnJRZ0jMXuht16LbZKe/bj1/btYHV/pl//o73pbZc1m7M8jgCgybD8uJe79s6mj121sxr1MswRz3iMcjn/waf0Hdod5cWojI9/OQKZZiM+JjkAiPutW+xuIeZNns2fbj2Q/s+Ht9a+Ta8blh/1jJEA3/3x3mrthrrdG45/duJn7Esu3tB3/Yzu+U3rO8yz6dzhBKamZ450/Fek6enu1BAd/+EUnT2MgABgGC3nLgKBTiAwNzdbrRXQmSpweBHcl1sgMHkCTd5cRngXW5d99Et3Dlw1PTpDv/as09PjHn7qwCHjxysJAIZ/bpq8Vex20uNt6+ev3p0+/Y1dtUFALPj3oqeuT/c/c2XfOf/d2g47fH4cAUDUtck0hjhvdm4+/XjLgfTxr+ys3R0g3jw/5/Fr07Mev7a2czfKmhqTHgA0GWHUNY8pJB/54p3pX3+8b+AX4ZEPObkKLOuezWGmGMQ6Am946ZnpfmesrP0SRkj0tevuSp/4ys5qBMOgI0ZAvfii9eln7n9Smpke3Ikcpr61lXTC0AKdLfxWHhnmHx/X6R8a0QdGEhAAjMTmQ4tHYP5IGNAJAmKqgDUDFk/rupOyBYb5BTg6MvGL74237k8/uHlf9dY0frl98Dmr0kPOXpXOOn1F345/dK7SfOq5FaAAYLRnpMkQ/WNLjkXRbttxKN28/UC68Zb91T7kcWw+fUU694yV6cFnr0qrT56p7fjHZ0bptIwrAIj6Ngm6ulbxnMez/dNtB9Kt2w+mm27bX/1VPOsxZeYBZ61M52xa0XcXjeNbM8p5x+Vbh3p7POkBQBg0Dani3HjLvvOuw+mmLfvTj7YcSHfuOVQxrl+zPD1o88rKfd3qWH198HdllEUGh6lnXD1Gc2zfeagKRaO+8ayMUtduWQtda2W0nx5L+FNHVvLvDvOPBf50+pfw8zDGWxcAjBHfpcsTiHUCji4gWO0mYAHB8lpJjRaTQKzcHcOYoxOY44ivcKyovWnd8rSux4KAAoDR1WOY/i8/bcPAxcVGL733J0ddZHCcAUC8kY41KWLed10nsk2vYUdJdK+9GAKAuJfHPvyUaiHGptOBFmIfnf+rv3d3etffb6sd6XL8dU5kPbvXbnORwYW4LYnPVp3+eNPfXdCvJklaEihuctwCAoBxt4DrFysQnf+5uXunCczPdZJ2BwEC7QpECBB7vUcI0Fn0qL0j3oDGYnSXPnejAOAIa5NFypq2wEWPXlOtubDmlP5bmjUtq+68CGtGXVxwnAFA975e98JN6cmPWpOWzbT8kPeAW8jigoslAOiGAL/+3E0Dt0ese+7q/n4hnf9u2TES4FXP2ZjO3LC87nIL/vs2FhdccCUWeQFTU1Npqur0dxb067zpdxAoR0AAUE5bqEnRAvNpbrYzRSBGCMzPz8aI4s5hlEDRLadykyHQdEGzpncTX8ubY/jz321Np526LP32i88QAGQIAKLImHP8ymdvrJ0f3bTtep0Xb7Nj+7av/MtdIxVTQgAQFY9tDWMnhVyBSTz33/vJvvSeK7YPNez/WNTFFADEfUXAGJ3rB529qvWAcZSFSvs9wDEl6lXP3Vh9n+rm7o/0JUgp3bNvLn38y3dWawk4WhSIDn+aOrJ6f7zp1+lvUVdRGQQEABlQFbn4BWKqwHy1ZsBsFQZUCwnG/ycUWPyN7w6zCkTnKDpJC+kgxZz/62/cW+2xHh3HQVuDmQLQXnO20XbH1yY6WFffcHf64Gd31C5+NuhOSgkAoo6jLlg56P6i47/nntn06a/vrFb8X8ix2AKArkWbz2d3cdK//dyO9C8/3LsQ7vt89uLHrEkvePL6atpSWyOi4q1/BEOxreoPb+msK+EYUeCYRok3+9PTsT6ETv+Imj42JgEBwJjgXXaxCXQWE6xGBsQOA3OHU4QEQoHF1s7u50QIRAfp+ReuS084b3XjheGiXjEUd8uOg1Un6AvX7DlaVQHAv221NqcAHP88dFeojw73pnWxpdXwT0x0ru7eN5uu/cHe6m3lsNuf9bpiSQFAt37xxjc6eo966Mnp1JOaLYB4/L3FM79958H05WvvarTTQpPWWKwBQDd8ibUrHv+I1dW0gGE72N2fMVd+a1e68lu7m3COfE5s43fxY06rFn0cddpILJgZa6Bc8dWdtTsdjFzRxf7B6u3+keNIh7/b8Z+ajmdohB9yi93M/RUvIAAovolUcFIFYg2BTiAQIwUOV8FAFQocGSdQjRYwfWBSm1e9T5DAk85fnR778FOr1c/XnjqTViyfPvpLe/wyHqvJd1bwPpC+cM1uv+SeoHZpcpno4D7x/NXVEOxY7f/kVdNpxbJ4Y3bvp+NHYCzsF+14+85D6cdbD6Srv3dPuvYH9zS5xKI5J+aAx2JwDzhzZdq4bnlauXy62tXi2A5qPO8HD89VuyBE0BVvcmNruDYCkkUDOcSNxJSApzxqdbUDRS/z7rO578Bc2nrnwepnyzi8IxCNn4OxrV98p9acPJOWL5+6zzSBGC0T36U79hxKN287WH2HvnrdaFNmhmBcXKce19k/2tGfmklT0xHSxT/51/BYXKjupkQBAUCJraJOi1bg+KkD94YCVRpQ3bdpBIu2+d0YAQIECBAgUILAsZ39mME/NX20kx/D+jsdfm/3S2gqdWhfQADQvqkSCQwhEKMEYj2Buc6fMWKg+jOmD8yn+F8nFYg/jwkIjBwYwtipBAgQIECAwJITOK6TX93/kQX7UjWcv/Nmv+rwV519b/eX3DOyRG9YALBEG95tT4bAvWFANyC498/u9IEqJBAQTEaDqiUBAgQIECDQjsDxHfwjw/OrWfvxd/FW/8g/nf/uDOHX2W+HXymTKyAAmNy2U/MlL9AdPdAZNdBZhPDIwoPVSIKjkwmWvBQAAgQIECBAYPEIdDryMyne5Hc7+fFGv/Pf5uovnpZ2JzkEBAA5VJVJgAABAgQIECBAgAABAgQKExAAFNYgqkOAAAECBAgQIECAAAECBHIICAByqCqTAAECBAgQIECAAAECBAgUJiAAKKxBVIcAAQIECBAgQIAAAQIECOQQEADkUFUmAQIECBAgQIAAAQIECBAoTEAAUFiDqA4BAgQIECBAgAABAgQIEMghIADIoapMAgQIECBAgAABAgQIECBQmIAAoLAGUR0CBAgQIECAAAECBAgQIJBDQACQQ1WZBAgQIECAAAECBAgQIECgMAEBQGENojoECBAgQIAAAQIECBAgQCCHgAAgh6oyCRAgQIAAAQIECBAgQIBAYQICgMIaRHUIECBAgAABAgQIECBAgEAOAQFADlVlEiBAgAABAgQIECBAgACBwgQEAIU1iOoQIECAAAECBAgQIECAAIEcAgKAHKrKJECAAAECBAgQIECAAAEChQkIAAprENUhQIAAAQIECBAgQIAAAQI5BAQAOVSVSYAAAQIECBAgQIAAAQIEChMQABTWIKpDgAABAgQIECBAgAABAgRyCAgAcqgqkwABAgQIECBAgAABAgQIFCYgACisQVSHAAECBAgQIECAAAECBAjkEBAA5FBVJgECBAgQIECAAAECBAgQKExAAFBYg6gOAQIECBAgQIAAAQIECBDIISAAyKGqTAIECBAgQIAAAQIECBAgUJiAAKCwBlEdAgQIECBAgAABAgQIECCQQ0AAkENVmQQIECBAgAABAgQIECBAoDABAUBhDaI6BAgQIECAAAECBAgQIEAgh4AAIIeqMgkQIECAAAECBAgQIECAQGECAoDCGkR1CBAgQIAAAQIECBAgQIBADgEBQA5VZRIgQIAAAQIECBAgQIAAgcIEBACFNYjqECBAgAABAgQIECBAgACBHAICgByqyiRAgAABAgQIECBAgAABAoUJCAAKaxDVIUCAAAECBAgQIECAAAECOQQEADlUlUmAAAECBAgQIECAAAECBAoTEAAU1iCqQ4AAAQIECBAgQIAAAQIEcggIAHKoKpMAAQIECBAgQIAAAQIECBQmIAAorEFUhwABAgQIECBAgAABAgQI5BAQAORQVSYBAgQIECBAgAABAgQIEChMQABQWIOoDgECBAgQIECAAAECBAgQyCEgAMihqkwCBAgQIECAAAECBAgQIFCYgACgsAZRHQIECBAgQIAAAQIECBAgkENAAJBDVZkECBAgQIAAAQIECBAgQKAwAQFAYQ2iOgQIECBAgAABAgQIECBAIIeAACCHqjIJECBAgAABAgQIECBAgEBhAgKAwhpEdQgQIECAAAECBAgQIECAQA4BAUAOVWUSIECAAAECBAgQIECAAIHCBAQAhTWI6hAgQIAAAQIECBAgQIAAgRwCAoAcqsokQIAAAQIECBAgQIAAAQKFCQgACmsQ1S35oE0AAAxXSURBVCFAgAABAgQIECBAgAABAjkEBAA5VJVJgAABAgQIECBAgAABAgQKExAAFNYgqkOAAAECBAgQIECAAAECBHIICAByqCqTAAECBAgQIECAAAECBAgUJiAAKKxBVIcAAQIECBAgQIAAAQIECOQQEADkUFUmAQIECBAgQIAAAQIECBAoTEAAUFiDqA4BAgQIECBAgAABAgQIEMghIADIoapMAgQIECBAgAABAgQIECBQmIAAoLAGUR0CBAgQIECAAAECBAgQIJBDQACQQ1WZBAgQIECAAAECBAgQIECgMAEBQGENojoECBAgQIAAAQIECBAgQCCHgAAgh6oyCRAgQIAAAQIECBAgQIBAYQICgMIaRHUIECBAgAABAgQIECBAgEAOAQFADlVlEiBAgAABAgQIECBAgACBwgQEAIU1iOoQIECAAAECBAgQIECAAIEcAgKAHKrKJECAAAECBAgQIECAAAEChQkIAAprENUhQIAAAQIECBAgQIAAAQI5BAQAOVSVSYAAAQIECBAgQIAAAQIEChMQABTWIKpDgAABAgQIECBAgAABAgRyCAgAcqgqkwABAgQIECBAgAABAgQIFCYgACisQVSHAAECBAgQIECAAAECBAjkEBAA5FBVJgECBAgQIECAAAECBAgQKExAAFBYg6gOAQIECBAgQIAAAQIECBDIISAAyKGqTAIECBAgQIAAAQIECBAgUJiAAKCwBlEdAgQIECBAgAABAgQIECCQQ0AAkENVmQQIECBAgAABAgQIECBAoDABAUBhDaI6BAgQIECAAAECBAgQIEAgh4AAIIeqMgkQIECAAAECBAgQIECAQGECAoDCGkR1CBAgQIAAAQIECBAgQIBADgEBQA5VZRIgQIAAAQIECBAgQIAAgcIEBACFNYjqECBAgAABAgQIECBAgACBHAICgByqyiRAgAABAgQIECBAgAABAoUJCAAKaxDVIUCAAAECBAgQIECAAAECOQQEADlUlUmAAAECBAgQIECAAAECBAoTEAAU1iCqQ4AAAQIECBAgQIAAAQIEcggIAHKoKpMAAQIECBAgQIAAAQIECBQmIAAorEFUhwABAgQIECBAgAABAgQI5BAQAORQVSYBAgQIECBAgAABAgQIEChMQABQWIOoDgECBAgQIECAAAECBAgQyCEgAMihqkwCBAgQIECAAAECBAgQIFCYgACgsAZRHQIECBAgQIAAAQIECBAgkENAAJBDVZkECBAgQIAAAQIECBAgQKAwAQFAYQ2iOgQIECBAgAABAgQIECBAIIeAACCHqjIJECBAgAABAgQIECBAgEBhAgKAwhpEdQgQIECAAAECBAgQIECAQA4BAUAOVWUSIECAAAECBAgQIECAAIHCBAQAhTWI6hAgQIAAAQIECBAgQIAAgRwCAoAcqsokQIAAAQIECBAgQIAAAQKFCQgACmsQ1SFAgAABAgQIECBAgAABAjkEBAA5VJVJgAABAgQIECBAgAABAgQKExAAFNYgqkOAAAECBAgQIECAAAECBHIICAByqCqTAAECBAgQIECAAAECBAgUJiAAKKxBVIcAAQIECBAgQIAAAQIECOQQEADkUFUmAQIECBAgQIAAAQIECBAoTEAAUFiDqA4BAgQIECBAgAABAgQIEMghIADIoapMAgQIECBAgAABAgQIECBQmIAAoLAGUR0CBAgQIECAAAECBAgQIJBDQACQQ1WZBAgQIECAAAECBAgQIECgMAEBQGENojoECBAgQIAAAQIECBAgQCCHgAAgh6oyCRAgQIAAAQIECBAgQIBAYQICgMIaRHUIECBAgAABAgQIECBAgEAOAQFADlVlEiBAgAABAgQIECBAgACBwgQEAIU1iOoQIECAAAECBAgQIECAAIEcAgKAHKrKJECAAAECBAgQIECAAAEChQkIAAprENUhQIAAAQIECBAgQIAAAQI5BAQAOVSVSYAAAQIECBAgQIAAAQIEChMQABTWIKpDgAABAgQIECBAgAABAgRyCAgAcqgqkwABAgQIECBAgAABAgQIFCYgACisQVSHAAECBAgQIECAAAECBAjkEBAA5FBVJgECBAgQIECAAAECBAgQKExAAFBYg6gOAQIECBAgQIAAAQIECBDIISAAyKGqTAIECBAgQIAAAQIECBAgUJiAAKCwBlEdAgQIECBAgAABAgQIECCQQ0AAkENVmQQIECBAgAABAgQIECBAoDABAUBhDaI6BAgQIECAAAECBAgQIEAgh4AAIIeqMgkQIECAAAECBAgQIECAQGECAoDCGkR1CBAgQIAAAQIECBAgQIBADgEBQA5VZRIgQIAAAQIECBAgQIAAgcIEBACFNYjqECBAgAABAgQIECBAgACBHAICgByqyiRAgAABAgQIECBAgAABAoUJCAAKaxDVIUCAAAECBAgQIECAAAECOQQEADlUlUmAAAECBAgQIECAAAECBAoTEAAU1iCqQ4AAAQIECBAgQIAAAQIEcggIAHKoKpMAAQIECBAgQIAAAQIECBQmIAAorEFUhwABAgQIECBAgAABAgQI5BAQAORQVSYBAgQIECBAgAABAgQIEChMQABQWIOoDgECBAgQIECAAAECBAgQyCEgAMihqkwCBAgQIECAAAECBAgQIFCYgACgsAZRHQIECBAgQIAAAQIECBAgkENAAJBDVZkECBAgQIAAAQIECBAgQKAwAQFAYQ2iOgQIECBAgAABAgQIECBAIIeAACCHqjIJECBAgAABAgQIECBAgEBhAgKAwhpEdQgQIECAAAECBAgQIECAQA4BAUAOVWUSIECAAAECBAgQIECAAIHCBAQAhTWI6hAgQIAAAQIECBAgQIAAgRwCAoAcqsokQIAAAQIECBAgQIAAAQKFCQgACmsQ1SFAgAABAgQIECBAgAABAjkEBAA5VJVJgAABAgQIECBAgAABAgQKExAAFNYgqkOAAAECBAgQIECAAAECBHIICAByqCqTAAECBAgQIECAAAECBAgUJiAAKKxBVIcAAQIECBAgQIAAAQIECOQQEADkUFUmAQIECBAgQIAAAQIECBAoTEAAUFiDqA4BAgQIECBAgAABAgQIEMghIADIoapMAgQIECBAgAABAgQIECBQmIAAoLAGUR0CBAgQIECAAAECBAgQIJBDQACQQ1WZBAgQIECAAAECBAgQIECgMAEBQGENojoECBAgQIAAAQIECBAgQCCHgAAgh6oyCRAgQIAAAQIECBAgQIBAYQICgMIaRHUIECBAgAABAgQIECBAgEAOAQFADlVlEiBAgAABAgQIECBAgACBwgQEAIU1iOoQIECAAAECBAgQIECAAIEcAgKAHKrKJECAAAECBAgQIECAAAEChQkIAAprENUhQIAAAQIECBAgQIAAAQI5BAQAOVSVSYAAAQIECBAgQIAAAQIEChMQABTWIKpDgAABAgQIECBAgAABAgRyCAgAcqgqkwABAgQIECBAgAABAgQIFCYgACisQVSHAAECBAgQIECAAAECBAjkEBAA5FBVJgECBAgQIECAAAECBAgQKExAAFBYg6gOAQIECBAgQIAAAQIECBDIISAAyKGqTAIECBAgQIAAAQIECBAgUJiAAKCwBlEdAgQIECBAgAABAgQIECCQQ0AAkENVmQQIECBAgAABAgQIECBAoDABAUBhDaI6BAgQIECAAAECBAgQIEAgh4AAIIeqMgkQIECAAAECBAgQIECAQGECAoDCGkR1CBAgQIAAAQIECBAgQIBADgEBQA5VZRIgQIAAAQIECBAgQIAAgcIEBACFNYjqECBAgAABAgQIECBAgACBHAICgByqyiRAgAABAgQIECBAgAABAoUJCAAKaxDVIUCAAAECBAgQIECAAAECOQQEADlUlUmAAAECBAgQIECAAAECBAoTEAAU1iCqQ4AAAQIECBAgQIAAAQIEcggIAHKoKpMAAQIECBAgQIAAAQIECBQmIAAorEFUhwABAgQIECBAgAABAgQI5BAQAORQVSYBAgQIECBAgAABAgQIEChMQABQWIOoDgECBAgQIECAAAECBAgQyCEgAMihqkwCBAgQIECAAAECBAgQIFCYgACgsAZRHQIECBAgQIAAAQIECBAgkENAAJBDVZkECBAgQIAAAQIECBAgQKAwAQFAYQ2iOgQIECBAgAABAgQIECBAIIeAACCHqjIJECBAgAABAgQIECBAgEBhAv8PlmkY4rFG2+EAAAAASUVORK5CYII="/>
          <p:cNvSpPr>
            <a:spLocks noChangeAspect="1" noChangeArrowheads="1"/>
          </p:cNvSpPr>
          <p:nvPr/>
        </p:nvSpPr>
        <p:spPr bwMode="auto">
          <a:xfrm>
            <a:off x="155574" y="-144463"/>
            <a:ext cx="3039745" cy="303975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3"/>
          <a:srcRect l="30828" b="12484"/>
          <a:stretch/>
        </p:blipFill>
        <p:spPr>
          <a:xfrm>
            <a:off x="9753599" y="120673"/>
            <a:ext cx="2250505" cy="1159487"/>
          </a:xfrm>
          <a:prstGeom prst="rect">
            <a:avLst/>
          </a:prstGeom>
        </p:spPr>
      </p:pic>
    </p:spTree>
    <p:extLst>
      <p:ext uri="{BB962C8B-B14F-4D97-AF65-F5344CB8AC3E}">
        <p14:creationId xmlns:p14="http://schemas.microsoft.com/office/powerpoint/2010/main" val="42539699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1441351" y="115888"/>
            <a:ext cx="9304713" cy="1143000"/>
          </a:xfrm>
        </p:spPr>
        <p:txBody>
          <a:bodyPr>
            <a:normAutofit/>
          </a:bodyPr>
          <a:lstStyle/>
          <a:p>
            <a:pPr algn="ctr"/>
            <a:r>
              <a:rPr lang="en-GB" sz="4800" b="1">
                <a:ea typeface="ＭＳ Ｐゴシック" charset="-128"/>
              </a:rPr>
              <a:t>Next Steps</a:t>
            </a:r>
            <a:endParaRPr lang="en-GB" sz="4800">
              <a:solidFill>
                <a:srgbClr val="336666"/>
              </a:solidFill>
            </a:endParaRPr>
          </a:p>
        </p:txBody>
      </p:sp>
      <p:pic>
        <p:nvPicPr>
          <p:cNvPr id="25" name="Picture 24"/>
          <p:cNvPicPr>
            <a:picLocks noChangeAspect="1"/>
          </p:cNvPicPr>
          <p:nvPr/>
        </p:nvPicPr>
        <p:blipFill rotWithShape="1">
          <a:blip r:embed="rId3"/>
          <a:srcRect l="30828" b="12484"/>
          <a:stretch/>
        </p:blipFill>
        <p:spPr>
          <a:xfrm>
            <a:off x="9753599" y="120673"/>
            <a:ext cx="2250505" cy="1159487"/>
          </a:xfrm>
          <a:prstGeom prst="rect">
            <a:avLst/>
          </a:prstGeom>
        </p:spPr>
      </p:pic>
      <p:sp>
        <p:nvSpPr>
          <p:cNvPr id="2" name="TextBox 1"/>
          <p:cNvSpPr txBox="1"/>
          <p:nvPr/>
        </p:nvSpPr>
        <p:spPr>
          <a:xfrm>
            <a:off x="464024" y="2661313"/>
            <a:ext cx="9075761" cy="132343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2000" b="0" i="0" u="none" strike="noStrike" kern="1200" cap="none" spc="0" normalizeH="0" baseline="0" noProof="0">
                <a:ln>
                  <a:noFill/>
                </a:ln>
                <a:solidFill>
                  <a:srgbClr val="4472C4"/>
                </a:solidFill>
                <a:effectLst/>
                <a:uLnTx/>
                <a:uFillTx/>
                <a:latin typeface="Calibri" panose="020F0502020204030204"/>
                <a:ea typeface="+mn-ea"/>
                <a:cs typeface="+mn-cs"/>
              </a:rPr>
              <a:t>Research project to review overall impact of implementation plan</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2000" b="0" i="0" u="none" strike="noStrike" kern="1200" cap="none" spc="0" normalizeH="0" baseline="0" noProof="0">
                <a:ln>
                  <a:noFill/>
                </a:ln>
                <a:solidFill>
                  <a:srgbClr val="4472C4"/>
                </a:solidFill>
                <a:effectLst/>
                <a:uLnTx/>
                <a:uFillTx/>
                <a:latin typeface="Calibri" panose="020F0502020204030204"/>
                <a:ea typeface="+mn-ea"/>
                <a:cs typeface="+mn-cs"/>
              </a:rPr>
              <a:t>Recruitment drive to increase team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2000" b="0" i="0" u="none" strike="noStrike" kern="1200" cap="none" spc="0" normalizeH="0" baseline="0" noProof="0">
                <a:ln>
                  <a:noFill/>
                </a:ln>
                <a:solidFill>
                  <a:srgbClr val="4472C4"/>
                </a:solidFill>
                <a:effectLst/>
                <a:uLnTx/>
                <a:uFillTx/>
                <a:latin typeface="Calibri" panose="020F0502020204030204"/>
                <a:ea typeface="+mn-ea"/>
                <a:cs typeface="+mn-cs"/>
              </a:rPr>
              <a:t>Align PSP to portfolios and service line reporting</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2000" b="0" i="0" u="none" strike="noStrike" kern="1200" cap="none" spc="0" normalizeH="0" baseline="0" noProof="0">
                <a:ln>
                  <a:noFill/>
                </a:ln>
                <a:solidFill>
                  <a:srgbClr val="4472C4"/>
                </a:solidFill>
                <a:effectLst/>
                <a:uLnTx/>
                <a:uFillTx/>
                <a:latin typeface="Calibri" panose="020F0502020204030204"/>
                <a:ea typeface="+mn-ea"/>
                <a:cs typeface="+mn-cs"/>
              </a:rPr>
              <a:t>Increase Role 4 capacity amongst the team </a:t>
            </a:r>
          </a:p>
        </p:txBody>
      </p:sp>
    </p:spTree>
    <p:extLst>
      <p:ext uri="{BB962C8B-B14F-4D97-AF65-F5344CB8AC3E}">
        <p14:creationId xmlns:p14="http://schemas.microsoft.com/office/powerpoint/2010/main" val="31527315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51233" y="4684072"/>
            <a:ext cx="5469457" cy="1077812"/>
          </a:xfrm>
        </p:spPr>
        <p:txBody>
          <a:bodyPr>
            <a:noAutofit/>
          </a:bodyPr>
          <a:lstStyle/>
          <a:p>
            <a:br>
              <a:rPr lang="en-GB" sz="5400">
                <a:latin typeface="Arial Rounded MT Bold" panose="020F0704030504030204" pitchFamily="34" charset="0"/>
              </a:rPr>
            </a:br>
            <a:r>
              <a:rPr lang="en-GB" sz="5400">
                <a:latin typeface="Arial Rounded MT Bold" panose="020F0704030504030204" pitchFamily="34" charset="0"/>
              </a:rPr>
              <a:t>Any Questions?</a:t>
            </a:r>
            <a:br>
              <a:rPr lang="en-GB" sz="5400">
                <a:latin typeface="Arial Rounded MT Bold" panose="020F0704030504030204" pitchFamily="34" charset="0"/>
              </a:rPr>
            </a:br>
            <a:br>
              <a:rPr lang="en-GB" sz="5400">
                <a:latin typeface="Arial Rounded MT Bold" panose="020F0704030504030204" pitchFamily="34" charset="0"/>
              </a:rPr>
            </a:br>
            <a:endParaRPr lang="en-GB" sz="5400">
              <a:latin typeface="Arial Rounded MT Bold" panose="020F0704030504030204" pitchFamily="34" charset="0"/>
            </a:endParaRPr>
          </a:p>
        </p:txBody>
      </p:sp>
      <p:pic>
        <p:nvPicPr>
          <p:cNvPr id="1026" name="Picture 2" descr="The importance of Safety Culture in the success of IT - OwlPoi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31722" y="340794"/>
            <a:ext cx="2346368" cy="15360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21864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0D4BD-B488-6380-0100-E1C4A274F51A}"/>
              </a:ext>
            </a:extLst>
          </p:cNvPr>
          <p:cNvSpPr>
            <a:spLocks noGrp="1"/>
          </p:cNvSpPr>
          <p:nvPr>
            <p:ph type="title"/>
          </p:nvPr>
        </p:nvSpPr>
        <p:spPr/>
        <p:txBody>
          <a:bodyPr/>
          <a:lstStyle/>
          <a:p>
            <a:r>
              <a:rPr lang="en-GB"/>
              <a:t>Call for help – PSP question</a:t>
            </a:r>
          </a:p>
        </p:txBody>
      </p:sp>
      <p:sp>
        <p:nvSpPr>
          <p:cNvPr id="3" name="Content Placeholder 2">
            <a:extLst>
              <a:ext uri="{FF2B5EF4-FFF2-40B4-BE49-F238E27FC236}">
                <a16:creationId xmlns:a16="http://schemas.microsoft.com/office/drawing/2014/main" id="{E0334D73-B98C-6485-DE05-48A305DC4713}"/>
              </a:ext>
            </a:extLst>
          </p:cNvPr>
          <p:cNvSpPr>
            <a:spLocks noGrp="1"/>
          </p:cNvSpPr>
          <p:nvPr>
            <p:ph idx="1"/>
          </p:nvPr>
        </p:nvSpPr>
        <p:spPr>
          <a:xfrm>
            <a:off x="838200" y="1977662"/>
            <a:ext cx="10515600" cy="4178481"/>
          </a:xfrm>
        </p:spPr>
        <p:txBody>
          <a:bodyPr/>
          <a:lstStyle/>
          <a:p>
            <a:pPr marL="0" indent="0">
              <a:buNone/>
            </a:pPr>
            <a:endParaRPr lang="en-GB" sz="1800">
              <a:effectLst/>
              <a:latin typeface="Calibri" panose="020F0502020204030204" pitchFamily="34" charset="0"/>
            </a:endParaRPr>
          </a:p>
          <a:p>
            <a:pPr marL="0" indent="0">
              <a:buNone/>
            </a:pPr>
            <a:r>
              <a:rPr lang="en-GB" sz="2400">
                <a:effectLst/>
                <a:latin typeface="Calibri" panose="020F0502020204030204" pitchFamily="34" charset="0"/>
              </a:rPr>
              <a:t>In terms of the recruitment process for a volunteer position has anyone here had any challenges associated to ensure the role does not equate to a ‘job role’, which has caused their organisation difficulties with recruiting PSPs? </a:t>
            </a:r>
          </a:p>
          <a:p>
            <a:pPr marL="0" indent="0">
              <a:buNone/>
            </a:pPr>
            <a:r>
              <a:rPr lang="en-GB" sz="2400">
                <a:latin typeface="Calibri" panose="020F0502020204030204" pitchFamily="34" charset="0"/>
              </a:rPr>
              <a:t>If yes,</a:t>
            </a:r>
            <a:r>
              <a:rPr lang="en-GB" sz="2400">
                <a:effectLst/>
                <a:latin typeface="Calibri" panose="020F0502020204030204" pitchFamily="34" charset="0"/>
              </a:rPr>
              <a:t> how have you got through it?</a:t>
            </a:r>
          </a:p>
          <a:p>
            <a:pPr marL="0" indent="0">
              <a:buNone/>
            </a:pPr>
            <a:r>
              <a:rPr lang="en-GB" sz="2400">
                <a:latin typeface="Calibri" panose="020F0502020204030204" pitchFamily="34" charset="0"/>
              </a:rPr>
              <a:t>If no, please say in the chat it is helpful to understand the full position.</a:t>
            </a:r>
            <a:endParaRPr lang="en-GB" sz="2400"/>
          </a:p>
        </p:txBody>
      </p:sp>
    </p:spTree>
    <p:extLst>
      <p:ext uri="{BB962C8B-B14F-4D97-AF65-F5344CB8AC3E}">
        <p14:creationId xmlns:p14="http://schemas.microsoft.com/office/powerpoint/2010/main" val="3462961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C1AD9-76AE-E8DA-40B0-B795B30C3B91}"/>
              </a:ext>
            </a:extLst>
          </p:cNvPr>
          <p:cNvSpPr>
            <a:spLocks noGrp="1"/>
          </p:cNvSpPr>
          <p:nvPr>
            <p:ph type="title"/>
          </p:nvPr>
        </p:nvSpPr>
        <p:spPr/>
        <p:txBody>
          <a:bodyPr/>
          <a:lstStyle/>
          <a:p>
            <a:r>
              <a:rPr lang="en-US">
                <a:cs typeface="Arial"/>
              </a:rPr>
              <a:t>The Agenda</a:t>
            </a:r>
            <a:endParaRPr lang="en-US"/>
          </a:p>
        </p:txBody>
      </p:sp>
      <p:graphicFrame>
        <p:nvGraphicFramePr>
          <p:cNvPr id="5" name="Content Placeholder 4">
            <a:extLst>
              <a:ext uri="{FF2B5EF4-FFF2-40B4-BE49-F238E27FC236}">
                <a16:creationId xmlns:a16="http://schemas.microsoft.com/office/drawing/2014/main" id="{8C7E7CB0-25A5-5C53-088E-B19202153730}"/>
              </a:ext>
            </a:extLst>
          </p:cNvPr>
          <p:cNvGraphicFramePr>
            <a:graphicFrameLocks noGrp="1"/>
          </p:cNvGraphicFramePr>
          <p:nvPr>
            <p:ph idx="1"/>
          </p:nvPr>
        </p:nvGraphicFramePr>
        <p:xfrm>
          <a:off x="838200" y="1998663"/>
          <a:ext cx="10515598" cy="3623945"/>
        </p:xfrm>
        <a:graphic>
          <a:graphicData uri="http://schemas.openxmlformats.org/drawingml/2006/table">
            <a:tbl>
              <a:tblPr bandRow="1">
                <a:tableStyleId>{5C22544A-7EE6-4342-B048-85BDC9FD1C3A}</a:tableStyleId>
              </a:tblPr>
              <a:tblGrid>
                <a:gridCol w="963770">
                  <a:extLst>
                    <a:ext uri="{9D8B030D-6E8A-4147-A177-3AD203B41FA5}">
                      <a16:colId xmlns:a16="http://schemas.microsoft.com/office/drawing/2014/main" val="1669972845"/>
                    </a:ext>
                  </a:extLst>
                </a:gridCol>
                <a:gridCol w="2471452">
                  <a:extLst>
                    <a:ext uri="{9D8B030D-6E8A-4147-A177-3AD203B41FA5}">
                      <a16:colId xmlns:a16="http://schemas.microsoft.com/office/drawing/2014/main" val="2929489796"/>
                    </a:ext>
                  </a:extLst>
                </a:gridCol>
                <a:gridCol w="7080376">
                  <a:extLst>
                    <a:ext uri="{9D8B030D-6E8A-4147-A177-3AD203B41FA5}">
                      <a16:colId xmlns:a16="http://schemas.microsoft.com/office/drawing/2014/main" val="4256925906"/>
                    </a:ext>
                  </a:extLst>
                </a:gridCol>
              </a:tblGrid>
              <a:tr h="561975">
                <a:tc>
                  <a:txBody>
                    <a:bodyPr/>
                    <a:lstStyle/>
                    <a:p>
                      <a:pPr algn="l" fontAlgn="base">
                        <a:lnSpc>
                          <a:spcPts val="2175"/>
                        </a:lnSpc>
                      </a:pPr>
                      <a:r>
                        <a:rPr lang="en-US" sz="1800" b="1" i="0">
                          <a:solidFill>
                            <a:srgbClr val="FFFFFF"/>
                          </a:solidFill>
                          <a:effectLst/>
                          <a:latin typeface="Arial" panose="020B0604020202020204" pitchFamily="34" charset="0"/>
                        </a:rPr>
                        <a:t>No/Ref </a:t>
                      </a:r>
                      <a:endParaRPr lang="en-US" b="1" i="0">
                        <a:solidFill>
                          <a:srgbClr val="FFFFFF"/>
                        </a:solidFill>
                        <a:effectLst/>
                      </a:endParaRPr>
                    </a:p>
                  </a:txBody>
                  <a:tcPr marL="68580" marR="68580">
                    <a:lnL w="11744" cap="flat" cmpd="sng" algn="ctr">
                      <a:solidFill>
                        <a:srgbClr val="312885"/>
                      </a:solidFill>
                      <a:prstDash val="solid"/>
                      <a:round/>
                      <a:headEnd type="none" w="med" len="med"/>
                      <a:tailEnd type="none" w="med" len="med"/>
                    </a:lnL>
                    <a:lnR w="11744" cap="flat" cmpd="sng" algn="ctr">
                      <a:solidFill>
                        <a:srgbClr val="312885"/>
                      </a:solidFill>
                      <a:prstDash val="solid"/>
                      <a:round/>
                      <a:headEnd type="none" w="med" len="med"/>
                      <a:tailEnd type="none" w="med" len="med"/>
                    </a:lnR>
                    <a:lnT w="11744" cap="flat" cmpd="sng" algn="ctr">
                      <a:solidFill>
                        <a:srgbClr val="312885"/>
                      </a:solidFill>
                      <a:prstDash val="solid"/>
                      <a:round/>
                      <a:headEnd type="none" w="med" len="med"/>
                      <a:tailEnd type="none" w="med" len="med"/>
                    </a:lnT>
                    <a:lnB w="11744" cap="flat" cmpd="sng" algn="ctr">
                      <a:solidFill>
                        <a:srgbClr val="312885"/>
                      </a:solidFill>
                      <a:prstDash val="solid"/>
                      <a:round/>
                      <a:headEnd type="none" w="med" len="med"/>
                      <a:tailEnd type="none" w="med" len="med"/>
                    </a:lnB>
                    <a:solidFill>
                      <a:srgbClr val="312885"/>
                    </a:solidFill>
                  </a:tcPr>
                </a:tc>
                <a:tc>
                  <a:txBody>
                    <a:bodyPr/>
                    <a:lstStyle/>
                    <a:p>
                      <a:pPr algn="l" fontAlgn="base">
                        <a:lnSpc>
                          <a:spcPts val="2175"/>
                        </a:lnSpc>
                      </a:pPr>
                      <a:r>
                        <a:rPr lang="en-US" sz="1800" b="1" i="0">
                          <a:solidFill>
                            <a:srgbClr val="FFFFFF"/>
                          </a:solidFill>
                          <a:effectLst/>
                          <a:latin typeface="Arial" panose="020B0604020202020204" pitchFamily="34" charset="0"/>
                        </a:rPr>
                        <a:t>Times</a:t>
                      </a:r>
                      <a:endParaRPr lang="en-US" b="1" i="0">
                        <a:solidFill>
                          <a:srgbClr val="FFFFFF"/>
                        </a:solidFill>
                        <a:effectLst/>
                      </a:endParaRPr>
                    </a:p>
                  </a:txBody>
                  <a:tcPr marL="68580" marR="68580">
                    <a:lnL w="11744" cap="flat" cmpd="sng" algn="ctr">
                      <a:solidFill>
                        <a:srgbClr val="312885"/>
                      </a:solidFill>
                      <a:prstDash val="solid"/>
                      <a:round/>
                      <a:headEnd type="none" w="med" len="med"/>
                      <a:tailEnd type="none" w="med" len="med"/>
                    </a:lnL>
                    <a:lnR w="11744" cap="flat" cmpd="sng" algn="ctr">
                      <a:solidFill>
                        <a:srgbClr val="312885"/>
                      </a:solidFill>
                      <a:prstDash val="solid"/>
                      <a:round/>
                      <a:headEnd type="none" w="med" len="med"/>
                      <a:tailEnd type="none" w="med" len="med"/>
                    </a:lnR>
                    <a:lnT w="11744" cap="flat" cmpd="sng" algn="ctr">
                      <a:solidFill>
                        <a:srgbClr val="312885"/>
                      </a:solidFill>
                      <a:prstDash val="solid"/>
                      <a:round/>
                      <a:headEnd type="none" w="med" len="med"/>
                      <a:tailEnd type="none" w="med" len="med"/>
                    </a:lnT>
                    <a:lnB w="11744" cap="flat" cmpd="sng" algn="ctr">
                      <a:solidFill>
                        <a:srgbClr val="312885"/>
                      </a:solidFill>
                      <a:prstDash val="solid"/>
                      <a:round/>
                      <a:headEnd type="none" w="med" len="med"/>
                      <a:tailEnd type="none" w="med" len="med"/>
                    </a:lnB>
                    <a:solidFill>
                      <a:srgbClr val="312885"/>
                    </a:solidFill>
                  </a:tcPr>
                </a:tc>
                <a:tc>
                  <a:txBody>
                    <a:bodyPr/>
                    <a:lstStyle/>
                    <a:p>
                      <a:pPr algn="l" fontAlgn="base">
                        <a:lnSpc>
                          <a:spcPts val="2175"/>
                        </a:lnSpc>
                      </a:pPr>
                      <a:r>
                        <a:rPr lang="en-US" sz="1800" b="1" i="0">
                          <a:solidFill>
                            <a:srgbClr val="FFFFFF"/>
                          </a:solidFill>
                          <a:effectLst/>
                          <a:latin typeface="Arial" panose="020B0604020202020204" pitchFamily="34" charset="0"/>
                        </a:rPr>
                        <a:t>Item</a:t>
                      </a:r>
                      <a:endParaRPr lang="en-US" b="1" i="0">
                        <a:solidFill>
                          <a:srgbClr val="FFFFFF"/>
                        </a:solidFill>
                        <a:effectLst/>
                      </a:endParaRPr>
                    </a:p>
                  </a:txBody>
                  <a:tcPr marL="68580" marR="68580">
                    <a:lnL w="11744" cap="flat" cmpd="sng" algn="ctr">
                      <a:solidFill>
                        <a:srgbClr val="312885"/>
                      </a:solidFill>
                      <a:prstDash val="solid"/>
                      <a:round/>
                      <a:headEnd type="none" w="med" len="med"/>
                      <a:tailEnd type="none" w="med" len="med"/>
                    </a:lnL>
                    <a:lnR w="11744" cap="flat" cmpd="sng" algn="ctr">
                      <a:solidFill>
                        <a:srgbClr val="312885"/>
                      </a:solidFill>
                      <a:prstDash val="solid"/>
                      <a:round/>
                      <a:headEnd type="none" w="med" len="med"/>
                      <a:tailEnd type="none" w="med" len="med"/>
                    </a:lnR>
                    <a:lnT w="11744" cap="flat" cmpd="sng" algn="ctr">
                      <a:solidFill>
                        <a:srgbClr val="312885"/>
                      </a:solidFill>
                      <a:prstDash val="solid"/>
                      <a:round/>
                      <a:headEnd type="none" w="med" len="med"/>
                      <a:tailEnd type="none" w="med" len="med"/>
                    </a:lnT>
                    <a:lnB w="11744" cap="flat" cmpd="sng" algn="ctr">
                      <a:solidFill>
                        <a:srgbClr val="312885"/>
                      </a:solidFill>
                      <a:prstDash val="solid"/>
                      <a:round/>
                      <a:headEnd type="none" w="med" len="med"/>
                      <a:tailEnd type="none" w="med" len="med"/>
                    </a:lnB>
                    <a:solidFill>
                      <a:srgbClr val="312885"/>
                    </a:solidFill>
                  </a:tcPr>
                </a:tc>
                <a:extLst>
                  <a:ext uri="{0D108BD9-81ED-4DB2-BD59-A6C34878D82A}">
                    <a16:rowId xmlns:a16="http://schemas.microsoft.com/office/drawing/2014/main" val="83931051"/>
                  </a:ext>
                </a:extLst>
              </a:tr>
              <a:tr h="285750">
                <a:tc>
                  <a:txBody>
                    <a:bodyPr/>
                    <a:lstStyle/>
                    <a:p>
                      <a:pPr algn="l" fontAlgn="base">
                        <a:lnSpc>
                          <a:spcPts val="2175"/>
                        </a:lnSpc>
                      </a:pPr>
                      <a:r>
                        <a:rPr lang="en-US" sz="1800" b="1" i="0">
                          <a:solidFill>
                            <a:srgbClr val="050505"/>
                          </a:solidFill>
                          <a:effectLst/>
                          <a:latin typeface="Arial" panose="020B0604020202020204" pitchFamily="34" charset="0"/>
                        </a:rPr>
                        <a:t>1</a:t>
                      </a:r>
                      <a:endParaRPr lang="en-US" b="1" i="0">
                        <a:solidFill>
                          <a:srgbClr val="FFFFFF"/>
                        </a:solidFill>
                        <a:effectLst/>
                      </a:endParaRPr>
                    </a:p>
                  </a:txBody>
                  <a:tcPr marL="68580" marR="68580">
                    <a:lnL w="11744" cap="flat" cmpd="sng" algn="ctr">
                      <a:solidFill>
                        <a:srgbClr val="312885"/>
                      </a:solidFill>
                      <a:prstDash val="solid"/>
                      <a:round/>
                      <a:headEnd type="none" w="med" len="med"/>
                      <a:tailEnd type="none" w="med" len="med"/>
                    </a:lnL>
                    <a:lnR w="11744" cap="flat" cmpd="sng" algn="ctr">
                      <a:solidFill>
                        <a:srgbClr val="312885"/>
                      </a:solidFill>
                      <a:prstDash val="solid"/>
                      <a:round/>
                      <a:headEnd type="none" w="med" len="med"/>
                      <a:tailEnd type="none" w="med" len="med"/>
                    </a:lnR>
                    <a:lnT w="11744" cap="flat" cmpd="sng" algn="ctr">
                      <a:solidFill>
                        <a:srgbClr val="312885"/>
                      </a:solidFill>
                      <a:prstDash val="solid"/>
                      <a:round/>
                      <a:headEnd type="none" w="med" len="med"/>
                      <a:tailEnd type="none" w="med" len="med"/>
                    </a:lnT>
                    <a:lnB w="11744" cap="flat" cmpd="sng" algn="ctr">
                      <a:solidFill>
                        <a:srgbClr val="312885"/>
                      </a:solidFill>
                      <a:prstDash val="solid"/>
                      <a:round/>
                      <a:headEnd type="none" w="med" len="med"/>
                      <a:tailEnd type="none" w="med" len="med"/>
                    </a:lnB>
                    <a:noFill/>
                  </a:tcPr>
                </a:tc>
                <a:tc>
                  <a:txBody>
                    <a:bodyPr/>
                    <a:lstStyle/>
                    <a:p>
                      <a:pPr algn="l" fontAlgn="base">
                        <a:lnSpc>
                          <a:spcPts val="2175"/>
                        </a:lnSpc>
                      </a:pPr>
                      <a:r>
                        <a:rPr lang="en-US" sz="1800" b="0" i="0">
                          <a:solidFill>
                            <a:srgbClr val="302885"/>
                          </a:solidFill>
                          <a:effectLst/>
                          <a:latin typeface="Arial" panose="020B0604020202020204" pitchFamily="34" charset="0"/>
                        </a:rPr>
                        <a:t>10.30 – 10.45 </a:t>
                      </a:r>
                      <a:r>
                        <a:rPr lang="en-US" sz="1800" b="0" i="1">
                          <a:solidFill>
                            <a:srgbClr val="302885"/>
                          </a:solidFill>
                          <a:effectLst/>
                          <a:latin typeface="Arial" panose="020B0604020202020204" pitchFamily="34" charset="0"/>
                        </a:rPr>
                        <a:t>(15)</a:t>
                      </a:r>
                      <a:endParaRPr lang="en-US" b="0" i="0">
                        <a:solidFill>
                          <a:srgbClr val="302885"/>
                        </a:solidFill>
                        <a:effectLst/>
                      </a:endParaRPr>
                    </a:p>
                  </a:txBody>
                  <a:tcPr marL="68580" marR="68580">
                    <a:lnL w="11744" cap="flat" cmpd="sng" algn="ctr">
                      <a:solidFill>
                        <a:srgbClr val="312885"/>
                      </a:solidFill>
                      <a:prstDash val="solid"/>
                      <a:round/>
                      <a:headEnd type="none" w="med" len="med"/>
                      <a:tailEnd type="none" w="med" len="med"/>
                    </a:lnL>
                    <a:lnR w="11744" cap="flat" cmpd="sng" algn="ctr">
                      <a:solidFill>
                        <a:srgbClr val="312885"/>
                      </a:solidFill>
                      <a:prstDash val="solid"/>
                      <a:round/>
                      <a:headEnd type="none" w="med" len="med"/>
                      <a:tailEnd type="none" w="med" len="med"/>
                    </a:lnR>
                    <a:lnT w="11744" cap="flat" cmpd="sng" algn="ctr">
                      <a:solidFill>
                        <a:srgbClr val="312885"/>
                      </a:solidFill>
                      <a:prstDash val="solid"/>
                      <a:round/>
                      <a:headEnd type="none" w="med" len="med"/>
                      <a:tailEnd type="none" w="med" len="med"/>
                    </a:lnT>
                    <a:lnB w="11744" cap="flat" cmpd="sng" algn="ctr">
                      <a:solidFill>
                        <a:srgbClr val="312885"/>
                      </a:solidFill>
                      <a:prstDash val="solid"/>
                      <a:round/>
                      <a:headEnd type="none" w="med" len="med"/>
                      <a:tailEnd type="none" w="med" len="med"/>
                    </a:lnB>
                    <a:noFill/>
                  </a:tcPr>
                </a:tc>
                <a:tc>
                  <a:txBody>
                    <a:bodyPr/>
                    <a:lstStyle/>
                    <a:p>
                      <a:pPr algn="l" fontAlgn="base">
                        <a:lnSpc>
                          <a:spcPts val="2175"/>
                        </a:lnSpc>
                      </a:pPr>
                      <a:r>
                        <a:rPr lang="en-US" sz="1800" b="1" i="0">
                          <a:solidFill>
                            <a:srgbClr val="302885"/>
                          </a:solidFill>
                          <a:effectLst/>
                          <a:latin typeface="Arial" panose="020B0604020202020204" pitchFamily="34" charset="0"/>
                        </a:rPr>
                        <a:t>Welcome and Introductions</a:t>
                      </a:r>
                      <a:endParaRPr lang="en-US" b="0" i="0">
                        <a:solidFill>
                          <a:srgbClr val="302885"/>
                        </a:solidFill>
                        <a:effectLst/>
                      </a:endParaRPr>
                    </a:p>
                  </a:txBody>
                  <a:tcPr marL="68580" marR="68580">
                    <a:lnL w="11744" cap="flat" cmpd="sng" algn="ctr">
                      <a:solidFill>
                        <a:srgbClr val="312885"/>
                      </a:solidFill>
                      <a:prstDash val="solid"/>
                      <a:round/>
                      <a:headEnd type="none" w="med" len="med"/>
                      <a:tailEnd type="none" w="med" len="med"/>
                    </a:lnL>
                    <a:lnR w="11744" cap="flat" cmpd="sng" algn="ctr">
                      <a:solidFill>
                        <a:srgbClr val="312885"/>
                      </a:solidFill>
                      <a:prstDash val="solid"/>
                      <a:round/>
                      <a:headEnd type="none" w="med" len="med"/>
                      <a:tailEnd type="none" w="med" len="med"/>
                    </a:lnR>
                    <a:lnT w="11744" cap="flat" cmpd="sng" algn="ctr">
                      <a:solidFill>
                        <a:srgbClr val="312885"/>
                      </a:solidFill>
                      <a:prstDash val="solid"/>
                      <a:round/>
                      <a:headEnd type="none" w="med" len="med"/>
                      <a:tailEnd type="none" w="med" len="med"/>
                    </a:lnT>
                    <a:lnB w="11744" cap="flat" cmpd="sng" algn="ctr">
                      <a:solidFill>
                        <a:srgbClr val="312885"/>
                      </a:solidFill>
                      <a:prstDash val="solid"/>
                      <a:round/>
                      <a:headEnd type="none" w="med" len="med"/>
                      <a:tailEnd type="none" w="med" len="med"/>
                    </a:lnB>
                    <a:noFill/>
                  </a:tcPr>
                </a:tc>
                <a:extLst>
                  <a:ext uri="{0D108BD9-81ED-4DB2-BD59-A6C34878D82A}">
                    <a16:rowId xmlns:a16="http://schemas.microsoft.com/office/drawing/2014/main" val="941880999"/>
                  </a:ext>
                </a:extLst>
              </a:tr>
              <a:tr h="600075">
                <a:tc>
                  <a:txBody>
                    <a:bodyPr/>
                    <a:lstStyle/>
                    <a:p>
                      <a:pPr algn="l" fontAlgn="base">
                        <a:lnSpc>
                          <a:spcPts val="2175"/>
                        </a:lnSpc>
                      </a:pPr>
                      <a:r>
                        <a:rPr lang="en-US" sz="1800" b="1" i="0">
                          <a:solidFill>
                            <a:srgbClr val="050505"/>
                          </a:solidFill>
                          <a:effectLst/>
                          <a:latin typeface="Arial" panose="020B0604020202020204" pitchFamily="34" charset="0"/>
                        </a:rPr>
                        <a:t>2</a:t>
                      </a:r>
                      <a:endParaRPr lang="en-US" b="1" i="0">
                        <a:solidFill>
                          <a:srgbClr val="FFFFFF"/>
                        </a:solidFill>
                        <a:effectLst/>
                      </a:endParaRPr>
                    </a:p>
                  </a:txBody>
                  <a:tcPr marL="68580" marR="68580">
                    <a:lnL w="11744" cap="flat" cmpd="sng" algn="ctr">
                      <a:solidFill>
                        <a:srgbClr val="312885"/>
                      </a:solidFill>
                      <a:prstDash val="solid"/>
                      <a:round/>
                      <a:headEnd type="none" w="med" len="med"/>
                      <a:tailEnd type="none" w="med" len="med"/>
                    </a:lnL>
                    <a:lnR w="11744" cap="flat" cmpd="sng" algn="ctr">
                      <a:solidFill>
                        <a:srgbClr val="312885"/>
                      </a:solidFill>
                      <a:prstDash val="solid"/>
                      <a:round/>
                      <a:headEnd type="none" w="med" len="med"/>
                      <a:tailEnd type="none" w="med" len="med"/>
                    </a:lnR>
                    <a:lnT w="11744" cap="flat" cmpd="sng" algn="ctr">
                      <a:solidFill>
                        <a:srgbClr val="312885"/>
                      </a:solidFill>
                      <a:prstDash val="solid"/>
                      <a:round/>
                      <a:headEnd type="none" w="med" len="med"/>
                      <a:tailEnd type="none" w="med" len="med"/>
                    </a:lnT>
                    <a:lnB w="11744" cap="flat" cmpd="sng" algn="ctr">
                      <a:solidFill>
                        <a:srgbClr val="312885"/>
                      </a:solidFill>
                      <a:prstDash val="solid"/>
                      <a:round/>
                      <a:headEnd type="none" w="med" len="med"/>
                      <a:tailEnd type="none" w="med" len="med"/>
                    </a:lnB>
                    <a:noFill/>
                  </a:tcPr>
                </a:tc>
                <a:tc>
                  <a:txBody>
                    <a:bodyPr/>
                    <a:lstStyle/>
                    <a:p>
                      <a:pPr algn="l" fontAlgn="base">
                        <a:lnSpc>
                          <a:spcPts val="2175"/>
                        </a:lnSpc>
                      </a:pPr>
                      <a:r>
                        <a:rPr lang="en-US" sz="1800" b="0" i="0">
                          <a:solidFill>
                            <a:srgbClr val="302885"/>
                          </a:solidFill>
                          <a:effectLst/>
                          <a:latin typeface="Arial" panose="020B0604020202020204" pitchFamily="34" charset="0"/>
                        </a:rPr>
                        <a:t>10.45 – 11.00 </a:t>
                      </a:r>
                      <a:r>
                        <a:rPr lang="en-US" sz="1800" b="0" i="1" u="none" strike="noStrike">
                          <a:solidFill>
                            <a:srgbClr val="302885"/>
                          </a:solidFill>
                          <a:effectLst/>
                          <a:latin typeface="Arial" panose="020B0604020202020204" pitchFamily="34" charset="0"/>
                        </a:rPr>
                        <a:t>(15)</a:t>
                      </a:r>
                      <a:endParaRPr lang="en-US" b="0" i="0">
                        <a:solidFill>
                          <a:srgbClr val="302885"/>
                        </a:solidFill>
                        <a:effectLst/>
                      </a:endParaRPr>
                    </a:p>
                  </a:txBody>
                  <a:tcPr marL="68580" marR="68580">
                    <a:lnL w="11744" cap="flat" cmpd="sng" algn="ctr">
                      <a:solidFill>
                        <a:srgbClr val="312885"/>
                      </a:solidFill>
                      <a:prstDash val="solid"/>
                      <a:round/>
                      <a:headEnd type="none" w="med" len="med"/>
                      <a:tailEnd type="none" w="med" len="med"/>
                    </a:lnL>
                    <a:lnR w="11744" cap="flat" cmpd="sng" algn="ctr">
                      <a:solidFill>
                        <a:srgbClr val="312885"/>
                      </a:solidFill>
                      <a:prstDash val="solid"/>
                      <a:round/>
                      <a:headEnd type="none" w="med" len="med"/>
                      <a:tailEnd type="none" w="med" len="med"/>
                    </a:lnR>
                    <a:lnT w="11744" cap="flat" cmpd="sng" algn="ctr">
                      <a:solidFill>
                        <a:srgbClr val="312885"/>
                      </a:solidFill>
                      <a:prstDash val="solid"/>
                      <a:round/>
                      <a:headEnd type="none" w="med" len="med"/>
                      <a:tailEnd type="none" w="med" len="med"/>
                    </a:lnT>
                    <a:lnB w="11744" cap="flat" cmpd="sng" algn="ctr">
                      <a:solidFill>
                        <a:srgbClr val="312885"/>
                      </a:solidFill>
                      <a:prstDash val="solid"/>
                      <a:round/>
                      <a:headEnd type="none" w="med" len="med"/>
                      <a:tailEnd type="none" w="med" len="med"/>
                    </a:lnB>
                    <a:noFill/>
                  </a:tcPr>
                </a:tc>
                <a:tc>
                  <a:txBody>
                    <a:bodyPr/>
                    <a:lstStyle/>
                    <a:p>
                      <a:pPr algn="l" fontAlgn="base">
                        <a:lnSpc>
                          <a:spcPts val="2325"/>
                        </a:lnSpc>
                      </a:pPr>
                      <a:r>
                        <a:rPr lang="en-US" sz="1800" b="1" i="0">
                          <a:solidFill>
                            <a:srgbClr val="302885"/>
                          </a:solidFill>
                          <a:effectLst/>
                          <a:latin typeface="Arial" panose="020B0604020202020204" pitchFamily="34" charset="0"/>
                        </a:rPr>
                        <a:t>Claire Rudkin, University Hospitals Leicester on recruiting Patient Safety Partners from diverse communities</a:t>
                      </a:r>
                      <a:endParaRPr lang="en-US" b="0" i="0">
                        <a:solidFill>
                          <a:srgbClr val="302885"/>
                        </a:solidFill>
                        <a:effectLst/>
                      </a:endParaRPr>
                    </a:p>
                  </a:txBody>
                  <a:tcPr marL="68580" marR="68580">
                    <a:lnL w="11744" cap="flat" cmpd="sng" algn="ctr">
                      <a:solidFill>
                        <a:srgbClr val="312885"/>
                      </a:solidFill>
                      <a:prstDash val="solid"/>
                      <a:round/>
                      <a:headEnd type="none" w="med" len="med"/>
                      <a:tailEnd type="none" w="med" len="med"/>
                    </a:lnL>
                    <a:lnR w="11744" cap="flat" cmpd="sng" algn="ctr">
                      <a:solidFill>
                        <a:srgbClr val="312885"/>
                      </a:solidFill>
                      <a:prstDash val="solid"/>
                      <a:round/>
                      <a:headEnd type="none" w="med" len="med"/>
                      <a:tailEnd type="none" w="med" len="med"/>
                    </a:lnR>
                    <a:lnT w="11744" cap="flat" cmpd="sng" algn="ctr">
                      <a:solidFill>
                        <a:srgbClr val="312885"/>
                      </a:solidFill>
                      <a:prstDash val="solid"/>
                      <a:round/>
                      <a:headEnd type="none" w="med" len="med"/>
                      <a:tailEnd type="none" w="med" len="med"/>
                    </a:lnT>
                    <a:lnB w="11744" cap="flat" cmpd="sng" algn="ctr">
                      <a:solidFill>
                        <a:srgbClr val="312885"/>
                      </a:solidFill>
                      <a:prstDash val="solid"/>
                      <a:round/>
                      <a:headEnd type="none" w="med" len="med"/>
                      <a:tailEnd type="none" w="med" len="med"/>
                    </a:lnB>
                    <a:noFill/>
                  </a:tcPr>
                </a:tc>
                <a:extLst>
                  <a:ext uri="{0D108BD9-81ED-4DB2-BD59-A6C34878D82A}">
                    <a16:rowId xmlns:a16="http://schemas.microsoft.com/office/drawing/2014/main" val="1878401315"/>
                  </a:ext>
                </a:extLst>
              </a:tr>
              <a:tr h="304800">
                <a:tc>
                  <a:txBody>
                    <a:bodyPr/>
                    <a:lstStyle/>
                    <a:p>
                      <a:pPr algn="l" fontAlgn="base">
                        <a:lnSpc>
                          <a:spcPts val="2175"/>
                        </a:lnSpc>
                      </a:pPr>
                      <a:r>
                        <a:rPr lang="en-US" sz="1800" b="1" i="0">
                          <a:solidFill>
                            <a:srgbClr val="050505"/>
                          </a:solidFill>
                          <a:effectLst/>
                          <a:latin typeface="Arial" panose="020B0604020202020204" pitchFamily="34" charset="0"/>
                        </a:rPr>
                        <a:t>3</a:t>
                      </a:r>
                      <a:endParaRPr lang="en-US" b="1" i="0">
                        <a:solidFill>
                          <a:srgbClr val="FFFFFF"/>
                        </a:solidFill>
                        <a:effectLst/>
                      </a:endParaRPr>
                    </a:p>
                  </a:txBody>
                  <a:tcPr marL="68580" marR="68580">
                    <a:lnL w="11744" cap="flat" cmpd="sng" algn="ctr">
                      <a:solidFill>
                        <a:srgbClr val="312885"/>
                      </a:solidFill>
                      <a:prstDash val="solid"/>
                      <a:round/>
                      <a:headEnd type="none" w="med" len="med"/>
                      <a:tailEnd type="none" w="med" len="med"/>
                    </a:lnL>
                    <a:lnR w="11744" cap="flat" cmpd="sng" algn="ctr">
                      <a:solidFill>
                        <a:srgbClr val="312885"/>
                      </a:solidFill>
                      <a:prstDash val="solid"/>
                      <a:round/>
                      <a:headEnd type="none" w="med" len="med"/>
                      <a:tailEnd type="none" w="med" len="med"/>
                    </a:lnR>
                    <a:lnT w="11744" cap="flat" cmpd="sng" algn="ctr">
                      <a:solidFill>
                        <a:srgbClr val="312885"/>
                      </a:solidFill>
                      <a:prstDash val="solid"/>
                      <a:round/>
                      <a:headEnd type="none" w="med" len="med"/>
                      <a:tailEnd type="none" w="med" len="med"/>
                    </a:lnT>
                    <a:lnB w="11744" cap="flat" cmpd="sng" algn="ctr">
                      <a:solidFill>
                        <a:srgbClr val="312885"/>
                      </a:solidFill>
                      <a:prstDash val="solid"/>
                      <a:round/>
                      <a:headEnd type="none" w="med" len="med"/>
                      <a:tailEnd type="none" w="med" len="med"/>
                    </a:lnB>
                    <a:noFill/>
                  </a:tcPr>
                </a:tc>
                <a:tc>
                  <a:txBody>
                    <a:bodyPr/>
                    <a:lstStyle/>
                    <a:p>
                      <a:pPr algn="l" fontAlgn="base">
                        <a:lnSpc>
                          <a:spcPts val="2175"/>
                        </a:lnSpc>
                      </a:pPr>
                      <a:r>
                        <a:rPr lang="en-US" sz="1800" b="0" i="1">
                          <a:solidFill>
                            <a:srgbClr val="302885"/>
                          </a:solidFill>
                          <a:effectLst/>
                          <a:latin typeface="Arial" panose="020B0604020202020204" pitchFamily="34" charset="0"/>
                        </a:rPr>
                        <a:t>11.00 - 11.15 (15)</a:t>
                      </a:r>
                      <a:endParaRPr lang="en-US" b="0" i="0">
                        <a:solidFill>
                          <a:srgbClr val="302885"/>
                        </a:solidFill>
                        <a:effectLst/>
                      </a:endParaRPr>
                    </a:p>
                  </a:txBody>
                  <a:tcPr marL="68580" marR="68580">
                    <a:lnL w="11744" cap="flat" cmpd="sng" algn="ctr">
                      <a:solidFill>
                        <a:srgbClr val="312885"/>
                      </a:solidFill>
                      <a:prstDash val="solid"/>
                      <a:round/>
                      <a:headEnd type="none" w="med" len="med"/>
                      <a:tailEnd type="none" w="med" len="med"/>
                    </a:lnL>
                    <a:lnR w="11744" cap="flat" cmpd="sng" algn="ctr">
                      <a:solidFill>
                        <a:srgbClr val="312885"/>
                      </a:solidFill>
                      <a:prstDash val="solid"/>
                      <a:round/>
                      <a:headEnd type="none" w="med" len="med"/>
                      <a:tailEnd type="none" w="med" len="med"/>
                    </a:lnR>
                    <a:lnT w="11744" cap="flat" cmpd="sng" algn="ctr">
                      <a:solidFill>
                        <a:srgbClr val="312885"/>
                      </a:solidFill>
                      <a:prstDash val="solid"/>
                      <a:round/>
                      <a:headEnd type="none" w="med" len="med"/>
                      <a:tailEnd type="none" w="med" len="med"/>
                    </a:lnT>
                    <a:lnB w="11744" cap="flat" cmpd="sng" algn="ctr">
                      <a:solidFill>
                        <a:srgbClr val="312885"/>
                      </a:solidFill>
                      <a:prstDash val="solid"/>
                      <a:round/>
                      <a:headEnd type="none" w="med" len="med"/>
                      <a:tailEnd type="none" w="med" len="med"/>
                    </a:lnB>
                    <a:noFill/>
                  </a:tcPr>
                </a:tc>
                <a:tc>
                  <a:txBody>
                    <a:bodyPr/>
                    <a:lstStyle/>
                    <a:p>
                      <a:pPr algn="l" fontAlgn="base">
                        <a:lnSpc>
                          <a:spcPts val="2325"/>
                        </a:lnSpc>
                      </a:pPr>
                      <a:r>
                        <a:rPr lang="en-US" sz="1800" b="1" i="0" u="none" strike="noStrike">
                          <a:solidFill>
                            <a:srgbClr val="302885"/>
                          </a:solidFill>
                          <a:effectLst/>
                          <a:latin typeface="Arial" panose="020B0604020202020204" pitchFamily="34" charset="0"/>
                        </a:rPr>
                        <a:t>Any Questions for Claire</a:t>
                      </a:r>
                      <a:endParaRPr lang="en-US" b="0" i="0">
                        <a:solidFill>
                          <a:srgbClr val="302885"/>
                        </a:solidFill>
                        <a:effectLst/>
                      </a:endParaRPr>
                    </a:p>
                  </a:txBody>
                  <a:tcPr marL="68580" marR="68580">
                    <a:lnL w="11744" cap="flat" cmpd="sng" algn="ctr">
                      <a:solidFill>
                        <a:srgbClr val="312885"/>
                      </a:solidFill>
                      <a:prstDash val="solid"/>
                      <a:round/>
                      <a:headEnd type="none" w="med" len="med"/>
                      <a:tailEnd type="none" w="med" len="med"/>
                    </a:lnL>
                    <a:lnR w="11744" cap="flat" cmpd="sng" algn="ctr">
                      <a:solidFill>
                        <a:srgbClr val="312885"/>
                      </a:solidFill>
                      <a:prstDash val="solid"/>
                      <a:round/>
                      <a:headEnd type="none" w="med" len="med"/>
                      <a:tailEnd type="none" w="med" len="med"/>
                    </a:lnR>
                    <a:lnT w="11744" cap="flat" cmpd="sng" algn="ctr">
                      <a:solidFill>
                        <a:srgbClr val="312885"/>
                      </a:solidFill>
                      <a:prstDash val="solid"/>
                      <a:round/>
                      <a:headEnd type="none" w="med" len="med"/>
                      <a:tailEnd type="none" w="med" len="med"/>
                    </a:lnT>
                    <a:lnB w="11744" cap="flat" cmpd="sng" algn="ctr">
                      <a:solidFill>
                        <a:srgbClr val="312885"/>
                      </a:solidFill>
                      <a:prstDash val="solid"/>
                      <a:round/>
                      <a:headEnd type="none" w="med" len="med"/>
                      <a:tailEnd type="none" w="med" len="med"/>
                    </a:lnB>
                    <a:noFill/>
                  </a:tcPr>
                </a:tc>
                <a:extLst>
                  <a:ext uri="{0D108BD9-81ED-4DB2-BD59-A6C34878D82A}">
                    <a16:rowId xmlns:a16="http://schemas.microsoft.com/office/drawing/2014/main" val="2170278179"/>
                  </a:ext>
                </a:extLst>
              </a:tr>
              <a:tr h="561975">
                <a:tc>
                  <a:txBody>
                    <a:bodyPr/>
                    <a:lstStyle/>
                    <a:p>
                      <a:pPr algn="l" fontAlgn="base">
                        <a:lnSpc>
                          <a:spcPts val="2175"/>
                        </a:lnSpc>
                      </a:pPr>
                      <a:r>
                        <a:rPr lang="en-US" sz="1800" b="1" i="0">
                          <a:solidFill>
                            <a:srgbClr val="050505"/>
                          </a:solidFill>
                          <a:effectLst/>
                          <a:latin typeface="Arial" panose="020B0604020202020204" pitchFamily="34" charset="0"/>
                        </a:rPr>
                        <a:t>4</a:t>
                      </a:r>
                      <a:endParaRPr lang="en-US" b="1" i="0">
                        <a:solidFill>
                          <a:srgbClr val="FFFFFF"/>
                        </a:solidFill>
                        <a:effectLst/>
                      </a:endParaRPr>
                    </a:p>
                  </a:txBody>
                  <a:tcPr marL="68580" marR="68580">
                    <a:lnL w="11744" cap="flat" cmpd="sng" algn="ctr">
                      <a:solidFill>
                        <a:srgbClr val="312885"/>
                      </a:solidFill>
                      <a:prstDash val="solid"/>
                      <a:round/>
                      <a:headEnd type="none" w="med" len="med"/>
                      <a:tailEnd type="none" w="med" len="med"/>
                    </a:lnL>
                    <a:lnR w="11744" cap="flat" cmpd="sng" algn="ctr">
                      <a:solidFill>
                        <a:srgbClr val="312885"/>
                      </a:solidFill>
                      <a:prstDash val="solid"/>
                      <a:round/>
                      <a:headEnd type="none" w="med" len="med"/>
                      <a:tailEnd type="none" w="med" len="med"/>
                    </a:lnR>
                    <a:lnT w="11744" cap="flat" cmpd="sng" algn="ctr">
                      <a:solidFill>
                        <a:srgbClr val="312885"/>
                      </a:solidFill>
                      <a:prstDash val="solid"/>
                      <a:round/>
                      <a:headEnd type="none" w="med" len="med"/>
                      <a:tailEnd type="none" w="med" len="med"/>
                    </a:lnT>
                    <a:lnB w="11744" cap="flat" cmpd="sng" algn="ctr">
                      <a:solidFill>
                        <a:srgbClr val="312885"/>
                      </a:solidFill>
                      <a:prstDash val="solid"/>
                      <a:round/>
                      <a:headEnd type="none" w="med" len="med"/>
                      <a:tailEnd type="none" w="med" len="med"/>
                    </a:lnB>
                    <a:noFill/>
                  </a:tcPr>
                </a:tc>
                <a:tc>
                  <a:txBody>
                    <a:bodyPr/>
                    <a:lstStyle/>
                    <a:p>
                      <a:pPr algn="l" fontAlgn="base">
                        <a:lnSpc>
                          <a:spcPts val="2175"/>
                        </a:lnSpc>
                      </a:pPr>
                      <a:r>
                        <a:rPr lang="en-US" sz="1800" b="0" i="0">
                          <a:solidFill>
                            <a:srgbClr val="302885"/>
                          </a:solidFill>
                          <a:effectLst/>
                          <a:latin typeface="Arial" panose="020B0604020202020204" pitchFamily="34" charset="0"/>
                        </a:rPr>
                        <a:t>11.15 – 11.30 </a:t>
                      </a:r>
                      <a:r>
                        <a:rPr lang="en-US" sz="1800" b="0" i="1" u="none" strike="noStrike">
                          <a:solidFill>
                            <a:srgbClr val="302885"/>
                          </a:solidFill>
                          <a:effectLst/>
                          <a:latin typeface="Arial" panose="020B0604020202020204" pitchFamily="34" charset="0"/>
                        </a:rPr>
                        <a:t>(15)</a:t>
                      </a:r>
                      <a:endParaRPr lang="en-US" b="0" i="0">
                        <a:solidFill>
                          <a:srgbClr val="302885"/>
                        </a:solidFill>
                        <a:effectLst/>
                      </a:endParaRPr>
                    </a:p>
                  </a:txBody>
                  <a:tcPr marL="68580" marR="68580">
                    <a:lnL w="11744" cap="flat" cmpd="sng" algn="ctr">
                      <a:solidFill>
                        <a:srgbClr val="312885"/>
                      </a:solidFill>
                      <a:prstDash val="solid"/>
                      <a:round/>
                      <a:headEnd type="none" w="med" len="med"/>
                      <a:tailEnd type="none" w="med" len="med"/>
                    </a:lnL>
                    <a:lnR w="11744" cap="flat" cmpd="sng" algn="ctr">
                      <a:solidFill>
                        <a:srgbClr val="312885"/>
                      </a:solidFill>
                      <a:prstDash val="solid"/>
                      <a:round/>
                      <a:headEnd type="none" w="med" len="med"/>
                      <a:tailEnd type="none" w="med" len="med"/>
                    </a:lnR>
                    <a:lnT w="11744" cap="flat" cmpd="sng" algn="ctr">
                      <a:solidFill>
                        <a:srgbClr val="312885"/>
                      </a:solidFill>
                      <a:prstDash val="solid"/>
                      <a:round/>
                      <a:headEnd type="none" w="med" len="med"/>
                      <a:tailEnd type="none" w="med" len="med"/>
                    </a:lnT>
                    <a:lnB w="11744" cap="flat" cmpd="sng" algn="ctr">
                      <a:solidFill>
                        <a:srgbClr val="312885"/>
                      </a:solidFill>
                      <a:prstDash val="solid"/>
                      <a:round/>
                      <a:headEnd type="none" w="med" len="med"/>
                      <a:tailEnd type="none" w="med" len="med"/>
                    </a:lnB>
                    <a:noFill/>
                  </a:tcPr>
                </a:tc>
                <a:tc>
                  <a:txBody>
                    <a:bodyPr/>
                    <a:lstStyle/>
                    <a:p>
                      <a:pPr algn="l" fontAlgn="base">
                        <a:lnSpc>
                          <a:spcPts val="2175"/>
                        </a:lnSpc>
                      </a:pPr>
                      <a:r>
                        <a:rPr lang="en-US" sz="1800" b="1" i="0">
                          <a:solidFill>
                            <a:srgbClr val="302885"/>
                          </a:solidFill>
                          <a:effectLst/>
                          <a:latin typeface="Arial" panose="020B0604020202020204" pitchFamily="34" charset="0"/>
                        </a:rPr>
                        <a:t>Bridy Rendall and Colin Fiske, United Lincoln Hospitals on the implementation on Patient Safety Partners</a:t>
                      </a:r>
                      <a:endParaRPr lang="en-US" b="0" i="0">
                        <a:solidFill>
                          <a:srgbClr val="302885"/>
                        </a:solidFill>
                        <a:effectLst/>
                      </a:endParaRPr>
                    </a:p>
                  </a:txBody>
                  <a:tcPr marL="68580" marR="68580">
                    <a:lnL w="11744" cap="flat" cmpd="sng" algn="ctr">
                      <a:solidFill>
                        <a:srgbClr val="312885"/>
                      </a:solidFill>
                      <a:prstDash val="solid"/>
                      <a:round/>
                      <a:headEnd type="none" w="med" len="med"/>
                      <a:tailEnd type="none" w="med" len="med"/>
                    </a:lnL>
                    <a:lnR w="11744" cap="flat" cmpd="sng" algn="ctr">
                      <a:solidFill>
                        <a:srgbClr val="312885"/>
                      </a:solidFill>
                      <a:prstDash val="solid"/>
                      <a:round/>
                      <a:headEnd type="none" w="med" len="med"/>
                      <a:tailEnd type="none" w="med" len="med"/>
                    </a:lnR>
                    <a:lnT w="11744" cap="flat" cmpd="sng" algn="ctr">
                      <a:solidFill>
                        <a:srgbClr val="312885"/>
                      </a:solidFill>
                      <a:prstDash val="solid"/>
                      <a:round/>
                      <a:headEnd type="none" w="med" len="med"/>
                      <a:tailEnd type="none" w="med" len="med"/>
                    </a:lnT>
                    <a:lnB w="11744" cap="flat" cmpd="sng" algn="ctr">
                      <a:solidFill>
                        <a:srgbClr val="312885"/>
                      </a:solidFill>
                      <a:prstDash val="solid"/>
                      <a:round/>
                      <a:headEnd type="none" w="med" len="med"/>
                      <a:tailEnd type="none" w="med" len="med"/>
                    </a:lnB>
                    <a:noFill/>
                  </a:tcPr>
                </a:tc>
                <a:extLst>
                  <a:ext uri="{0D108BD9-81ED-4DB2-BD59-A6C34878D82A}">
                    <a16:rowId xmlns:a16="http://schemas.microsoft.com/office/drawing/2014/main" val="955244173"/>
                  </a:ext>
                </a:extLst>
              </a:tr>
              <a:tr h="314325">
                <a:tc>
                  <a:txBody>
                    <a:bodyPr/>
                    <a:lstStyle/>
                    <a:p>
                      <a:pPr algn="l" fontAlgn="base">
                        <a:lnSpc>
                          <a:spcPts val="2175"/>
                        </a:lnSpc>
                      </a:pPr>
                      <a:r>
                        <a:rPr lang="en-US" sz="1800" b="1" i="0">
                          <a:solidFill>
                            <a:srgbClr val="050505"/>
                          </a:solidFill>
                          <a:effectLst/>
                          <a:latin typeface="Arial" panose="020B0604020202020204" pitchFamily="34" charset="0"/>
                        </a:rPr>
                        <a:t>5</a:t>
                      </a:r>
                      <a:endParaRPr lang="en-US" b="1" i="0">
                        <a:solidFill>
                          <a:srgbClr val="FFFFFF"/>
                        </a:solidFill>
                        <a:effectLst/>
                      </a:endParaRPr>
                    </a:p>
                  </a:txBody>
                  <a:tcPr marL="68580" marR="68580">
                    <a:lnL w="11744" cap="flat" cmpd="sng" algn="ctr">
                      <a:solidFill>
                        <a:srgbClr val="312885"/>
                      </a:solidFill>
                      <a:prstDash val="solid"/>
                      <a:round/>
                      <a:headEnd type="none" w="med" len="med"/>
                      <a:tailEnd type="none" w="med" len="med"/>
                    </a:lnL>
                    <a:lnR w="11744" cap="flat" cmpd="sng" algn="ctr">
                      <a:solidFill>
                        <a:srgbClr val="312885"/>
                      </a:solidFill>
                      <a:prstDash val="solid"/>
                      <a:round/>
                      <a:headEnd type="none" w="med" len="med"/>
                      <a:tailEnd type="none" w="med" len="med"/>
                    </a:lnR>
                    <a:lnT w="11744" cap="flat" cmpd="sng" algn="ctr">
                      <a:solidFill>
                        <a:srgbClr val="312885"/>
                      </a:solidFill>
                      <a:prstDash val="solid"/>
                      <a:round/>
                      <a:headEnd type="none" w="med" len="med"/>
                      <a:tailEnd type="none" w="med" len="med"/>
                    </a:lnT>
                    <a:lnB w="11744" cap="flat" cmpd="sng" algn="ctr">
                      <a:solidFill>
                        <a:srgbClr val="312885"/>
                      </a:solidFill>
                      <a:prstDash val="solid"/>
                      <a:round/>
                      <a:headEnd type="none" w="med" len="med"/>
                      <a:tailEnd type="none" w="med" len="med"/>
                    </a:lnB>
                    <a:noFill/>
                  </a:tcPr>
                </a:tc>
                <a:tc>
                  <a:txBody>
                    <a:bodyPr/>
                    <a:lstStyle/>
                    <a:p>
                      <a:pPr algn="l" fontAlgn="base">
                        <a:lnSpc>
                          <a:spcPts val="2175"/>
                        </a:lnSpc>
                      </a:pPr>
                      <a:r>
                        <a:rPr lang="en-US" sz="1800" b="0" i="1">
                          <a:solidFill>
                            <a:srgbClr val="302885"/>
                          </a:solidFill>
                          <a:effectLst/>
                          <a:latin typeface="Arial" panose="020B0604020202020204" pitchFamily="34" charset="0"/>
                        </a:rPr>
                        <a:t>11.30 - 11.45 </a:t>
                      </a:r>
                      <a:r>
                        <a:rPr lang="en-US" sz="1800" b="0" i="1" u="none" strike="noStrike">
                          <a:solidFill>
                            <a:srgbClr val="302885"/>
                          </a:solidFill>
                          <a:effectLst/>
                          <a:latin typeface="Arial" panose="020B0604020202020204" pitchFamily="34" charset="0"/>
                        </a:rPr>
                        <a:t>(15)</a:t>
                      </a:r>
                      <a:endParaRPr lang="en-US" b="0" i="0">
                        <a:solidFill>
                          <a:srgbClr val="302885"/>
                        </a:solidFill>
                        <a:effectLst/>
                      </a:endParaRPr>
                    </a:p>
                  </a:txBody>
                  <a:tcPr marL="68580" marR="68580">
                    <a:lnL w="11744" cap="flat" cmpd="sng" algn="ctr">
                      <a:solidFill>
                        <a:srgbClr val="312885"/>
                      </a:solidFill>
                      <a:prstDash val="solid"/>
                      <a:round/>
                      <a:headEnd type="none" w="med" len="med"/>
                      <a:tailEnd type="none" w="med" len="med"/>
                    </a:lnL>
                    <a:lnR w="11744" cap="flat" cmpd="sng" algn="ctr">
                      <a:solidFill>
                        <a:srgbClr val="312885"/>
                      </a:solidFill>
                      <a:prstDash val="solid"/>
                      <a:round/>
                      <a:headEnd type="none" w="med" len="med"/>
                      <a:tailEnd type="none" w="med" len="med"/>
                    </a:lnR>
                    <a:lnT w="11744" cap="flat" cmpd="sng" algn="ctr">
                      <a:solidFill>
                        <a:srgbClr val="312885"/>
                      </a:solidFill>
                      <a:prstDash val="solid"/>
                      <a:round/>
                      <a:headEnd type="none" w="med" len="med"/>
                      <a:tailEnd type="none" w="med" len="med"/>
                    </a:lnT>
                    <a:lnB w="11744" cap="flat" cmpd="sng" algn="ctr">
                      <a:solidFill>
                        <a:srgbClr val="312885"/>
                      </a:solidFill>
                      <a:prstDash val="solid"/>
                      <a:round/>
                      <a:headEnd type="none" w="med" len="med"/>
                      <a:tailEnd type="none" w="med" len="med"/>
                    </a:lnB>
                    <a:noFill/>
                  </a:tcPr>
                </a:tc>
                <a:tc>
                  <a:txBody>
                    <a:bodyPr/>
                    <a:lstStyle/>
                    <a:p>
                      <a:pPr algn="l" fontAlgn="base">
                        <a:lnSpc>
                          <a:spcPts val="2175"/>
                        </a:lnSpc>
                      </a:pPr>
                      <a:r>
                        <a:rPr lang="en-US" sz="1800" b="1" i="0">
                          <a:solidFill>
                            <a:srgbClr val="302885"/>
                          </a:solidFill>
                          <a:effectLst/>
                          <a:latin typeface="Arial" panose="020B0604020202020204" pitchFamily="34" charset="0"/>
                        </a:rPr>
                        <a:t>Any Questions for Bridy and Colin</a:t>
                      </a:r>
                      <a:endParaRPr lang="en-US" b="0" i="0">
                        <a:solidFill>
                          <a:srgbClr val="302885"/>
                        </a:solidFill>
                        <a:effectLst/>
                      </a:endParaRPr>
                    </a:p>
                  </a:txBody>
                  <a:tcPr marL="68580" marR="68580">
                    <a:lnL w="11744" cap="flat" cmpd="sng" algn="ctr">
                      <a:solidFill>
                        <a:srgbClr val="312885"/>
                      </a:solidFill>
                      <a:prstDash val="solid"/>
                      <a:round/>
                      <a:headEnd type="none" w="med" len="med"/>
                      <a:tailEnd type="none" w="med" len="med"/>
                    </a:lnL>
                    <a:lnR w="11744" cap="flat" cmpd="sng" algn="ctr">
                      <a:solidFill>
                        <a:srgbClr val="312885"/>
                      </a:solidFill>
                      <a:prstDash val="solid"/>
                      <a:round/>
                      <a:headEnd type="none" w="med" len="med"/>
                      <a:tailEnd type="none" w="med" len="med"/>
                    </a:lnR>
                    <a:lnT w="11744" cap="flat" cmpd="sng" algn="ctr">
                      <a:solidFill>
                        <a:srgbClr val="312885"/>
                      </a:solidFill>
                      <a:prstDash val="solid"/>
                      <a:round/>
                      <a:headEnd type="none" w="med" len="med"/>
                      <a:tailEnd type="none" w="med" len="med"/>
                    </a:lnT>
                    <a:lnB w="11744" cap="flat" cmpd="sng" algn="ctr">
                      <a:solidFill>
                        <a:srgbClr val="312885"/>
                      </a:solidFill>
                      <a:prstDash val="solid"/>
                      <a:round/>
                      <a:headEnd type="none" w="med" len="med"/>
                      <a:tailEnd type="none" w="med" len="med"/>
                    </a:lnB>
                    <a:noFill/>
                  </a:tcPr>
                </a:tc>
                <a:extLst>
                  <a:ext uri="{0D108BD9-81ED-4DB2-BD59-A6C34878D82A}">
                    <a16:rowId xmlns:a16="http://schemas.microsoft.com/office/drawing/2014/main" val="475106579"/>
                  </a:ext>
                </a:extLst>
              </a:tr>
              <a:tr h="285750">
                <a:tc>
                  <a:txBody>
                    <a:bodyPr/>
                    <a:lstStyle/>
                    <a:p>
                      <a:pPr algn="l" fontAlgn="base">
                        <a:lnSpc>
                          <a:spcPts val="2175"/>
                        </a:lnSpc>
                      </a:pPr>
                      <a:r>
                        <a:rPr lang="en-US" sz="1800" b="1" i="0">
                          <a:solidFill>
                            <a:srgbClr val="050505"/>
                          </a:solidFill>
                          <a:effectLst/>
                          <a:latin typeface="Arial" panose="020B0604020202020204" pitchFamily="34" charset="0"/>
                        </a:rPr>
                        <a:t>6</a:t>
                      </a:r>
                      <a:endParaRPr lang="en-US" b="1" i="0">
                        <a:solidFill>
                          <a:srgbClr val="FFFFFF"/>
                        </a:solidFill>
                        <a:effectLst/>
                      </a:endParaRPr>
                    </a:p>
                  </a:txBody>
                  <a:tcPr marL="68580" marR="68580">
                    <a:lnL w="11744" cap="flat" cmpd="sng" algn="ctr">
                      <a:solidFill>
                        <a:srgbClr val="312885"/>
                      </a:solidFill>
                      <a:prstDash val="solid"/>
                      <a:round/>
                      <a:headEnd type="none" w="med" len="med"/>
                      <a:tailEnd type="none" w="med" len="med"/>
                    </a:lnL>
                    <a:lnR w="11744" cap="flat" cmpd="sng" algn="ctr">
                      <a:solidFill>
                        <a:srgbClr val="312885"/>
                      </a:solidFill>
                      <a:prstDash val="solid"/>
                      <a:round/>
                      <a:headEnd type="none" w="med" len="med"/>
                      <a:tailEnd type="none" w="med" len="med"/>
                    </a:lnR>
                    <a:lnT w="11744" cap="flat" cmpd="sng" algn="ctr">
                      <a:solidFill>
                        <a:srgbClr val="312885"/>
                      </a:solidFill>
                      <a:prstDash val="solid"/>
                      <a:round/>
                      <a:headEnd type="none" w="med" len="med"/>
                      <a:tailEnd type="none" w="med" len="med"/>
                    </a:lnT>
                    <a:lnB w="11744" cap="flat" cmpd="sng" algn="ctr">
                      <a:solidFill>
                        <a:srgbClr val="312885"/>
                      </a:solidFill>
                      <a:prstDash val="solid"/>
                      <a:round/>
                      <a:headEnd type="none" w="med" len="med"/>
                      <a:tailEnd type="none" w="med" len="med"/>
                    </a:lnB>
                    <a:noFill/>
                  </a:tcPr>
                </a:tc>
                <a:tc>
                  <a:txBody>
                    <a:bodyPr/>
                    <a:lstStyle/>
                    <a:p>
                      <a:pPr algn="l" fontAlgn="base">
                        <a:lnSpc>
                          <a:spcPts val="2175"/>
                        </a:lnSpc>
                      </a:pPr>
                      <a:r>
                        <a:rPr lang="en-US" sz="1800" b="0" i="0">
                          <a:solidFill>
                            <a:srgbClr val="302885"/>
                          </a:solidFill>
                          <a:effectLst/>
                          <a:latin typeface="Arial" panose="020B0604020202020204" pitchFamily="34" charset="0"/>
                        </a:rPr>
                        <a:t>11.45 – 11.50 (5)</a:t>
                      </a:r>
                      <a:endParaRPr lang="en-US" b="0" i="0">
                        <a:solidFill>
                          <a:srgbClr val="302885"/>
                        </a:solidFill>
                        <a:effectLst/>
                      </a:endParaRPr>
                    </a:p>
                  </a:txBody>
                  <a:tcPr marL="68580" marR="68580">
                    <a:lnL w="11744" cap="flat" cmpd="sng" algn="ctr">
                      <a:solidFill>
                        <a:srgbClr val="312885"/>
                      </a:solidFill>
                      <a:prstDash val="solid"/>
                      <a:round/>
                      <a:headEnd type="none" w="med" len="med"/>
                      <a:tailEnd type="none" w="med" len="med"/>
                    </a:lnL>
                    <a:lnR w="11744" cap="flat" cmpd="sng" algn="ctr">
                      <a:solidFill>
                        <a:srgbClr val="312885"/>
                      </a:solidFill>
                      <a:prstDash val="solid"/>
                      <a:round/>
                      <a:headEnd type="none" w="med" len="med"/>
                      <a:tailEnd type="none" w="med" len="med"/>
                    </a:lnR>
                    <a:lnT w="11744" cap="flat" cmpd="sng" algn="ctr">
                      <a:solidFill>
                        <a:srgbClr val="312885"/>
                      </a:solidFill>
                      <a:prstDash val="solid"/>
                      <a:round/>
                      <a:headEnd type="none" w="med" len="med"/>
                      <a:tailEnd type="none" w="med" len="med"/>
                    </a:lnT>
                    <a:lnB w="11744" cap="flat" cmpd="sng" algn="ctr">
                      <a:solidFill>
                        <a:srgbClr val="312885"/>
                      </a:solidFill>
                      <a:prstDash val="solid"/>
                      <a:round/>
                      <a:headEnd type="none" w="med" len="med"/>
                      <a:tailEnd type="none" w="med" len="med"/>
                    </a:lnB>
                    <a:noFill/>
                  </a:tcPr>
                </a:tc>
                <a:tc>
                  <a:txBody>
                    <a:bodyPr/>
                    <a:lstStyle/>
                    <a:p>
                      <a:pPr algn="l" fontAlgn="base">
                        <a:lnSpc>
                          <a:spcPts val="2175"/>
                        </a:lnSpc>
                      </a:pPr>
                      <a:r>
                        <a:rPr lang="en-US" sz="1800" b="1" i="0">
                          <a:solidFill>
                            <a:srgbClr val="302885"/>
                          </a:solidFill>
                          <a:effectLst/>
                          <a:latin typeface="Arial" panose="020B0604020202020204" pitchFamily="34" charset="0"/>
                        </a:rPr>
                        <a:t>Calls for help</a:t>
                      </a:r>
                      <a:endParaRPr lang="en-US" b="0" i="0">
                        <a:solidFill>
                          <a:srgbClr val="302885"/>
                        </a:solidFill>
                        <a:effectLst/>
                      </a:endParaRPr>
                    </a:p>
                  </a:txBody>
                  <a:tcPr marL="68580" marR="68580">
                    <a:lnL w="11744" cap="flat" cmpd="sng" algn="ctr">
                      <a:solidFill>
                        <a:srgbClr val="312885"/>
                      </a:solidFill>
                      <a:prstDash val="solid"/>
                      <a:round/>
                      <a:headEnd type="none" w="med" len="med"/>
                      <a:tailEnd type="none" w="med" len="med"/>
                    </a:lnL>
                    <a:lnR w="11744" cap="flat" cmpd="sng" algn="ctr">
                      <a:solidFill>
                        <a:srgbClr val="312885"/>
                      </a:solidFill>
                      <a:prstDash val="solid"/>
                      <a:round/>
                      <a:headEnd type="none" w="med" len="med"/>
                      <a:tailEnd type="none" w="med" len="med"/>
                    </a:lnR>
                    <a:lnT w="11744" cap="flat" cmpd="sng" algn="ctr">
                      <a:solidFill>
                        <a:srgbClr val="312885"/>
                      </a:solidFill>
                      <a:prstDash val="solid"/>
                      <a:round/>
                      <a:headEnd type="none" w="med" len="med"/>
                      <a:tailEnd type="none" w="med" len="med"/>
                    </a:lnT>
                    <a:lnB w="11744" cap="flat" cmpd="sng" algn="ctr">
                      <a:solidFill>
                        <a:srgbClr val="312885"/>
                      </a:solidFill>
                      <a:prstDash val="solid"/>
                      <a:round/>
                      <a:headEnd type="none" w="med" len="med"/>
                      <a:tailEnd type="none" w="med" len="med"/>
                    </a:lnB>
                    <a:noFill/>
                  </a:tcPr>
                </a:tc>
                <a:extLst>
                  <a:ext uri="{0D108BD9-81ED-4DB2-BD59-A6C34878D82A}">
                    <a16:rowId xmlns:a16="http://schemas.microsoft.com/office/drawing/2014/main" val="228578865"/>
                  </a:ext>
                </a:extLst>
              </a:tr>
              <a:tr h="285750">
                <a:tc>
                  <a:txBody>
                    <a:bodyPr/>
                    <a:lstStyle/>
                    <a:p>
                      <a:pPr algn="l" fontAlgn="base">
                        <a:lnSpc>
                          <a:spcPts val="2175"/>
                        </a:lnSpc>
                      </a:pPr>
                      <a:r>
                        <a:rPr lang="en-US" sz="1800" b="1" i="0">
                          <a:solidFill>
                            <a:srgbClr val="050505"/>
                          </a:solidFill>
                          <a:effectLst/>
                          <a:latin typeface="Arial" panose="020B0604020202020204" pitchFamily="34" charset="0"/>
                        </a:rPr>
                        <a:t>7</a:t>
                      </a:r>
                      <a:endParaRPr lang="en-US" b="1" i="0">
                        <a:solidFill>
                          <a:srgbClr val="FFFFFF"/>
                        </a:solidFill>
                        <a:effectLst/>
                      </a:endParaRPr>
                    </a:p>
                  </a:txBody>
                  <a:tcPr marL="68580" marR="68580">
                    <a:lnL w="11744" cap="flat" cmpd="sng" algn="ctr">
                      <a:solidFill>
                        <a:srgbClr val="312885"/>
                      </a:solidFill>
                      <a:prstDash val="solid"/>
                      <a:round/>
                      <a:headEnd type="none" w="med" len="med"/>
                      <a:tailEnd type="none" w="med" len="med"/>
                    </a:lnL>
                    <a:lnR w="11744" cap="flat" cmpd="sng" algn="ctr">
                      <a:solidFill>
                        <a:srgbClr val="312885"/>
                      </a:solidFill>
                      <a:prstDash val="solid"/>
                      <a:round/>
                      <a:headEnd type="none" w="med" len="med"/>
                      <a:tailEnd type="none" w="med" len="med"/>
                    </a:lnR>
                    <a:lnT w="11744" cap="flat" cmpd="sng" algn="ctr">
                      <a:solidFill>
                        <a:srgbClr val="312885"/>
                      </a:solidFill>
                      <a:prstDash val="solid"/>
                      <a:round/>
                      <a:headEnd type="none" w="med" len="med"/>
                      <a:tailEnd type="none" w="med" len="med"/>
                    </a:lnT>
                    <a:lnB w="11744" cap="flat" cmpd="sng" algn="ctr">
                      <a:solidFill>
                        <a:srgbClr val="312885"/>
                      </a:solidFill>
                      <a:prstDash val="solid"/>
                      <a:round/>
                      <a:headEnd type="none" w="med" len="med"/>
                      <a:tailEnd type="none" w="med" len="med"/>
                    </a:lnB>
                    <a:noFill/>
                  </a:tcPr>
                </a:tc>
                <a:tc>
                  <a:txBody>
                    <a:bodyPr/>
                    <a:lstStyle/>
                    <a:p>
                      <a:pPr algn="l" fontAlgn="base">
                        <a:lnSpc>
                          <a:spcPts val="2175"/>
                        </a:lnSpc>
                      </a:pPr>
                      <a:r>
                        <a:rPr lang="en-US" sz="1800" b="0" i="0">
                          <a:solidFill>
                            <a:srgbClr val="302885"/>
                          </a:solidFill>
                          <a:effectLst/>
                          <a:latin typeface="Arial" panose="020B0604020202020204" pitchFamily="34" charset="0"/>
                        </a:rPr>
                        <a:t>11.50 – 12.00 </a:t>
                      </a:r>
                      <a:r>
                        <a:rPr lang="en-US" sz="1800" b="0" i="1">
                          <a:solidFill>
                            <a:srgbClr val="302885"/>
                          </a:solidFill>
                          <a:effectLst/>
                          <a:latin typeface="Arial" panose="020B0604020202020204" pitchFamily="34" charset="0"/>
                        </a:rPr>
                        <a:t>(15)</a:t>
                      </a:r>
                      <a:r>
                        <a:rPr lang="en-US" sz="1800" b="0" i="0">
                          <a:solidFill>
                            <a:srgbClr val="302885"/>
                          </a:solidFill>
                          <a:effectLst/>
                          <a:latin typeface="Arial" panose="020B0604020202020204" pitchFamily="34" charset="0"/>
                        </a:rPr>
                        <a:t> </a:t>
                      </a:r>
                      <a:endParaRPr lang="en-US" b="0" i="0">
                        <a:solidFill>
                          <a:srgbClr val="302885"/>
                        </a:solidFill>
                        <a:effectLst/>
                      </a:endParaRPr>
                    </a:p>
                  </a:txBody>
                  <a:tcPr marL="68580" marR="68580">
                    <a:lnL w="11744" cap="flat" cmpd="sng" algn="ctr">
                      <a:solidFill>
                        <a:srgbClr val="312885"/>
                      </a:solidFill>
                      <a:prstDash val="solid"/>
                      <a:round/>
                      <a:headEnd type="none" w="med" len="med"/>
                      <a:tailEnd type="none" w="med" len="med"/>
                    </a:lnL>
                    <a:lnR w="11744" cap="flat" cmpd="sng" algn="ctr">
                      <a:solidFill>
                        <a:srgbClr val="312885"/>
                      </a:solidFill>
                      <a:prstDash val="solid"/>
                      <a:round/>
                      <a:headEnd type="none" w="med" len="med"/>
                      <a:tailEnd type="none" w="med" len="med"/>
                    </a:lnR>
                    <a:lnT w="11744" cap="flat" cmpd="sng" algn="ctr">
                      <a:solidFill>
                        <a:srgbClr val="312885"/>
                      </a:solidFill>
                      <a:prstDash val="solid"/>
                      <a:round/>
                      <a:headEnd type="none" w="med" len="med"/>
                      <a:tailEnd type="none" w="med" len="med"/>
                    </a:lnT>
                    <a:lnB w="11744" cap="flat" cmpd="sng" algn="ctr">
                      <a:solidFill>
                        <a:srgbClr val="312885"/>
                      </a:solidFill>
                      <a:prstDash val="solid"/>
                      <a:round/>
                      <a:headEnd type="none" w="med" len="med"/>
                      <a:tailEnd type="none" w="med" len="med"/>
                    </a:lnB>
                    <a:noFill/>
                  </a:tcPr>
                </a:tc>
                <a:tc>
                  <a:txBody>
                    <a:bodyPr/>
                    <a:lstStyle/>
                    <a:p>
                      <a:pPr algn="l" fontAlgn="base">
                        <a:lnSpc>
                          <a:spcPts val="2175"/>
                        </a:lnSpc>
                      </a:pPr>
                      <a:r>
                        <a:rPr lang="en-US" sz="1800" b="1" i="0">
                          <a:solidFill>
                            <a:srgbClr val="302885"/>
                          </a:solidFill>
                          <a:effectLst/>
                          <a:latin typeface="Arial" panose="020B0604020202020204" pitchFamily="34" charset="0"/>
                        </a:rPr>
                        <a:t>Closing remarks and feedback</a:t>
                      </a:r>
                      <a:endParaRPr lang="en-US" b="0" i="0">
                        <a:solidFill>
                          <a:srgbClr val="302885"/>
                        </a:solidFill>
                        <a:effectLst/>
                      </a:endParaRPr>
                    </a:p>
                  </a:txBody>
                  <a:tcPr marL="68580" marR="68580">
                    <a:lnL w="11744" cap="flat" cmpd="sng" algn="ctr">
                      <a:solidFill>
                        <a:srgbClr val="312885"/>
                      </a:solidFill>
                      <a:prstDash val="solid"/>
                      <a:round/>
                      <a:headEnd type="none" w="med" len="med"/>
                      <a:tailEnd type="none" w="med" len="med"/>
                    </a:lnL>
                    <a:lnR w="11744" cap="flat" cmpd="sng" algn="ctr">
                      <a:solidFill>
                        <a:srgbClr val="312885"/>
                      </a:solidFill>
                      <a:prstDash val="solid"/>
                      <a:round/>
                      <a:headEnd type="none" w="med" len="med"/>
                      <a:tailEnd type="none" w="med" len="med"/>
                    </a:lnR>
                    <a:lnT w="11744" cap="flat" cmpd="sng" algn="ctr">
                      <a:solidFill>
                        <a:srgbClr val="312885"/>
                      </a:solidFill>
                      <a:prstDash val="solid"/>
                      <a:round/>
                      <a:headEnd type="none" w="med" len="med"/>
                      <a:tailEnd type="none" w="med" len="med"/>
                    </a:lnT>
                    <a:lnB w="11744" cap="flat" cmpd="sng" algn="ctr">
                      <a:solidFill>
                        <a:srgbClr val="312885"/>
                      </a:solidFill>
                      <a:prstDash val="solid"/>
                      <a:round/>
                      <a:headEnd type="none" w="med" len="med"/>
                      <a:tailEnd type="none" w="med" len="med"/>
                    </a:lnB>
                    <a:noFill/>
                  </a:tcPr>
                </a:tc>
                <a:extLst>
                  <a:ext uri="{0D108BD9-81ED-4DB2-BD59-A6C34878D82A}">
                    <a16:rowId xmlns:a16="http://schemas.microsoft.com/office/drawing/2014/main" val="3175352785"/>
                  </a:ext>
                </a:extLst>
              </a:tr>
            </a:tbl>
          </a:graphicData>
        </a:graphic>
      </p:graphicFrame>
    </p:spTree>
    <p:extLst>
      <p:ext uri="{BB962C8B-B14F-4D97-AF65-F5344CB8AC3E}">
        <p14:creationId xmlns:p14="http://schemas.microsoft.com/office/powerpoint/2010/main" val="6020589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D6E44-0AAD-223E-E7C8-CAA130E23AB0}"/>
              </a:ext>
            </a:extLst>
          </p:cNvPr>
          <p:cNvSpPr>
            <a:spLocks noGrp="1"/>
          </p:cNvSpPr>
          <p:nvPr>
            <p:ph type="title"/>
          </p:nvPr>
        </p:nvSpPr>
        <p:spPr>
          <a:xfrm>
            <a:off x="1283899" y="3433606"/>
            <a:ext cx="8984530" cy="1009651"/>
          </a:xfrm>
        </p:spPr>
        <p:txBody>
          <a:bodyPr>
            <a:normAutofit fontScale="90000"/>
          </a:bodyPr>
          <a:lstStyle/>
          <a:p>
            <a:pPr algn="ctr"/>
            <a:r>
              <a:rPr lang="en-GB" sz="3600">
                <a:cs typeface="Arial"/>
              </a:rPr>
              <a:t>How confident are we feeling about the recruitment and potential impact of our patient safety partners now?</a:t>
            </a:r>
            <a:endParaRPr lang="en-US">
              <a:cs typeface="Arial" panose="020B0604020202020204"/>
            </a:endParaRPr>
          </a:p>
        </p:txBody>
      </p:sp>
    </p:spTree>
    <p:extLst>
      <p:ext uri="{BB962C8B-B14F-4D97-AF65-F5344CB8AC3E}">
        <p14:creationId xmlns:p14="http://schemas.microsoft.com/office/powerpoint/2010/main" val="17695606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B96A9A1-A838-D10D-48AB-1EC3F91A9443}"/>
              </a:ext>
            </a:extLst>
          </p:cNvPr>
          <p:cNvSpPr txBox="1"/>
          <p:nvPr/>
        </p:nvSpPr>
        <p:spPr>
          <a:xfrm>
            <a:off x="607561" y="579253"/>
            <a:ext cx="7924800" cy="707886"/>
          </a:xfrm>
          <a:prstGeom prst="rect">
            <a:avLst/>
          </a:prstGeom>
          <a:noFill/>
        </p:spPr>
        <p:txBody>
          <a:bodyPr wrap="square">
            <a:spAutoFit/>
          </a:bodyPr>
          <a:lstStyle/>
          <a:p>
            <a:r>
              <a:rPr lang="en-US" sz="4000" b="1" spc="-120">
                <a:solidFill>
                  <a:schemeClr val="accent1"/>
                </a:solidFill>
                <a:latin typeface="Arial" panose="020B0604020202020204"/>
                <a:ea typeface="+mj-ea"/>
                <a:cs typeface="+mj-cs"/>
              </a:rPr>
              <a:t>Thank you &amp; Next session</a:t>
            </a:r>
            <a:endParaRPr lang="en-GB">
              <a:solidFill>
                <a:schemeClr val="accent1"/>
              </a:solidFill>
            </a:endParaRPr>
          </a:p>
        </p:txBody>
      </p:sp>
      <p:sp>
        <p:nvSpPr>
          <p:cNvPr id="8" name="Content Placeholder 7">
            <a:extLst>
              <a:ext uri="{FF2B5EF4-FFF2-40B4-BE49-F238E27FC236}">
                <a16:creationId xmlns:a16="http://schemas.microsoft.com/office/drawing/2014/main" id="{C30BD2BD-4333-3E60-5E4A-DCC8927DE78C}"/>
              </a:ext>
            </a:extLst>
          </p:cNvPr>
          <p:cNvSpPr txBox="1">
            <a:spLocks noGrp="1"/>
          </p:cNvSpPr>
          <p:nvPr>
            <p:ph idx="1"/>
          </p:nvPr>
        </p:nvSpPr>
        <p:spPr>
          <a:xfrm>
            <a:off x="685800" y="1714817"/>
            <a:ext cx="8201333" cy="4354012"/>
          </a:xfrm>
          <a:prstGeom prst="rect">
            <a:avLst/>
          </a:prstGeom>
          <a:noFill/>
        </p:spPr>
        <p:txBody>
          <a:bodyPr wrap="square" rtlCol="0">
            <a:spAutoFit/>
          </a:bodyPr>
          <a:lstStyle/>
          <a:p>
            <a:pPr marL="0" indent="0">
              <a:buNone/>
            </a:pPr>
            <a:r>
              <a:rPr lang="en-GB" sz="1800">
                <a:solidFill>
                  <a:srgbClr val="4A206A"/>
                </a:solidFill>
                <a:latin typeface="Arial" panose="020B0604020202020204" pitchFamily="34" charset="0"/>
                <a:cs typeface="Arial" panose="020B0604020202020204" pitchFamily="34" charset="0"/>
              </a:rPr>
              <a:t>Thank you! Please do complete our feedback form to help us shape future learning sessions.</a:t>
            </a:r>
          </a:p>
          <a:p>
            <a:pPr marL="0" indent="0">
              <a:buNone/>
            </a:pPr>
            <a:endParaRPr lang="en-GB" sz="1800" b="1">
              <a:solidFill>
                <a:srgbClr val="4A206A"/>
              </a:solidFill>
              <a:latin typeface="Arial" panose="020B0604020202020204" pitchFamily="34" charset="0"/>
              <a:cs typeface="Arial" panose="020B0604020202020204" pitchFamily="34" charset="0"/>
            </a:endParaRPr>
          </a:p>
          <a:p>
            <a:pPr marL="0" indent="0">
              <a:buNone/>
            </a:pPr>
            <a:endParaRPr lang="en-GB" sz="1800" b="1">
              <a:solidFill>
                <a:srgbClr val="4A206A"/>
              </a:solidFill>
              <a:latin typeface="Arial" panose="020B0604020202020204" pitchFamily="34" charset="0"/>
              <a:cs typeface="Arial" panose="020B0604020202020204" pitchFamily="34" charset="0"/>
            </a:endParaRPr>
          </a:p>
          <a:p>
            <a:pPr marL="0" indent="0">
              <a:buNone/>
            </a:pPr>
            <a:r>
              <a:rPr lang="en-GB" sz="1800" b="1">
                <a:solidFill>
                  <a:srgbClr val="4A206A"/>
                </a:solidFill>
                <a:latin typeface="Arial" panose="020B0604020202020204" pitchFamily="34" charset="0"/>
                <a:cs typeface="Arial" panose="020B0604020202020204" pitchFamily="34" charset="0"/>
              </a:rPr>
              <a:t>The next session will be: </a:t>
            </a:r>
          </a:p>
          <a:p>
            <a:pPr marL="0" indent="0">
              <a:buNone/>
            </a:pPr>
            <a:r>
              <a:rPr lang="en-GB" sz="1800">
                <a:solidFill>
                  <a:srgbClr val="4A206A"/>
                </a:solidFill>
                <a:latin typeface="Arial" panose="020B0604020202020204" pitchFamily="34" charset="0"/>
                <a:cs typeface="Arial" panose="020B0604020202020204" pitchFamily="34" charset="0"/>
              </a:rPr>
              <a:t>16</a:t>
            </a:r>
            <a:r>
              <a:rPr lang="en-GB" sz="1800" baseline="30000">
                <a:solidFill>
                  <a:srgbClr val="4A206A"/>
                </a:solidFill>
                <a:latin typeface="Arial" panose="020B0604020202020204" pitchFamily="34" charset="0"/>
                <a:cs typeface="Arial" panose="020B0604020202020204" pitchFamily="34" charset="0"/>
              </a:rPr>
              <a:t>th</a:t>
            </a:r>
            <a:r>
              <a:rPr lang="en-GB" sz="1800">
                <a:solidFill>
                  <a:srgbClr val="4A206A"/>
                </a:solidFill>
                <a:latin typeface="Arial" panose="020B0604020202020204" pitchFamily="34" charset="0"/>
                <a:cs typeface="Arial" panose="020B0604020202020204" pitchFamily="34" charset="0"/>
              </a:rPr>
              <a:t> October: PSIRF measuring the impact of improvement</a:t>
            </a:r>
          </a:p>
          <a:p>
            <a:pPr marL="0" indent="0">
              <a:buNone/>
            </a:pPr>
            <a:r>
              <a:rPr lang="en-GB" sz="1800">
                <a:solidFill>
                  <a:srgbClr val="4A206A"/>
                </a:solidFill>
                <a:latin typeface="Arial" panose="020B0604020202020204" pitchFamily="34" charset="0"/>
                <a:cs typeface="Arial" panose="020B0604020202020204" pitchFamily="34" charset="0"/>
              </a:rPr>
              <a:t>This session is for ICBs and providers who want a back to basics on measurements including:</a:t>
            </a:r>
          </a:p>
          <a:p>
            <a:pPr algn="l" rtl="0" fontAlgn="base">
              <a:buFont typeface="Arial" panose="020B0604020202020204" pitchFamily="34" charset="0"/>
              <a:buChar char="•"/>
            </a:pPr>
            <a:r>
              <a:rPr lang="en-GB" sz="1800">
                <a:solidFill>
                  <a:srgbClr val="4A206A"/>
                </a:solidFill>
                <a:latin typeface="Arial" panose="020B0604020202020204" pitchFamily="34" charset="0"/>
                <a:cs typeface="Arial" panose="020B0604020202020204" pitchFamily="34" charset="0"/>
              </a:rPr>
              <a:t>Identifying when improvement is moving in the right direction</a:t>
            </a:r>
          </a:p>
          <a:p>
            <a:pPr algn="l" rtl="0" fontAlgn="base">
              <a:buFont typeface="Arial" panose="020B0604020202020204" pitchFamily="34" charset="0"/>
              <a:buChar char="•"/>
            </a:pPr>
            <a:r>
              <a:rPr lang="en-GB" sz="1800">
                <a:solidFill>
                  <a:srgbClr val="4A206A"/>
                </a:solidFill>
                <a:latin typeface="Arial" panose="020B0604020202020204" pitchFamily="34" charset="0"/>
                <a:cs typeface="Arial" panose="020B0604020202020204" pitchFamily="34" charset="0"/>
              </a:rPr>
              <a:t>Selecting the right metrics and associating them to activity</a:t>
            </a:r>
          </a:p>
          <a:p>
            <a:pPr algn="l" rtl="0" fontAlgn="base">
              <a:buFont typeface="Arial" panose="020B0604020202020204" pitchFamily="34" charset="0"/>
              <a:buChar char="•"/>
            </a:pPr>
            <a:r>
              <a:rPr lang="en-GB" sz="1800">
                <a:solidFill>
                  <a:srgbClr val="4A206A"/>
                </a:solidFill>
                <a:latin typeface="Arial" panose="020B0604020202020204" pitchFamily="34" charset="0"/>
                <a:cs typeface="Arial" panose="020B0604020202020204" pitchFamily="34" charset="0"/>
              </a:rPr>
              <a:t>How to measure and set realistic timeframes</a:t>
            </a:r>
            <a:r>
              <a:rPr lang="en-GB" sz="1800" b="0" i="0">
                <a:solidFill>
                  <a:srgbClr val="000000"/>
                </a:solidFill>
                <a:effectLst/>
                <a:latin typeface="Arial" panose="020B0604020202020204" pitchFamily="34" charset="0"/>
              </a:rPr>
              <a:t>.</a:t>
            </a:r>
          </a:p>
        </p:txBody>
      </p:sp>
      <p:pic>
        <p:nvPicPr>
          <p:cNvPr id="2" name="Picture 1">
            <a:extLst>
              <a:ext uri="{FF2B5EF4-FFF2-40B4-BE49-F238E27FC236}">
                <a16:creationId xmlns:a16="http://schemas.microsoft.com/office/drawing/2014/main" id="{56735575-C14C-7A00-3C46-93CB0C505708}"/>
              </a:ext>
            </a:extLst>
          </p:cNvPr>
          <p:cNvPicPr>
            <a:picLocks noChangeAspect="1"/>
          </p:cNvPicPr>
          <p:nvPr/>
        </p:nvPicPr>
        <p:blipFill>
          <a:blip r:embed="rId3"/>
          <a:stretch>
            <a:fillRect/>
          </a:stretch>
        </p:blipFill>
        <p:spPr>
          <a:xfrm>
            <a:off x="8267700" y="2410132"/>
            <a:ext cx="3238500" cy="3238500"/>
          </a:xfrm>
          <a:prstGeom prst="rect">
            <a:avLst/>
          </a:prstGeom>
        </p:spPr>
      </p:pic>
    </p:spTree>
    <p:extLst>
      <p:ext uri="{BB962C8B-B14F-4D97-AF65-F5344CB8AC3E}">
        <p14:creationId xmlns:p14="http://schemas.microsoft.com/office/powerpoint/2010/main" val="23392721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B96A9A1-A838-D10D-48AB-1EC3F91A9443}"/>
              </a:ext>
            </a:extLst>
          </p:cNvPr>
          <p:cNvSpPr txBox="1"/>
          <p:nvPr/>
        </p:nvSpPr>
        <p:spPr>
          <a:xfrm>
            <a:off x="607561" y="579253"/>
            <a:ext cx="7924800" cy="707886"/>
          </a:xfrm>
          <a:prstGeom prst="rect">
            <a:avLst/>
          </a:prstGeom>
          <a:noFill/>
        </p:spPr>
        <p:txBody>
          <a:bodyPr wrap="square">
            <a:spAutoFit/>
          </a:bodyPr>
          <a:lstStyle/>
          <a:p>
            <a:r>
              <a:rPr lang="en-US" sz="4000" b="1" spc="-120">
                <a:solidFill>
                  <a:schemeClr val="accent1"/>
                </a:solidFill>
                <a:latin typeface="Arial" panose="020B0604020202020204"/>
                <a:ea typeface="+mj-ea"/>
                <a:cs typeface="+mj-cs"/>
              </a:rPr>
              <a:t>Housekeeping</a:t>
            </a:r>
            <a:endParaRPr lang="en-GB">
              <a:solidFill>
                <a:schemeClr val="accent1"/>
              </a:solidFill>
            </a:endParaRPr>
          </a:p>
        </p:txBody>
      </p:sp>
      <p:sp>
        <p:nvSpPr>
          <p:cNvPr id="8" name="Content Placeholder 7">
            <a:extLst>
              <a:ext uri="{FF2B5EF4-FFF2-40B4-BE49-F238E27FC236}">
                <a16:creationId xmlns:a16="http://schemas.microsoft.com/office/drawing/2014/main" id="{C30BD2BD-4333-3E60-5E4A-DCC8927DE78C}"/>
              </a:ext>
            </a:extLst>
          </p:cNvPr>
          <p:cNvSpPr txBox="1">
            <a:spLocks noGrp="1"/>
          </p:cNvSpPr>
          <p:nvPr>
            <p:ph idx="1"/>
          </p:nvPr>
        </p:nvSpPr>
        <p:spPr>
          <a:xfrm>
            <a:off x="685800" y="1714817"/>
            <a:ext cx="11239500" cy="4592219"/>
          </a:xfrm>
          <a:prstGeom prst="rect">
            <a:avLst/>
          </a:prstGeom>
          <a:noFill/>
        </p:spPr>
        <p:txBody>
          <a:bodyPr wrap="square" rtlCol="0">
            <a:spAutoFit/>
          </a:bodyPr>
          <a:lstStyle/>
          <a:p>
            <a:pPr marL="0" indent="0">
              <a:buNone/>
            </a:pPr>
            <a:r>
              <a:rPr lang="en-GB" b="1">
                <a:solidFill>
                  <a:srgbClr val="4A206A"/>
                </a:solidFill>
                <a:latin typeface="Arial" panose="020B0604020202020204" pitchFamily="34" charset="0"/>
                <a:cs typeface="Arial" panose="020B0604020202020204" pitchFamily="34" charset="0"/>
              </a:rPr>
              <a:t>Today’s session is built around appreciative inquiry: </a:t>
            </a:r>
            <a:r>
              <a:rPr lang="en-GB">
                <a:solidFill>
                  <a:srgbClr val="4A206A"/>
                </a:solidFill>
                <a:latin typeface="Arial" panose="020B0604020202020204" pitchFamily="34" charset="0"/>
                <a:cs typeface="Arial" panose="020B0604020202020204" pitchFamily="34" charset="0"/>
              </a:rPr>
              <a:t>Please keep this in mind when asking your questions, as a reminder</a:t>
            </a:r>
          </a:p>
          <a:p>
            <a:pPr marL="0" indent="0" algn="l" rtl="0" fontAlgn="base">
              <a:buNone/>
            </a:pPr>
            <a:r>
              <a:rPr lang="en-GB" sz="1800" b="0" i="0" u="none" strike="noStrike">
                <a:solidFill>
                  <a:srgbClr val="302885"/>
                </a:solidFill>
                <a:effectLst/>
                <a:latin typeface="Arial" panose="020B0604020202020204" pitchFamily="34" charset="0"/>
              </a:rPr>
              <a:t>Appreciative Inquiry is based on the concept that value increases when you put a focus upon it, it is a core concept in systems thinking as it brings into play the person (us) as part of the system by which we want to change/ influence/ improve.</a:t>
            </a:r>
            <a:r>
              <a:rPr lang="en-US" sz="1800" b="0" i="0">
                <a:solidFill>
                  <a:srgbClr val="302885"/>
                </a:solidFill>
                <a:effectLst/>
                <a:latin typeface="Arial" panose="020B0604020202020204" pitchFamily="34" charset="0"/>
              </a:rPr>
              <a:t>​</a:t>
            </a:r>
            <a:endParaRPr lang="en-US" b="0" i="0">
              <a:solidFill>
                <a:srgbClr val="302885"/>
              </a:solidFill>
              <a:effectLst/>
              <a:latin typeface="Segoe UI" panose="020B0502040204020203" pitchFamily="34" charset="0"/>
            </a:endParaRPr>
          </a:p>
          <a:p>
            <a:pPr algn="l" rtl="0" fontAlgn="base">
              <a:buFont typeface="+mj-lt"/>
              <a:buAutoNum type="arabicPeriod"/>
            </a:pPr>
            <a:r>
              <a:rPr lang="en-GB" sz="1800" b="0" i="0" u="none" strike="noStrike">
                <a:solidFill>
                  <a:srgbClr val="302885"/>
                </a:solidFill>
                <a:effectLst/>
                <a:latin typeface="Arial" panose="020B0604020202020204" pitchFamily="34" charset="0"/>
              </a:rPr>
              <a:t>Identify the positive aspects of the story, try to draw that our further</a:t>
            </a:r>
            <a:r>
              <a:rPr lang="en-US" sz="1800" b="0" i="0">
                <a:solidFill>
                  <a:srgbClr val="302885"/>
                </a:solidFill>
                <a:effectLst/>
                <a:latin typeface="Arial" panose="020B0604020202020204" pitchFamily="34" charset="0"/>
              </a:rPr>
              <a:t>​</a:t>
            </a:r>
            <a:endParaRPr lang="en-US" b="0" i="0">
              <a:solidFill>
                <a:srgbClr val="302885"/>
              </a:solidFill>
              <a:effectLst/>
              <a:latin typeface="Arial" panose="020B0604020202020204" pitchFamily="34" charset="0"/>
            </a:endParaRPr>
          </a:p>
          <a:p>
            <a:pPr algn="l" rtl="0" fontAlgn="base">
              <a:buFont typeface="+mj-lt"/>
              <a:buAutoNum type="arabicPeriod"/>
            </a:pPr>
            <a:r>
              <a:rPr lang="en-GB" sz="1800" b="0" i="0" u="none" strike="noStrike">
                <a:solidFill>
                  <a:srgbClr val="302885"/>
                </a:solidFill>
                <a:effectLst/>
                <a:latin typeface="Arial" panose="020B0604020202020204" pitchFamily="34" charset="0"/>
              </a:rPr>
              <a:t>Be curious, ask questions to generate discussion</a:t>
            </a:r>
            <a:r>
              <a:rPr lang="en-US" sz="1800" b="0" i="0">
                <a:solidFill>
                  <a:srgbClr val="302885"/>
                </a:solidFill>
                <a:effectLst/>
                <a:latin typeface="Arial" panose="020B0604020202020204" pitchFamily="34" charset="0"/>
              </a:rPr>
              <a:t>​</a:t>
            </a:r>
            <a:endParaRPr lang="en-US" b="0" i="0">
              <a:solidFill>
                <a:srgbClr val="302885"/>
              </a:solidFill>
              <a:effectLst/>
              <a:latin typeface="Arial" panose="020B0604020202020204" pitchFamily="34" charset="0"/>
            </a:endParaRPr>
          </a:p>
          <a:p>
            <a:pPr algn="l" rtl="0" fontAlgn="base">
              <a:buFont typeface="+mj-lt"/>
              <a:buAutoNum type="arabicPeriod"/>
            </a:pPr>
            <a:r>
              <a:rPr lang="en-GB" sz="1800" b="0" i="0" u="none" strike="noStrike">
                <a:solidFill>
                  <a:srgbClr val="302885"/>
                </a:solidFill>
                <a:effectLst/>
                <a:latin typeface="Arial" panose="020B0604020202020204" pitchFamily="34" charset="0"/>
              </a:rPr>
              <a:t>Ask questions about what the speaker values, what they would change, what helped them to achieve this milestone.</a:t>
            </a:r>
            <a:r>
              <a:rPr lang="en-US" sz="1800" b="0" i="0">
                <a:solidFill>
                  <a:srgbClr val="302885"/>
                </a:solidFill>
                <a:effectLst/>
                <a:latin typeface="Arial" panose="020B0604020202020204" pitchFamily="34" charset="0"/>
              </a:rPr>
              <a:t>​</a:t>
            </a:r>
            <a:endParaRPr lang="en-US" b="0" i="0">
              <a:solidFill>
                <a:srgbClr val="302885"/>
              </a:solidFill>
              <a:effectLst/>
              <a:latin typeface="Arial" panose="020B0604020202020204" pitchFamily="34" charset="0"/>
            </a:endParaRPr>
          </a:p>
          <a:p>
            <a:pPr algn="l" rtl="0" fontAlgn="base">
              <a:buFont typeface="+mj-lt"/>
              <a:buAutoNum type="arabicPeriod"/>
            </a:pPr>
            <a:r>
              <a:rPr lang="en-GB" sz="1800" b="0" i="0" u="none" strike="noStrike">
                <a:solidFill>
                  <a:srgbClr val="302885"/>
                </a:solidFill>
                <a:effectLst/>
                <a:latin typeface="Arial" panose="020B0604020202020204" pitchFamily="34" charset="0"/>
              </a:rPr>
              <a:t>Listen and reflect</a:t>
            </a:r>
            <a:endParaRPr lang="en-US" b="0" i="0">
              <a:solidFill>
                <a:srgbClr val="302885"/>
              </a:solidFill>
              <a:effectLst/>
              <a:latin typeface="Arial" panose="020B0604020202020204" pitchFamily="34" charset="0"/>
            </a:endParaRPr>
          </a:p>
          <a:p>
            <a:pPr marL="0" indent="0">
              <a:buNone/>
            </a:pPr>
            <a:endParaRPr lang="en-GB" sz="2800">
              <a:solidFill>
                <a:srgbClr val="4A206A"/>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71255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5CA40-37AB-72F0-549B-CE9B021AC080}"/>
              </a:ext>
            </a:extLst>
          </p:cNvPr>
          <p:cNvSpPr>
            <a:spLocks noGrp="1"/>
          </p:cNvSpPr>
          <p:nvPr>
            <p:ph type="title"/>
          </p:nvPr>
        </p:nvSpPr>
        <p:spPr/>
        <p:txBody>
          <a:bodyPr/>
          <a:lstStyle/>
          <a:p>
            <a:r>
              <a:rPr lang="en-GB"/>
              <a:t>Appreciative Inquiry</a:t>
            </a:r>
          </a:p>
        </p:txBody>
      </p:sp>
      <p:sp>
        <p:nvSpPr>
          <p:cNvPr id="3" name="Content Placeholder 2">
            <a:extLst>
              <a:ext uri="{FF2B5EF4-FFF2-40B4-BE49-F238E27FC236}">
                <a16:creationId xmlns:a16="http://schemas.microsoft.com/office/drawing/2014/main" id="{609644F3-0FF6-D757-40AE-B2B12C3D7376}"/>
              </a:ext>
            </a:extLst>
          </p:cNvPr>
          <p:cNvSpPr>
            <a:spLocks noGrp="1"/>
          </p:cNvSpPr>
          <p:nvPr>
            <p:ph idx="1"/>
          </p:nvPr>
        </p:nvSpPr>
        <p:spPr>
          <a:xfrm>
            <a:off x="838200" y="1731781"/>
            <a:ext cx="10515600" cy="4449944"/>
          </a:xfrm>
        </p:spPr>
        <p:txBody>
          <a:bodyPr>
            <a:normAutofit/>
          </a:bodyPr>
          <a:lstStyle/>
          <a:p>
            <a:pPr marL="0" indent="0">
              <a:buNone/>
            </a:pPr>
            <a:r>
              <a:rPr lang="en-GB" sz="2200"/>
              <a:t>Appreciative Inquiry is based on the concept that value increases when you put a focus upon it, it is a core concept in systems thinking as it brings into play the person (us) as part of the system by which we want to change/ influence/ improve.</a:t>
            </a:r>
          </a:p>
          <a:p>
            <a:pPr marL="0" indent="0">
              <a:buNone/>
            </a:pPr>
            <a:r>
              <a:rPr lang="en-GB" sz="2200"/>
              <a:t>How to prepare for appreciative conversations through carefully constructed questions :</a:t>
            </a:r>
          </a:p>
          <a:p>
            <a:pPr marL="457200" indent="-457200">
              <a:buAutoNum type="arabicParenR"/>
            </a:pPr>
            <a:r>
              <a:rPr lang="en-GB" sz="2200"/>
              <a:t>Identify the positive aspects of the story, try to draw that our further</a:t>
            </a:r>
          </a:p>
          <a:p>
            <a:pPr marL="457200" indent="-457200">
              <a:buAutoNum type="arabicParenR"/>
            </a:pPr>
            <a:r>
              <a:rPr lang="en-GB" sz="2200"/>
              <a:t>Be curious, ask questions to generate discussion</a:t>
            </a:r>
          </a:p>
          <a:p>
            <a:pPr marL="457200" indent="-457200">
              <a:buAutoNum type="arabicParenR"/>
            </a:pPr>
            <a:r>
              <a:rPr lang="en-GB" sz="2200"/>
              <a:t>Ask questions about what the speaker values, what they would change, what helped them to achieve this milestone.</a:t>
            </a:r>
          </a:p>
          <a:p>
            <a:pPr marL="457200" indent="-457200">
              <a:buAutoNum type="arabicParenR"/>
            </a:pPr>
            <a:r>
              <a:rPr lang="en-GB" sz="2200"/>
              <a:t>Listen and reflect</a:t>
            </a:r>
          </a:p>
        </p:txBody>
      </p:sp>
    </p:spTree>
    <p:extLst>
      <p:ext uri="{BB962C8B-B14F-4D97-AF65-F5344CB8AC3E}">
        <p14:creationId xmlns:p14="http://schemas.microsoft.com/office/powerpoint/2010/main" val="16803014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On a Scale of Cat, How Are You Feeling Today? : r/Catmemes">
            <a:extLst>
              <a:ext uri="{FF2B5EF4-FFF2-40B4-BE49-F238E27FC236}">
                <a16:creationId xmlns:a16="http://schemas.microsoft.com/office/drawing/2014/main" id="{02ED0C23-6843-4532-2CDC-01F2F36E870C}"/>
              </a:ext>
            </a:extLst>
          </p:cNvPr>
          <p:cNvPicPr>
            <a:picLocks noChangeAspect="1"/>
          </p:cNvPicPr>
          <p:nvPr/>
        </p:nvPicPr>
        <p:blipFill>
          <a:blip r:embed="rId2"/>
          <a:srcRect t="9237"/>
          <a:stretch/>
        </p:blipFill>
        <p:spPr>
          <a:xfrm>
            <a:off x="3937819" y="1561841"/>
            <a:ext cx="4825180" cy="4772522"/>
          </a:xfrm>
          <a:prstGeom prst="rect">
            <a:avLst/>
          </a:prstGeom>
        </p:spPr>
      </p:pic>
      <p:sp>
        <p:nvSpPr>
          <p:cNvPr id="2" name="TextBox 1">
            <a:extLst>
              <a:ext uri="{FF2B5EF4-FFF2-40B4-BE49-F238E27FC236}">
                <a16:creationId xmlns:a16="http://schemas.microsoft.com/office/drawing/2014/main" id="{4A65837D-A452-011E-4254-444DD6AF6E15}"/>
              </a:ext>
            </a:extLst>
          </p:cNvPr>
          <p:cNvSpPr txBox="1"/>
          <p:nvPr/>
        </p:nvSpPr>
        <p:spPr>
          <a:xfrm>
            <a:off x="1047135" y="565284"/>
            <a:ext cx="9453717" cy="646331"/>
          </a:xfrm>
          <a:prstGeom prst="rect">
            <a:avLst/>
          </a:prstGeom>
          <a:noFill/>
          <a:ln>
            <a:noFill/>
          </a:ln>
        </p:spPr>
        <p:txBody>
          <a:bodyPr wrap="square" rtlCol="0">
            <a:spAutoFit/>
          </a:bodyPr>
          <a:lstStyle/>
          <a:p>
            <a:r>
              <a:rPr lang="en-GB" sz="3600">
                <a:ln w="0"/>
                <a:effectLst>
                  <a:outerShdw blurRad="38100" dist="19050" dir="2700000" algn="tl" rotWithShape="0">
                    <a:schemeClr val="dk1">
                      <a:alpha val="40000"/>
                    </a:schemeClr>
                  </a:outerShdw>
                </a:effectLst>
              </a:rPr>
              <a:t>On a scale of cat, how are we feeling today?</a:t>
            </a:r>
            <a:endParaRPr lang="en-GB" sz="3600"/>
          </a:p>
        </p:txBody>
      </p:sp>
    </p:spTree>
    <p:extLst>
      <p:ext uri="{BB962C8B-B14F-4D97-AF65-F5344CB8AC3E}">
        <p14:creationId xmlns:p14="http://schemas.microsoft.com/office/powerpoint/2010/main" val="12088169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4A68B-F4FB-60D1-19F7-80639CEE4833}"/>
              </a:ext>
            </a:extLst>
          </p:cNvPr>
          <p:cNvSpPr>
            <a:spLocks noGrp="1"/>
          </p:cNvSpPr>
          <p:nvPr>
            <p:ph type="title"/>
          </p:nvPr>
        </p:nvSpPr>
        <p:spPr>
          <a:xfrm>
            <a:off x="838200" y="3185652"/>
            <a:ext cx="10515600" cy="899652"/>
          </a:xfrm>
        </p:spPr>
        <p:txBody>
          <a:bodyPr>
            <a:normAutofit fontScale="90000"/>
          </a:bodyPr>
          <a:lstStyle/>
          <a:p>
            <a:pPr algn="ctr"/>
            <a:r>
              <a:rPr lang="en-GB"/>
              <a:t>What area of the East Midlands do you work in?</a:t>
            </a:r>
          </a:p>
        </p:txBody>
      </p:sp>
    </p:spTree>
    <p:extLst>
      <p:ext uri="{BB962C8B-B14F-4D97-AF65-F5344CB8AC3E}">
        <p14:creationId xmlns:p14="http://schemas.microsoft.com/office/powerpoint/2010/main" val="4270629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81EFF-6C8D-58A4-7ACC-EE7D4A750534}"/>
              </a:ext>
            </a:extLst>
          </p:cNvPr>
          <p:cNvSpPr>
            <a:spLocks noGrp="1"/>
          </p:cNvSpPr>
          <p:nvPr>
            <p:ph type="title"/>
          </p:nvPr>
        </p:nvSpPr>
        <p:spPr>
          <a:xfrm>
            <a:off x="1603735" y="3646854"/>
            <a:ext cx="8984530" cy="1009651"/>
          </a:xfrm>
        </p:spPr>
        <p:txBody>
          <a:bodyPr>
            <a:normAutofit fontScale="90000"/>
          </a:bodyPr>
          <a:lstStyle/>
          <a:p>
            <a:pPr algn="ctr"/>
            <a:r>
              <a:rPr lang="en-GB"/>
              <a:t>How confident are we feeling about the recruitment and potential impact of our patient safety partners right now?</a:t>
            </a:r>
          </a:p>
        </p:txBody>
      </p:sp>
    </p:spTree>
    <p:extLst>
      <p:ext uri="{BB962C8B-B14F-4D97-AF65-F5344CB8AC3E}">
        <p14:creationId xmlns:p14="http://schemas.microsoft.com/office/powerpoint/2010/main" val="24487596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1F7A6-316D-B267-617A-4E409C82ACE0}"/>
              </a:ext>
            </a:extLst>
          </p:cNvPr>
          <p:cNvSpPr>
            <a:spLocks noGrp="1"/>
          </p:cNvSpPr>
          <p:nvPr>
            <p:ph type="ctrTitle"/>
          </p:nvPr>
        </p:nvSpPr>
        <p:spPr>
          <a:xfrm>
            <a:off x="786384" y="2822646"/>
            <a:ext cx="8897154" cy="1322634"/>
          </a:xfrm>
        </p:spPr>
        <p:txBody>
          <a:bodyPr/>
          <a:lstStyle/>
          <a:p>
            <a:r>
              <a:rPr lang="en-GB"/>
              <a:t>Patient Safety Partners – Recruitment and Selection</a:t>
            </a:r>
          </a:p>
        </p:txBody>
      </p:sp>
      <p:sp>
        <p:nvSpPr>
          <p:cNvPr id="3" name="Subtitle 2">
            <a:extLst>
              <a:ext uri="{FF2B5EF4-FFF2-40B4-BE49-F238E27FC236}">
                <a16:creationId xmlns:a16="http://schemas.microsoft.com/office/drawing/2014/main" id="{106F9FD5-664D-912A-6D1C-CEB9510B3F71}"/>
              </a:ext>
            </a:extLst>
          </p:cNvPr>
          <p:cNvSpPr>
            <a:spLocks noGrp="1"/>
          </p:cNvSpPr>
          <p:nvPr>
            <p:ph type="subTitle" idx="1"/>
          </p:nvPr>
        </p:nvSpPr>
        <p:spPr>
          <a:xfrm>
            <a:off x="786383" y="5557421"/>
            <a:ext cx="8897155" cy="798929"/>
          </a:xfrm>
        </p:spPr>
        <p:txBody>
          <a:bodyPr>
            <a:normAutofit fontScale="92500" lnSpcReduction="10000"/>
          </a:bodyPr>
          <a:lstStyle/>
          <a:p>
            <a:r>
              <a:rPr lang="en-GB"/>
              <a:t>Claire Rudkin, Head of Patient Safety</a:t>
            </a:r>
          </a:p>
          <a:p>
            <a:r>
              <a:rPr lang="en-GB"/>
              <a:t>Health Innovation East Midlands Learning Event, 2 October 2024</a:t>
            </a:r>
          </a:p>
        </p:txBody>
      </p:sp>
    </p:spTree>
    <p:extLst>
      <p:ext uri="{BB962C8B-B14F-4D97-AF65-F5344CB8AC3E}">
        <p14:creationId xmlns:p14="http://schemas.microsoft.com/office/powerpoint/2010/main" val="255431038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APP_VERSION" val="1.13.0.5724"/>
  <p:tag name="SLIDO_PRESENTATION_ID" val="b3c728f7-ee32-4e0c-b4be-3039548f3710"/>
  <p:tag name="SLIDO_EVENT_UUID" val="84b88bc2-2258-4d13-bfc2-bd2b96c5acbf"/>
  <p:tag name="SLIDO_EVENT_SECTION_UUID" val="4cf39685-5b8d-4e2c-bdb0-cb74637734db"/>
</p:tagLst>
</file>

<file path=ppt/theme/theme1.xml><?xml version="1.0" encoding="utf-8"?>
<a:theme xmlns:a="http://schemas.openxmlformats.org/drawingml/2006/main" name="Office Theme">
  <a:themeElements>
    <a:clrScheme name="Custom 10">
      <a:dk1>
        <a:srgbClr val="302885"/>
      </a:dk1>
      <a:lt1>
        <a:srgbClr val="FFFFFF"/>
      </a:lt1>
      <a:dk2>
        <a:srgbClr val="534992"/>
      </a:dk2>
      <a:lt2>
        <a:srgbClr val="E8E6F3"/>
      </a:lt2>
      <a:accent1>
        <a:srgbClr val="E6007E"/>
      </a:accent1>
      <a:accent2>
        <a:srgbClr val="FFCA00"/>
      </a:accent2>
      <a:accent3>
        <a:srgbClr val="36A9E1"/>
      </a:accent3>
      <a:accent4>
        <a:srgbClr val="95C21F"/>
      </a:accent4>
      <a:accent5>
        <a:srgbClr val="F39200"/>
      </a:accent5>
      <a:accent6>
        <a:srgbClr val="302885"/>
      </a:accent6>
      <a:hlink>
        <a:srgbClr val="302885"/>
      </a:hlink>
      <a:folHlink>
        <a:srgbClr val="30288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UHL">
      <a:dk1>
        <a:srgbClr val="000000"/>
      </a:dk1>
      <a:lt1>
        <a:srgbClr val="FFFFFF"/>
      </a:lt1>
      <a:dk2>
        <a:srgbClr val="005EB8"/>
      </a:dk2>
      <a:lt2>
        <a:srgbClr val="E6EDEE"/>
      </a:lt2>
      <a:accent1>
        <a:srgbClr val="003087"/>
      </a:accent1>
      <a:accent2>
        <a:srgbClr val="0071CE"/>
      </a:accent2>
      <a:accent3>
        <a:srgbClr val="41B6E6"/>
      </a:accent3>
      <a:accent4>
        <a:srgbClr val="00A8CE"/>
      </a:accent4>
      <a:accent5>
        <a:srgbClr val="415563"/>
      </a:accent5>
      <a:accent6>
        <a:srgbClr val="768692"/>
      </a:accent6>
      <a:hlink>
        <a:srgbClr val="41B6E5"/>
      </a:hlink>
      <a:folHlink>
        <a:srgbClr val="002F86"/>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36BCEE"/>
        </a:solidFill>
        <a:ln w="4572" cap="flat">
          <a:noFill/>
          <a:prstDash val="solid"/>
          <a:miter/>
        </a:ln>
      </a:spPr>
      <a:bodyPr rtlCol="0" anchor="ctr"/>
      <a:lstStyle>
        <a:defPPr algn="l">
          <a:defRPr/>
        </a:defPPr>
      </a:lstStyle>
    </a:spDef>
  </a:objectDefaults>
  <a:extraClrSchemeLst/>
  <a:extLst>
    <a:ext uri="{05A4C25C-085E-4340-85A3-A5531E510DB2}">
      <thm15:themeFamily xmlns:thm15="http://schemas.microsoft.com/office/thememl/2012/main" name="UHL PPT Template" id="{344D19DA-71AB-0349-9D8E-5ACF7FAA486C}" vid="{1747F088-0923-0146-9A28-AFA777AB4684}"/>
    </a:ext>
  </a:ext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4F53EB47203EB4C9637D6DFD9C23EEF" ma:contentTypeVersion="11" ma:contentTypeDescription="Create a new document." ma:contentTypeScope="" ma:versionID="e50d42cb94a6da42eb1112d13bfcbb04">
  <xsd:schema xmlns:xsd="http://www.w3.org/2001/XMLSchema" xmlns:xs="http://www.w3.org/2001/XMLSchema" xmlns:p="http://schemas.microsoft.com/office/2006/metadata/properties" xmlns:ns2="10a85f35-00c3-44f2-a754-9a2550fc2e75" xmlns:ns3="a80372fc-edd2-460f-b445-c23850e2e9b3" targetNamespace="http://schemas.microsoft.com/office/2006/metadata/properties" ma:root="true" ma:fieldsID="65a7b6be7215208d10babc426a8ef2bc" ns2:_="" ns3:_="">
    <xsd:import namespace="10a85f35-00c3-44f2-a754-9a2550fc2e75"/>
    <xsd:import namespace="a80372fc-edd2-460f-b445-c23850e2e9b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a85f35-00c3-44f2-a754-9a2550fc2e7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6624216-d583-4636-a04d-17921d6eaf67"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80372fc-edd2-460f-b445-c23850e2e9b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36bd634-9d28-40c8-97f4-75a9bd8b2ff9}" ma:internalName="TaxCatchAll" ma:showField="CatchAllData" ma:web="a80372fc-edd2-460f-b445-c23850e2e9b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0a85f35-00c3-44f2-a754-9a2550fc2e75">
      <Terms xmlns="http://schemas.microsoft.com/office/infopath/2007/PartnerControls"/>
    </lcf76f155ced4ddcb4097134ff3c332f>
    <TaxCatchAll xmlns="a80372fc-edd2-460f-b445-c23850e2e9b3" xsi:nil="true"/>
  </documentManagement>
</p:properties>
</file>

<file path=customXml/itemProps1.xml><?xml version="1.0" encoding="utf-8"?>
<ds:datastoreItem xmlns:ds="http://schemas.openxmlformats.org/officeDocument/2006/customXml" ds:itemID="{8F8DEBB3-E85B-451C-B07D-2FA120734CF7}">
  <ds:schemaRefs>
    <ds:schemaRef ds:uri="10a85f35-00c3-44f2-a754-9a2550fc2e75"/>
    <ds:schemaRef ds:uri="a80372fc-edd2-460f-b445-c23850e2e9b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FB38196-D8A2-414C-95D3-4A518AA63BB1}">
  <ds:schemaRefs>
    <ds:schemaRef ds:uri="http://schemas.microsoft.com/sharepoint/v3/contenttype/forms"/>
  </ds:schemaRefs>
</ds:datastoreItem>
</file>

<file path=customXml/itemProps3.xml><?xml version="1.0" encoding="utf-8"?>
<ds:datastoreItem xmlns:ds="http://schemas.openxmlformats.org/officeDocument/2006/customXml" ds:itemID="{5230B4ED-1B3A-452C-B399-4A75C5C5EFF7}">
  <ds:schemaRefs>
    <ds:schemaRef ds:uri="10a85f35-00c3-44f2-a754-9a2550fc2e75"/>
    <ds:schemaRef ds:uri="a80372fc-edd2-460f-b445-c23850e2e9b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0</TotalTime>
  <Words>2163</Words>
  <Application>Microsoft Office PowerPoint</Application>
  <PresentationFormat>Widescreen</PresentationFormat>
  <Paragraphs>225</Paragraphs>
  <Slides>31</Slides>
  <Notes>11</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31</vt:i4>
      </vt:variant>
    </vt:vector>
  </HeadingPairs>
  <TitlesOfParts>
    <vt:vector size="44" baseType="lpstr">
      <vt:lpstr>ＭＳ Ｐゴシック</vt:lpstr>
      <vt:lpstr>Arial</vt:lpstr>
      <vt:lpstr>Arial Rounded MT Bold</vt:lpstr>
      <vt:lpstr>Calibri</vt:lpstr>
      <vt:lpstr>Frutiger LT 45 Light</vt:lpstr>
      <vt:lpstr>Frutiger LT 55 Roman</vt:lpstr>
      <vt:lpstr>Segoe UI</vt:lpstr>
      <vt:lpstr>Times New Roman</vt:lpstr>
      <vt:lpstr>Wingdings</vt:lpstr>
      <vt:lpstr>Office Theme</vt:lpstr>
      <vt:lpstr>1_Office Theme</vt:lpstr>
      <vt:lpstr>2_Office Theme</vt:lpstr>
      <vt:lpstr>3_Office Theme</vt:lpstr>
      <vt:lpstr>Health Innovation East Midlands: Patient Safety Partners learning session</vt:lpstr>
      <vt:lpstr>Our support and expertise</vt:lpstr>
      <vt:lpstr>The Agenda</vt:lpstr>
      <vt:lpstr>PowerPoint Presentation</vt:lpstr>
      <vt:lpstr>Appreciative Inquiry</vt:lpstr>
      <vt:lpstr>PowerPoint Presentation</vt:lpstr>
      <vt:lpstr>What area of the East Midlands do you work in?</vt:lpstr>
      <vt:lpstr>How confident are we feeling about the recruitment and potential impact of our patient safety partners right now?</vt:lpstr>
      <vt:lpstr>Patient Safety Partners – Recruitment and Selection</vt:lpstr>
      <vt:lpstr>Background and context</vt:lpstr>
      <vt:lpstr>Recruitment</vt:lpstr>
      <vt:lpstr>Our advert</vt:lpstr>
      <vt:lpstr>How we advertised</vt:lpstr>
      <vt:lpstr>Our PSP application form</vt:lpstr>
      <vt:lpstr>Selection process</vt:lpstr>
      <vt:lpstr>Selection process - assessment</vt:lpstr>
      <vt:lpstr>Our discussion points</vt:lpstr>
      <vt:lpstr>Our discussion points</vt:lpstr>
      <vt:lpstr>Our timeline and challenges….</vt:lpstr>
      <vt:lpstr>Our timeline and challenges….</vt:lpstr>
      <vt:lpstr>Thank you for listening</vt:lpstr>
      <vt:lpstr>Implementation of Patient Safety Partners United Lincolnshire Hospitals October 2024</vt:lpstr>
      <vt:lpstr>Our Team</vt:lpstr>
      <vt:lpstr>Our Journey…</vt:lpstr>
      <vt:lpstr>Recent Quotes…</vt:lpstr>
      <vt:lpstr>Colin's Story</vt:lpstr>
      <vt:lpstr>Next Steps</vt:lpstr>
      <vt:lpstr> Any Questions?  </vt:lpstr>
      <vt:lpstr>Call for help – PSP question</vt:lpstr>
      <vt:lpstr>How confident are we feeling about the recruitment and potential impact of our patient safety partners now?</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JACKSON, Samuel (NHS NEL CSU)</dc:creator>
  <cp:lastModifiedBy>Ella West</cp:lastModifiedBy>
  <cp:revision>2</cp:revision>
  <dcterms:created xsi:type="dcterms:W3CDTF">2020-10-13T16:08:24Z</dcterms:created>
  <dcterms:modified xsi:type="dcterms:W3CDTF">2024-10-07T10:04:49Z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0x010100C4F53EB47203EB4C9637D6DFD9C23EEF</vt:lpwstr>
  </property>
  <property fmtid="{D5CDD505-2E9C-101B-9397-08002B2CF9AE}" pid="3" name="MediaServiceImageTags">
    <vt:lpwstr/>
  </property>
</Properties>
</file>