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4"/>
    <p:sldMasterId id="2147483737" r:id="rId5"/>
    <p:sldMasterId id="2147483749" r:id="rId6"/>
    <p:sldMasterId id="2147483761" r:id="rId7"/>
    <p:sldMasterId id="2147483781" r:id="rId8"/>
    <p:sldMasterId id="2147483791" r:id="rId9"/>
    <p:sldMasterId id="2147483692" r:id="rId10"/>
    <p:sldMasterId id="2147483648" r:id="rId11"/>
  </p:sldMasterIdLst>
  <p:notesMasterIdLst>
    <p:notesMasterId r:id="rId43"/>
  </p:notesMasterIdLst>
  <p:sldIdLst>
    <p:sldId id="256" r:id="rId12"/>
    <p:sldId id="4188" r:id="rId13"/>
    <p:sldId id="4232" r:id="rId14"/>
    <p:sldId id="4213" r:id="rId15"/>
    <p:sldId id="4229" r:id="rId16"/>
    <p:sldId id="4240" r:id="rId17"/>
    <p:sldId id="4241" r:id="rId18"/>
    <p:sldId id="272" r:id="rId19"/>
    <p:sldId id="278" r:id="rId20"/>
    <p:sldId id="267" r:id="rId21"/>
    <p:sldId id="276" r:id="rId22"/>
    <p:sldId id="269" r:id="rId23"/>
    <p:sldId id="274" r:id="rId24"/>
    <p:sldId id="289" r:id="rId25"/>
    <p:sldId id="273" r:id="rId26"/>
    <p:sldId id="275" r:id="rId27"/>
    <p:sldId id="277" r:id="rId28"/>
    <p:sldId id="281" r:id="rId29"/>
    <p:sldId id="282" r:id="rId30"/>
    <p:sldId id="280" r:id="rId31"/>
    <p:sldId id="883" r:id="rId32"/>
    <p:sldId id="884" r:id="rId33"/>
    <p:sldId id="885" r:id="rId34"/>
    <p:sldId id="886" r:id="rId35"/>
    <p:sldId id="887" r:id="rId36"/>
    <p:sldId id="888" r:id="rId37"/>
    <p:sldId id="890" r:id="rId38"/>
    <p:sldId id="891" r:id="rId39"/>
    <p:sldId id="4239" r:id="rId40"/>
    <p:sldId id="4242" r:id="rId41"/>
    <p:sldId id="4238" r:id="rId42"/>
  </p:sldIdLst>
  <p:sldSz cx="12192000" cy="6858000"/>
  <p:notesSz cx="6858000" cy="9144000"/>
  <p:custDataLst>
    <p:tags r:id="rId4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77FEF2-AD30-43C9-912B-7D21FB8DE4D7}">
          <p14:sldIdLst>
            <p14:sldId id="256"/>
            <p14:sldId id="4188"/>
            <p14:sldId id="4232"/>
            <p14:sldId id="4213"/>
            <p14:sldId id="4229"/>
            <p14:sldId id="4240"/>
            <p14:sldId id="4241"/>
            <p14:sldId id="272"/>
            <p14:sldId id="278"/>
            <p14:sldId id="267"/>
            <p14:sldId id="276"/>
            <p14:sldId id="269"/>
            <p14:sldId id="274"/>
            <p14:sldId id="289"/>
            <p14:sldId id="273"/>
            <p14:sldId id="275"/>
            <p14:sldId id="277"/>
            <p14:sldId id="281"/>
            <p14:sldId id="282"/>
            <p14:sldId id="280"/>
            <p14:sldId id="883"/>
            <p14:sldId id="884"/>
            <p14:sldId id="885"/>
            <p14:sldId id="886"/>
            <p14:sldId id="887"/>
            <p14:sldId id="888"/>
            <p14:sldId id="890"/>
            <p14:sldId id="891"/>
            <p14:sldId id="4239"/>
            <p14:sldId id="4242"/>
            <p14:sldId id="423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2F1326F-1486-68CF-5DDB-892F5FA3DE11}" name="Sophie Mason" initials="SM" userId="S::Sophie.Mason@nottingham.ac.uk::628fad46-e0f3-4517-9047-7331566cac69" providerId="AD"/>
  <p188:author id="{3E1E2678-7311-77BB-16C6-C96FCAB694C0}" name="Sophie Mason" initials="SM" userId="S::sophie.mason@nottingham.ac.uk::628fad46-e0f3-4517-9047-7331566cac69" providerId="AD"/>
  <p188:author id="{50670791-E257-9970-14AD-54A32843BAE8}" name="Bethany Askey" initials="BA" userId="S::Bethany.Askey@nottingham.ac.uk::98d05723-a48c-4d96-942f-81c48054f6dc" providerId="AD"/>
  <p188:author id="{539A1BC8-0CD7-7874-4F48-DBC61B0AD56F}" name="Ella West" initials="EW" userId="S::Ella.West@nottingham.ac.uk::cf21cec2-0aea-4f76-b079-60973a5e95b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2FC7"/>
    <a:srgbClr val="EC008C"/>
    <a:srgbClr val="FF8B00"/>
    <a:srgbClr val="96C1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62565F-F6A2-42DB-8971-C90D8A8E4C7C}" v="2" dt="2025-01-15T11:10:21.656"/>
    <p1510:client id="{DD20C38E-9059-4D04-452C-0296275C6D19}" v="191" dt="2025-01-15T09:10:23.8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microsoft.com/office/2016/11/relationships/changesInfo" Target="changesInfos/changesInfo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viewProps" Target="viewProp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phie Mason" userId="S::sophie.mason@nottingham.ac.uk::628fad46-e0f3-4517-9047-7331566cac69" providerId="AD" clId="Web-{DB6C2180-DDA1-0710-B0BF-33207EE5565D}"/>
    <pc:docChg chg="modSld">
      <pc:chgData name="Sophie Mason" userId="S::sophie.mason@nottingham.ac.uk::628fad46-e0f3-4517-9047-7331566cac69" providerId="AD" clId="Web-{DB6C2180-DDA1-0710-B0BF-33207EE5565D}" dt="2024-12-09T14:26:01.693" v="188" actId="20577"/>
      <pc:docMkLst>
        <pc:docMk/>
      </pc:docMkLst>
      <pc:sldChg chg="modSp">
        <pc:chgData name="Sophie Mason" userId="S::sophie.mason@nottingham.ac.uk::628fad46-e0f3-4517-9047-7331566cac69" providerId="AD" clId="Web-{DB6C2180-DDA1-0710-B0BF-33207EE5565D}" dt="2024-12-09T14:26:01.693" v="188" actId="20577"/>
        <pc:sldMkLst>
          <pc:docMk/>
          <pc:sldMk cId="2339272151" sldId="4238"/>
        </pc:sldMkLst>
        <pc:spChg chg="mod">
          <ac:chgData name="Sophie Mason" userId="S::sophie.mason@nottingham.ac.uk::628fad46-e0f3-4517-9047-7331566cac69" providerId="AD" clId="Web-{DB6C2180-DDA1-0710-B0BF-33207EE5565D}" dt="2024-12-09T14:26:01.693" v="188" actId="20577"/>
          <ac:spMkLst>
            <pc:docMk/>
            <pc:sldMk cId="2339272151" sldId="4238"/>
            <ac:spMk id="8" creationId="{C30BD2BD-4333-3E60-5E4A-DCC8927DE78C}"/>
          </ac:spMkLst>
        </pc:spChg>
      </pc:sldChg>
    </pc:docChg>
  </pc:docChgLst>
  <pc:docChgLst>
    <pc:chgData name="Ella West" userId="S::ella.west@nottingham.ac.uk::cf21cec2-0aea-4f76-b079-60973a5e95b3" providerId="AD" clId="Web-{8775919C-F455-A7A6-A3A3-1861B7785CBF}"/>
    <pc:docChg chg="modSld">
      <pc:chgData name="Ella West" userId="S::ella.west@nottingham.ac.uk::cf21cec2-0aea-4f76-b079-60973a5e95b3" providerId="AD" clId="Web-{8775919C-F455-A7A6-A3A3-1861B7785CBF}" dt="2025-01-13T15:30:01.775" v="5" actId="20577"/>
      <pc:docMkLst>
        <pc:docMk/>
      </pc:docMkLst>
      <pc:sldChg chg="modSp">
        <pc:chgData name="Ella West" userId="S::ella.west@nottingham.ac.uk::cf21cec2-0aea-4f76-b079-60973a5e95b3" providerId="AD" clId="Web-{8775919C-F455-A7A6-A3A3-1861B7785CBF}" dt="2025-01-13T15:30:01.775" v="5" actId="20577"/>
        <pc:sldMkLst>
          <pc:docMk/>
          <pc:sldMk cId="435419186" sldId="256"/>
        </pc:sldMkLst>
        <pc:spChg chg="mod">
          <ac:chgData name="Ella West" userId="S::ella.west@nottingham.ac.uk::cf21cec2-0aea-4f76-b079-60973a5e95b3" providerId="AD" clId="Web-{8775919C-F455-A7A6-A3A3-1861B7785CBF}" dt="2025-01-13T15:30:01.775" v="5" actId="20577"/>
          <ac:spMkLst>
            <pc:docMk/>
            <pc:sldMk cId="435419186" sldId="256"/>
            <ac:spMk id="3" creationId="{13788FCE-A727-554C-8E53-9E6647D29989}"/>
          </ac:spMkLst>
        </pc:spChg>
      </pc:sldChg>
    </pc:docChg>
  </pc:docChgLst>
  <pc:docChgLst>
    <pc:chgData name="Ella West" userId="S::ella.west@nottingham.ac.uk::cf21cec2-0aea-4f76-b079-60973a5e95b3" providerId="AD" clId="Web-{888637B2-8B59-1FFC-6AA2-807D0089805D}"/>
    <pc:docChg chg="addSld delSld modSld modSection">
      <pc:chgData name="Ella West" userId="S::ella.west@nottingham.ac.uk::cf21cec2-0aea-4f76-b079-60973a5e95b3" providerId="AD" clId="Web-{888637B2-8B59-1FFC-6AA2-807D0089805D}" dt="2025-01-09T14:51:55.439" v="26"/>
      <pc:docMkLst>
        <pc:docMk/>
      </pc:docMkLst>
      <pc:sldChg chg="modSp">
        <pc:chgData name="Ella West" userId="S::ella.west@nottingham.ac.uk::cf21cec2-0aea-4f76-b079-60973a5e95b3" providerId="AD" clId="Web-{888637B2-8B59-1FFC-6AA2-807D0089805D}" dt="2025-01-09T14:50:37.948" v="3" actId="20577"/>
        <pc:sldMkLst>
          <pc:docMk/>
          <pc:sldMk cId="435419186" sldId="256"/>
        </pc:sldMkLst>
        <pc:spChg chg="mod">
          <ac:chgData name="Ella West" userId="S::ella.west@nottingham.ac.uk::cf21cec2-0aea-4f76-b079-60973a5e95b3" providerId="AD" clId="Web-{888637B2-8B59-1FFC-6AA2-807D0089805D}" dt="2025-01-09T14:50:37.948" v="3" actId="20577"/>
          <ac:spMkLst>
            <pc:docMk/>
            <pc:sldMk cId="435419186" sldId="256"/>
            <ac:spMk id="2" creationId="{E54522AC-61AE-1647-B222-ECAE2AF29E67}"/>
          </ac:spMkLst>
        </pc:spChg>
      </pc:sldChg>
      <pc:sldChg chg="del">
        <pc:chgData name="Ella West" userId="S::ella.west@nottingham.ac.uk::cf21cec2-0aea-4f76-b079-60973a5e95b3" providerId="AD" clId="Web-{888637B2-8B59-1FFC-6AA2-807D0089805D}" dt="2025-01-09T14:51:32.249" v="9"/>
        <pc:sldMkLst>
          <pc:docMk/>
          <pc:sldMk cId="291372556" sldId="257"/>
        </pc:sldMkLst>
      </pc:sldChg>
      <pc:sldChg chg="del">
        <pc:chgData name="Ella West" userId="S::ella.west@nottingham.ac.uk::cf21cec2-0aea-4f76-b079-60973a5e95b3" providerId="AD" clId="Web-{888637B2-8B59-1FFC-6AA2-807D0089805D}" dt="2025-01-09T14:51:34.984" v="12"/>
        <pc:sldMkLst>
          <pc:docMk/>
          <pc:sldMk cId="84217327" sldId="258"/>
        </pc:sldMkLst>
      </pc:sldChg>
      <pc:sldChg chg="del">
        <pc:chgData name="Ella West" userId="S::ella.west@nottingham.ac.uk::cf21cec2-0aea-4f76-b079-60973a5e95b3" providerId="AD" clId="Web-{888637B2-8B59-1FFC-6AA2-807D0089805D}" dt="2025-01-09T14:51:33.640" v="10"/>
        <pc:sldMkLst>
          <pc:docMk/>
          <pc:sldMk cId="2000143461" sldId="259"/>
        </pc:sldMkLst>
      </pc:sldChg>
      <pc:sldChg chg="del">
        <pc:chgData name="Ella West" userId="S::ella.west@nottingham.ac.uk::cf21cec2-0aea-4f76-b079-60973a5e95b3" providerId="AD" clId="Web-{888637B2-8B59-1FFC-6AA2-807D0089805D}" dt="2025-01-09T14:51:33.796" v="11"/>
        <pc:sldMkLst>
          <pc:docMk/>
          <pc:sldMk cId="4201576756" sldId="260"/>
        </pc:sldMkLst>
      </pc:sldChg>
      <pc:sldChg chg="del">
        <pc:chgData name="Ella West" userId="S::ella.west@nottingham.ac.uk::cf21cec2-0aea-4f76-b079-60973a5e95b3" providerId="AD" clId="Web-{888637B2-8B59-1FFC-6AA2-807D0089805D}" dt="2025-01-09T14:51:35.031" v="13"/>
        <pc:sldMkLst>
          <pc:docMk/>
          <pc:sldMk cId="2037162820" sldId="261"/>
        </pc:sldMkLst>
      </pc:sldChg>
      <pc:sldChg chg="del">
        <pc:chgData name="Ella West" userId="S::ella.west@nottingham.ac.uk::cf21cec2-0aea-4f76-b079-60973a5e95b3" providerId="AD" clId="Web-{888637B2-8B59-1FFC-6AA2-807D0089805D}" dt="2025-01-09T14:51:35.375" v="14"/>
        <pc:sldMkLst>
          <pc:docMk/>
          <pc:sldMk cId="1406892078" sldId="262"/>
        </pc:sldMkLst>
      </pc:sldChg>
      <pc:sldChg chg="del">
        <pc:chgData name="Ella West" userId="S::ella.west@nottingham.ac.uk::cf21cec2-0aea-4f76-b079-60973a5e95b3" providerId="AD" clId="Web-{888637B2-8B59-1FFC-6AA2-807D0089805D}" dt="2025-01-09T14:51:41.969" v="22"/>
        <pc:sldMkLst>
          <pc:docMk/>
          <pc:sldMk cId="2959389710" sldId="263"/>
        </pc:sldMkLst>
      </pc:sldChg>
      <pc:sldChg chg="del">
        <pc:chgData name="Ella West" userId="S::ella.west@nottingham.ac.uk::cf21cec2-0aea-4f76-b079-60973a5e95b3" providerId="AD" clId="Web-{888637B2-8B59-1FFC-6AA2-807D0089805D}" dt="2025-01-09T14:51:55.439" v="26"/>
        <pc:sldMkLst>
          <pc:docMk/>
          <pc:sldMk cId="2115351706" sldId="264"/>
        </pc:sldMkLst>
      </pc:sldChg>
      <pc:sldChg chg="del">
        <pc:chgData name="Ella West" userId="S::ella.west@nottingham.ac.uk::cf21cec2-0aea-4f76-b079-60973a5e95b3" providerId="AD" clId="Web-{888637B2-8B59-1FFC-6AA2-807D0089805D}" dt="2025-01-09T14:51:42.828" v="23"/>
        <pc:sldMkLst>
          <pc:docMk/>
          <pc:sldMk cId="2851000851" sldId="265"/>
        </pc:sldMkLst>
      </pc:sldChg>
      <pc:sldChg chg="delSp modSp">
        <pc:chgData name="Ella West" userId="S::ella.west@nottingham.ac.uk::cf21cec2-0aea-4f76-b079-60973a5e95b3" providerId="AD" clId="Web-{888637B2-8B59-1FFC-6AA2-807D0089805D}" dt="2025-01-09T14:51:24.358" v="7" actId="20577"/>
        <pc:sldMkLst>
          <pc:docMk/>
          <pc:sldMk cId="1208816996" sldId="4229"/>
        </pc:sldMkLst>
        <pc:spChg chg="mod">
          <ac:chgData name="Ella West" userId="S::ella.west@nottingham.ac.uk::cf21cec2-0aea-4f76-b079-60973a5e95b3" providerId="AD" clId="Web-{888637B2-8B59-1FFC-6AA2-807D0089805D}" dt="2025-01-09T14:51:24.358" v="7" actId="20577"/>
          <ac:spMkLst>
            <pc:docMk/>
            <pc:sldMk cId="1208816996" sldId="4229"/>
            <ac:spMk id="2" creationId="{4A65837D-A452-011E-4254-444DD6AF6E15}"/>
          </ac:spMkLst>
        </pc:spChg>
      </pc:sldChg>
      <pc:sldChg chg="addSp delSp modSp">
        <pc:chgData name="Ella West" userId="S::ella.west@nottingham.ac.uk::cf21cec2-0aea-4f76-b079-60973a5e95b3" providerId="AD" clId="Web-{888637B2-8B59-1FFC-6AA2-807D0089805D}" dt="2025-01-09T14:51:09.529" v="5"/>
        <pc:sldMkLst>
          <pc:docMk/>
          <pc:sldMk cId="602058972" sldId="4232"/>
        </pc:sldMkLst>
        <pc:graphicFrameChg chg="add mod ord modGraphic">
          <ac:chgData name="Ella West" userId="S::ella.west@nottingham.ac.uk::cf21cec2-0aea-4f76-b079-60973a5e95b3" providerId="AD" clId="Web-{888637B2-8B59-1FFC-6AA2-807D0089805D}" dt="2025-01-09T14:51:09.529" v="5"/>
          <ac:graphicFrameMkLst>
            <pc:docMk/>
            <pc:sldMk cId="602058972" sldId="4232"/>
            <ac:graphicFrameMk id="6" creationId="{5A0FFD84-673E-8569-ED55-7F1D35F87B40}"/>
          </ac:graphicFrameMkLst>
        </pc:graphicFrameChg>
      </pc:sldChg>
      <pc:sldChg chg="add del">
        <pc:chgData name="Ella West" userId="S::ella.west@nottingham.ac.uk::cf21cec2-0aea-4f76-b079-60973a5e95b3" providerId="AD" clId="Web-{888637B2-8B59-1FFC-6AA2-807D0089805D}" dt="2025-01-09T14:51:45.063" v="25"/>
        <pc:sldMkLst>
          <pc:docMk/>
          <pc:sldMk cId="2448759610" sldId="4241"/>
        </pc:sldMkLst>
      </pc:sldChg>
      <pc:sldChg chg="del">
        <pc:chgData name="Ella West" userId="S::ella.west@nottingham.ac.uk::cf21cec2-0aea-4f76-b079-60973a5e95b3" providerId="AD" clId="Web-{888637B2-8B59-1FFC-6AA2-807D0089805D}" dt="2025-01-09T14:51:31.312" v="8"/>
        <pc:sldMkLst>
          <pc:docMk/>
          <pc:sldMk cId="1755227165" sldId="4243"/>
        </pc:sldMkLst>
      </pc:sldChg>
      <pc:sldChg chg="del">
        <pc:chgData name="Ella West" userId="S::ella.west@nottingham.ac.uk::cf21cec2-0aea-4f76-b079-60973a5e95b3" providerId="AD" clId="Web-{888637B2-8B59-1FFC-6AA2-807D0089805D}" dt="2025-01-09T14:51:39" v="16"/>
        <pc:sldMkLst>
          <pc:docMk/>
          <pc:sldMk cId="875636201" sldId="4244"/>
        </pc:sldMkLst>
      </pc:sldChg>
      <pc:sldChg chg="del">
        <pc:chgData name="Ella West" userId="S::ella.west@nottingham.ac.uk::cf21cec2-0aea-4f76-b079-60973a5e95b3" providerId="AD" clId="Web-{888637B2-8B59-1FFC-6AA2-807D0089805D}" dt="2025-01-09T14:51:41.734" v="18"/>
        <pc:sldMkLst>
          <pc:docMk/>
          <pc:sldMk cId="1955710755" sldId="4245"/>
        </pc:sldMkLst>
      </pc:sldChg>
      <pc:sldChg chg="del">
        <pc:chgData name="Ella West" userId="S::ella.west@nottingham.ac.uk::cf21cec2-0aea-4f76-b079-60973a5e95b3" providerId="AD" clId="Web-{888637B2-8B59-1FFC-6AA2-807D0089805D}" dt="2025-01-09T14:51:41.859" v="19"/>
        <pc:sldMkLst>
          <pc:docMk/>
          <pc:sldMk cId="3055584813" sldId="4247"/>
        </pc:sldMkLst>
      </pc:sldChg>
      <pc:sldChg chg="del">
        <pc:chgData name="Ella West" userId="S::ella.west@nottingham.ac.uk::cf21cec2-0aea-4f76-b079-60973a5e95b3" providerId="AD" clId="Web-{888637B2-8B59-1FFC-6AA2-807D0089805D}" dt="2025-01-09T14:51:41.891" v="20"/>
        <pc:sldMkLst>
          <pc:docMk/>
          <pc:sldMk cId="1572713744" sldId="4248"/>
        </pc:sldMkLst>
      </pc:sldChg>
      <pc:sldChg chg="del">
        <pc:chgData name="Ella West" userId="S::ella.west@nottingham.ac.uk::cf21cec2-0aea-4f76-b079-60973a5e95b3" providerId="AD" clId="Web-{888637B2-8B59-1FFC-6AA2-807D0089805D}" dt="2025-01-09T14:51:41.906" v="21"/>
        <pc:sldMkLst>
          <pc:docMk/>
          <pc:sldMk cId="1340270389" sldId="4249"/>
        </pc:sldMkLst>
      </pc:sldChg>
      <pc:sldChg chg="del">
        <pc:chgData name="Ella West" userId="S::ella.west@nottingham.ac.uk::cf21cec2-0aea-4f76-b079-60973a5e95b3" providerId="AD" clId="Web-{888637B2-8B59-1FFC-6AA2-807D0089805D}" dt="2025-01-09T14:51:39.094" v="17"/>
        <pc:sldMkLst>
          <pc:docMk/>
          <pc:sldMk cId="1481870614" sldId="4250"/>
        </pc:sldMkLst>
      </pc:sldChg>
      <pc:sldChg chg="del">
        <pc:chgData name="Ella West" userId="S::ella.west@nottingham.ac.uk::cf21cec2-0aea-4f76-b079-60973a5e95b3" providerId="AD" clId="Web-{888637B2-8B59-1FFC-6AA2-807D0089805D}" dt="2025-01-09T14:51:36.312" v="15"/>
        <pc:sldMkLst>
          <pc:docMk/>
          <pc:sldMk cId="3091854270" sldId="4251"/>
        </pc:sldMkLst>
      </pc:sldChg>
    </pc:docChg>
  </pc:docChgLst>
  <pc:docChgLst>
    <pc:chgData name="Ella West" userId="S::ella.west@nottingham.ac.uk::cf21cec2-0aea-4f76-b079-60973a5e95b3" providerId="AD" clId="Web-{02341AB1-FD7B-D242-6CED-38DC85EF9137}"/>
    <pc:docChg chg="modSld">
      <pc:chgData name="Ella West" userId="S::ella.west@nottingham.ac.uk::cf21cec2-0aea-4f76-b079-60973a5e95b3" providerId="AD" clId="Web-{02341AB1-FD7B-D242-6CED-38DC85EF9137}" dt="2024-12-09T12:30:35.586" v="147" actId="20577"/>
      <pc:docMkLst>
        <pc:docMk/>
      </pc:docMkLst>
      <pc:sldChg chg="modSp">
        <pc:chgData name="Ella West" userId="S::ella.west@nottingham.ac.uk::cf21cec2-0aea-4f76-b079-60973a5e95b3" providerId="AD" clId="Web-{02341AB1-FD7B-D242-6CED-38DC85EF9137}" dt="2024-12-09T12:26:57.783" v="102" actId="20577"/>
        <pc:sldMkLst>
          <pc:docMk/>
          <pc:sldMk cId="3462961948" sldId="4239"/>
        </pc:sldMkLst>
        <pc:spChg chg="mod">
          <ac:chgData name="Ella West" userId="S::ella.west@nottingham.ac.uk::cf21cec2-0aea-4f76-b079-60973a5e95b3" providerId="AD" clId="Web-{02341AB1-FD7B-D242-6CED-38DC85EF9137}" dt="2024-12-09T12:26:57.783" v="102" actId="20577"/>
          <ac:spMkLst>
            <pc:docMk/>
            <pc:sldMk cId="3462961948" sldId="4239"/>
            <ac:spMk id="3" creationId="{E0334D73-B98C-6485-DE05-48A305DC4713}"/>
          </ac:spMkLst>
        </pc:spChg>
      </pc:sldChg>
      <pc:sldChg chg="modSp">
        <pc:chgData name="Ella West" userId="S::ella.west@nottingham.ac.uk::cf21cec2-0aea-4f76-b079-60973a5e95b3" providerId="AD" clId="Web-{02341AB1-FD7B-D242-6CED-38DC85EF9137}" dt="2024-12-09T12:28:34.348" v="112" actId="20577"/>
        <pc:sldMkLst>
          <pc:docMk/>
          <pc:sldMk cId="2448759610" sldId="4241"/>
        </pc:sldMkLst>
        <pc:spChg chg="mod">
          <ac:chgData name="Ella West" userId="S::ella.west@nottingham.ac.uk::cf21cec2-0aea-4f76-b079-60973a5e95b3" providerId="AD" clId="Web-{02341AB1-FD7B-D242-6CED-38DC85EF9137}" dt="2024-12-09T12:28:34.348" v="112" actId="20577"/>
          <ac:spMkLst>
            <pc:docMk/>
            <pc:sldMk cId="2448759610" sldId="4241"/>
            <ac:spMk id="2" creationId="{7BE81EFF-6C8D-58A4-7ACC-EE7D4A750534}"/>
          </ac:spMkLst>
        </pc:spChg>
      </pc:sldChg>
      <pc:sldChg chg="modSp">
        <pc:chgData name="Ella West" userId="S::ella.west@nottingham.ac.uk::cf21cec2-0aea-4f76-b079-60973a5e95b3" providerId="AD" clId="Web-{02341AB1-FD7B-D242-6CED-38DC85EF9137}" dt="2024-12-09T12:30:35.586" v="147" actId="20577"/>
        <pc:sldMkLst>
          <pc:docMk/>
          <pc:sldMk cId="1769560690" sldId="4242"/>
        </pc:sldMkLst>
        <pc:spChg chg="mod">
          <ac:chgData name="Ella West" userId="S::ella.west@nottingham.ac.uk::cf21cec2-0aea-4f76-b079-60973a5e95b3" providerId="AD" clId="Web-{02341AB1-FD7B-D242-6CED-38DC85EF9137}" dt="2024-12-09T12:30:35.586" v="147" actId="20577"/>
          <ac:spMkLst>
            <pc:docMk/>
            <pc:sldMk cId="1769560690" sldId="4242"/>
            <ac:spMk id="2" creationId="{4FAD6E44-0AAD-223E-E7C8-CAA130E23AB0}"/>
          </ac:spMkLst>
        </pc:spChg>
      </pc:sldChg>
    </pc:docChg>
  </pc:docChgLst>
  <pc:docChgLst>
    <pc:chgData name="Ella West" userId="S::ella.west@nottingham.ac.uk::cf21cec2-0aea-4f76-b079-60973a5e95b3" providerId="AD" clId="Web-{54A92151-CAB3-312F-A2E1-61394F5555F1}"/>
    <pc:docChg chg="addSld modSld modSection">
      <pc:chgData name="Ella West" userId="S::ella.west@nottingham.ac.uk::cf21cec2-0aea-4f76-b079-60973a5e95b3" providerId="AD" clId="Web-{54A92151-CAB3-312F-A2E1-61394F5555F1}" dt="2024-12-11T13:48:10.203" v="39" actId="20577"/>
      <pc:docMkLst>
        <pc:docMk/>
      </pc:docMkLst>
      <pc:sldChg chg="modSp">
        <pc:chgData name="Ella West" userId="S::ella.west@nottingham.ac.uk::cf21cec2-0aea-4f76-b079-60973a5e95b3" providerId="AD" clId="Web-{54A92151-CAB3-312F-A2E1-61394F5555F1}" dt="2024-12-11T13:36:44.119" v="28" actId="20577"/>
        <pc:sldMkLst>
          <pc:docMk/>
          <pc:sldMk cId="875636201" sldId="4244"/>
        </pc:sldMkLst>
      </pc:sldChg>
      <pc:sldChg chg="modSp">
        <pc:chgData name="Ella West" userId="S::ella.west@nottingham.ac.uk::cf21cec2-0aea-4f76-b079-60973a5e95b3" providerId="AD" clId="Web-{54A92151-CAB3-312F-A2E1-61394F5555F1}" dt="2024-12-11T13:15:52.454" v="14" actId="20577"/>
        <pc:sldMkLst>
          <pc:docMk/>
          <pc:sldMk cId="1955710755" sldId="4245"/>
        </pc:sldMkLst>
      </pc:sldChg>
      <pc:sldChg chg="modSp new">
        <pc:chgData name="Ella West" userId="S::ella.west@nottingham.ac.uk::cf21cec2-0aea-4f76-b079-60973a5e95b3" providerId="AD" clId="Web-{54A92151-CAB3-312F-A2E1-61394F5555F1}" dt="2024-12-11T13:48:10.203" v="39" actId="20577"/>
        <pc:sldMkLst>
          <pc:docMk/>
          <pc:sldMk cId="1481870614" sldId="4250"/>
        </pc:sldMkLst>
      </pc:sldChg>
    </pc:docChg>
  </pc:docChgLst>
  <pc:docChgLst>
    <pc:chgData name="Ella West" userId="S::ella.west@nottingham.ac.uk::cf21cec2-0aea-4f76-b079-60973a5e95b3" providerId="AD" clId="Web-{80B01D18-A9D4-BC5B-FD64-E5B9BC11E6DD}"/>
    <pc:docChg chg="addSld delSld modSection">
      <pc:chgData name="Ella West" userId="S::ella.west@nottingham.ac.uk::cf21cec2-0aea-4f76-b079-60973a5e95b3" providerId="AD" clId="Web-{80B01D18-A9D4-BC5B-FD64-E5B9BC11E6DD}" dt="2024-12-17T11:12:00.051" v="12"/>
      <pc:docMkLst>
        <pc:docMk/>
      </pc:docMkLst>
      <pc:sldChg chg="add">
        <pc:chgData name="Ella West" userId="S::ella.west@nottingham.ac.uk::cf21cec2-0aea-4f76-b079-60973a5e95b3" providerId="AD" clId="Web-{80B01D18-A9D4-BC5B-FD64-E5B9BC11E6DD}" dt="2024-12-17T11:11:29.738" v="9"/>
        <pc:sldMkLst>
          <pc:docMk/>
          <pc:sldMk cId="84217327" sldId="258"/>
        </pc:sldMkLst>
      </pc:sldChg>
      <pc:sldChg chg="del">
        <pc:chgData name="Ella West" userId="S::ella.west@nottingham.ac.uk::cf21cec2-0aea-4f76-b079-60973a5e95b3" providerId="AD" clId="Web-{80B01D18-A9D4-BC5B-FD64-E5B9BC11E6DD}" dt="2024-12-17T11:10:01.329" v="3"/>
        <pc:sldMkLst>
          <pc:docMk/>
          <pc:sldMk cId="2000143461" sldId="259"/>
        </pc:sldMkLst>
      </pc:sldChg>
      <pc:sldChg chg="add del">
        <pc:chgData name="Ella West" userId="S::ella.west@nottingham.ac.uk::cf21cec2-0aea-4f76-b079-60973a5e95b3" providerId="AD" clId="Web-{80B01D18-A9D4-BC5B-FD64-E5B9BC11E6DD}" dt="2024-12-17T11:10:27.377" v="6"/>
        <pc:sldMkLst>
          <pc:docMk/>
          <pc:sldMk cId="4201576756" sldId="260"/>
        </pc:sldMkLst>
      </pc:sldChg>
      <pc:sldChg chg="add del">
        <pc:chgData name="Ella West" userId="S::ella.west@nottingham.ac.uk::cf21cec2-0aea-4f76-b079-60973a5e95b3" providerId="AD" clId="Web-{80B01D18-A9D4-BC5B-FD64-E5B9BC11E6DD}" dt="2024-12-17T11:11:39.832" v="10"/>
        <pc:sldMkLst>
          <pc:docMk/>
          <pc:sldMk cId="2037162820" sldId="261"/>
        </pc:sldMkLst>
      </pc:sldChg>
      <pc:sldChg chg="add del">
        <pc:chgData name="Ella West" userId="S::ella.west@nottingham.ac.uk::cf21cec2-0aea-4f76-b079-60973a5e95b3" providerId="AD" clId="Web-{80B01D18-A9D4-BC5B-FD64-E5B9BC11E6DD}" dt="2024-12-17T11:11:51.457" v="11"/>
        <pc:sldMkLst>
          <pc:docMk/>
          <pc:sldMk cId="1406892078" sldId="262"/>
        </pc:sldMkLst>
      </pc:sldChg>
      <pc:sldChg chg="del">
        <pc:chgData name="Ella West" userId="S::ella.west@nottingham.ac.uk::cf21cec2-0aea-4f76-b079-60973a5e95b3" providerId="AD" clId="Web-{80B01D18-A9D4-BC5B-FD64-E5B9BC11E6DD}" dt="2024-12-17T11:09:13.828" v="0"/>
        <pc:sldMkLst>
          <pc:docMk/>
          <pc:sldMk cId="1414720737" sldId="4246"/>
        </pc:sldMkLst>
      </pc:sldChg>
      <pc:sldChg chg="add">
        <pc:chgData name="Ella West" userId="S::ella.west@nottingham.ac.uk::cf21cec2-0aea-4f76-b079-60973a5e95b3" providerId="AD" clId="Web-{80B01D18-A9D4-BC5B-FD64-E5B9BC11E6DD}" dt="2024-12-17T11:09:26.438" v="1"/>
        <pc:sldMkLst>
          <pc:docMk/>
          <pc:sldMk cId="4122357644" sldId="4251"/>
        </pc:sldMkLst>
      </pc:sldChg>
      <pc:sldChg chg="add del">
        <pc:chgData name="Ella West" userId="S::ella.west@nottingham.ac.uk::cf21cec2-0aea-4f76-b079-60973a5e95b3" providerId="AD" clId="Web-{80B01D18-A9D4-BC5B-FD64-E5B9BC11E6DD}" dt="2024-12-17T11:10:16.439" v="5"/>
        <pc:sldMkLst>
          <pc:docMk/>
          <pc:sldMk cId="966066646" sldId="4252"/>
        </pc:sldMkLst>
      </pc:sldChg>
      <pc:sldChg chg="add">
        <pc:chgData name="Ella West" userId="S::ella.west@nottingham.ac.uk::cf21cec2-0aea-4f76-b079-60973a5e95b3" providerId="AD" clId="Web-{80B01D18-A9D4-BC5B-FD64-E5B9BC11E6DD}" dt="2024-12-17T11:12:00.051" v="12"/>
        <pc:sldMkLst>
          <pc:docMk/>
          <pc:sldMk cId="3091854270" sldId="4252"/>
        </pc:sldMkLst>
      </pc:sldChg>
    </pc:docChg>
  </pc:docChgLst>
  <pc:docChgLst>
    <pc:chgData name="Ella West" userId="S::ella.west@nottingham.ac.uk::cf21cec2-0aea-4f76-b079-60973a5e95b3" providerId="AD" clId="Web-{CF5C8622-16DD-8A4C-64FC-656A19F59334}"/>
    <pc:docChg chg="addSld delSld modSld sldOrd delSection modSection">
      <pc:chgData name="Ella West" userId="S::ella.west@nottingham.ac.uk::cf21cec2-0aea-4f76-b079-60973a5e95b3" providerId="AD" clId="Web-{CF5C8622-16DD-8A4C-64FC-656A19F59334}" dt="2024-12-04T13:48:26.365" v="223" actId="20577"/>
      <pc:docMkLst>
        <pc:docMk/>
      </pc:docMkLst>
      <pc:sldChg chg="modSp">
        <pc:chgData name="Ella West" userId="S::ella.west@nottingham.ac.uk::cf21cec2-0aea-4f76-b079-60973a5e95b3" providerId="AD" clId="Web-{CF5C8622-16DD-8A4C-64FC-656A19F59334}" dt="2024-12-04T13:47:08.768" v="205" actId="20577"/>
        <pc:sldMkLst>
          <pc:docMk/>
          <pc:sldMk cId="435419186" sldId="256"/>
        </pc:sldMkLst>
        <pc:spChg chg="mod">
          <ac:chgData name="Ella West" userId="S::ella.west@nottingham.ac.uk::cf21cec2-0aea-4f76-b079-60973a5e95b3" providerId="AD" clId="Web-{CF5C8622-16DD-8A4C-64FC-656A19F59334}" dt="2024-12-04T13:46:51.940" v="201" actId="20577"/>
          <ac:spMkLst>
            <pc:docMk/>
            <pc:sldMk cId="435419186" sldId="256"/>
            <ac:spMk id="2" creationId="{E54522AC-61AE-1647-B222-ECAE2AF29E67}"/>
          </ac:spMkLst>
        </pc:spChg>
        <pc:spChg chg="mod">
          <ac:chgData name="Ella West" userId="S::ella.west@nottingham.ac.uk::cf21cec2-0aea-4f76-b079-60973a5e95b3" providerId="AD" clId="Web-{CF5C8622-16DD-8A4C-64FC-656A19F59334}" dt="2024-12-04T13:47:08.768" v="205" actId="20577"/>
          <ac:spMkLst>
            <pc:docMk/>
            <pc:sldMk cId="435419186" sldId="256"/>
            <ac:spMk id="3" creationId="{13788FCE-A727-554C-8E53-9E6647D29989}"/>
          </ac:spMkLst>
        </pc:spChg>
      </pc:sldChg>
      <pc:sldChg chg="del">
        <pc:chgData name="Ella West" userId="S::ella.west@nottingham.ac.uk::cf21cec2-0aea-4f76-b079-60973a5e95b3" providerId="AD" clId="Web-{CF5C8622-16DD-8A4C-64FC-656A19F59334}" dt="2024-12-04T13:15:06.154" v="36"/>
        <pc:sldMkLst>
          <pc:docMk/>
          <pc:sldMk cId="2563194968" sldId="259"/>
        </pc:sldMkLst>
      </pc:sldChg>
      <pc:sldChg chg="del">
        <pc:chgData name="Ella West" userId="S::ella.west@nottingham.ac.uk::cf21cec2-0aea-4f76-b079-60973a5e95b3" providerId="AD" clId="Web-{CF5C8622-16DD-8A4C-64FC-656A19F59334}" dt="2024-12-04T13:15:02.029" v="32"/>
        <pc:sldMkLst>
          <pc:docMk/>
          <pc:sldMk cId="3061923751" sldId="267"/>
        </pc:sldMkLst>
      </pc:sldChg>
      <pc:sldChg chg="del">
        <pc:chgData name="Ella West" userId="S::ella.west@nottingham.ac.uk::cf21cec2-0aea-4f76-b079-60973a5e95b3" providerId="AD" clId="Web-{CF5C8622-16DD-8A4C-64FC-656A19F59334}" dt="2024-12-04T13:15:02.639" v="33"/>
        <pc:sldMkLst>
          <pc:docMk/>
          <pc:sldMk cId="3602612822" sldId="270"/>
        </pc:sldMkLst>
      </pc:sldChg>
      <pc:sldChg chg="del">
        <pc:chgData name="Ella West" userId="S::ella.west@nottingham.ac.uk::cf21cec2-0aea-4f76-b079-60973a5e95b3" providerId="AD" clId="Web-{CF5C8622-16DD-8A4C-64FC-656A19F59334}" dt="2024-12-04T13:15:05.232" v="35"/>
        <pc:sldMkLst>
          <pc:docMk/>
          <pc:sldMk cId="213263225" sldId="273"/>
        </pc:sldMkLst>
      </pc:sldChg>
      <pc:sldChg chg="del">
        <pc:chgData name="Ella West" userId="S::ella.west@nottingham.ac.uk::cf21cec2-0aea-4f76-b079-60973a5e95b3" providerId="AD" clId="Web-{CF5C8622-16DD-8A4C-64FC-656A19F59334}" dt="2024-12-04T13:15:00.342" v="29"/>
        <pc:sldMkLst>
          <pc:docMk/>
          <pc:sldMk cId="3877208340" sldId="274"/>
        </pc:sldMkLst>
      </pc:sldChg>
      <pc:sldChg chg="del">
        <pc:chgData name="Ella West" userId="S::ella.west@nottingham.ac.uk::cf21cec2-0aea-4f76-b079-60973a5e95b3" providerId="AD" clId="Web-{CF5C8622-16DD-8A4C-64FC-656A19F59334}" dt="2024-12-04T13:14:45.029" v="16"/>
        <pc:sldMkLst>
          <pc:docMk/>
          <pc:sldMk cId="3462451230" sldId="352"/>
        </pc:sldMkLst>
      </pc:sldChg>
      <pc:sldChg chg="addSp delSp modSp">
        <pc:chgData name="Ella West" userId="S::ella.west@nottingham.ac.uk::cf21cec2-0aea-4f76-b079-60973a5e95b3" providerId="AD" clId="Web-{CF5C8622-16DD-8A4C-64FC-656A19F59334}" dt="2024-12-04T13:25:43.548" v="151" actId="1076"/>
        <pc:sldMkLst>
          <pc:docMk/>
          <pc:sldMk cId="1208816996" sldId="4229"/>
        </pc:sldMkLst>
        <pc:spChg chg="mod">
          <ac:chgData name="Ella West" userId="S::ella.west@nottingham.ac.uk::cf21cec2-0aea-4f76-b079-60973a5e95b3" providerId="AD" clId="Web-{CF5C8622-16DD-8A4C-64FC-656A19F59334}" dt="2024-12-04T13:25:43.548" v="151" actId="1076"/>
          <ac:spMkLst>
            <pc:docMk/>
            <pc:sldMk cId="1208816996" sldId="4229"/>
            <ac:spMk id="2" creationId="{4A65837D-A452-011E-4254-444DD6AF6E15}"/>
          </ac:spMkLst>
        </pc:spChg>
      </pc:sldChg>
      <pc:sldChg chg="modSp">
        <pc:chgData name="Ella West" userId="S::ella.west@nottingham.ac.uk::cf21cec2-0aea-4f76-b079-60973a5e95b3" providerId="AD" clId="Web-{CF5C8622-16DD-8A4C-64FC-656A19F59334}" dt="2024-12-04T13:19:21.412" v="135"/>
        <pc:sldMkLst>
          <pc:docMk/>
          <pc:sldMk cId="602058972" sldId="4232"/>
        </pc:sldMkLst>
      </pc:sldChg>
      <pc:sldChg chg="addSp delSp modSp">
        <pc:chgData name="Ella West" userId="S::ella.west@nottingham.ac.uk::cf21cec2-0aea-4f76-b079-60973a5e95b3" providerId="AD" clId="Web-{CF5C8622-16DD-8A4C-64FC-656A19F59334}" dt="2024-12-04T13:46:01.985" v="175" actId="14100"/>
        <pc:sldMkLst>
          <pc:docMk/>
          <pc:sldMk cId="2339272151" sldId="4238"/>
        </pc:sldMkLst>
        <pc:spChg chg="mod">
          <ac:chgData name="Ella West" userId="S::ella.west@nottingham.ac.uk::cf21cec2-0aea-4f76-b079-60973a5e95b3" providerId="AD" clId="Web-{CF5C8622-16DD-8A4C-64FC-656A19F59334}" dt="2024-12-04T13:26:33.502" v="171" actId="20577"/>
          <ac:spMkLst>
            <pc:docMk/>
            <pc:sldMk cId="2339272151" sldId="4238"/>
            <ac:spMk id="8" creationId="{C30BD2BD-4333-3E60-5E4A-DCC8927DE78C}"/>
          </ac:spMkLst>
        </pc:spChg>
      </pc:sldChg>
      <pc:sldChg chg="add del">
        <pc:chgData name="Ella West" userId="S::ella.west@nottingham.ac.uk::cf21cec2-0aea-4f76-b079-60973a5e95b3" providerId="AD" clId="Web-{CF5C8622-16DD-8A4C-64FC-656A19F59334}" dt="2024-12-04T13:15:20.405" v="43"/>
        <pc:sldMkLst>
          <pc:docMk/>
          <pc:sldMk cId="3462961948" sldId="4239"/>
        </pc:sldMkLst>
      </pc:sldChg>
      <pc:sldChg chg="modSp">
        <pc:chgData name="Ella West" userId="S::ella.west@nottingham.ac.uk::cf21cec2-0aea-4f76-b079-60973a5e95b3" providerId="AD" clId="Web-{CF5C8622-16DD-8A4C-64FC-656A19F59334}" dt="2024-12-04T13:46:32.299" v="191" actId="20577"/>
        <pc:sldMkLst>
          <pc:docMk/>
          <pc:sldMk cId="2448759610" sldId="4241"/>
        </pc:sldMkLst>
        <pc:spChg chg="mod">
          <ac:chgData name="Ella West" userId="S::ella.west@nottingham.ac.uk::cf21cec2-0aea-4f76-b079-60973a5e95b3" providerId="AD" clId="Web-{CF5C8622-16DD-8A4C-64FC-656A19F59334}" dt="2024-12-04T13:46:32.299" v="191" actId="20577"/>
          <ac:spMkLst>
            <pc:docMk/>
            <pc:sldMk cId="2448759610" sldId="4241"/>
            <ac:spMk id="2" creationId="{7BE81EFF-6C8D-58A4-7ACC-EE7D4A750534}"/>
          </ac:spMkLst>
        </pc:spChg>
      </pc:sldChg>
      <pc:sldChg chg="modSp">
        <pc:chgData name="Ella West" userId="S::ella.west@nottingham.ac.uk::cf21cec2-0aea-4f76-b079-60973a5e95b3" providerId="AD" clId="Web-{CF5C8622-16DD-8A4C-64FC-656A19F59334}" dt="2024-12-04T13:26:16.439" v="167" actId="20577"/>
        <pc:sldMkLst>
          <pc:docMk/>
          <pc:sldMk cId="1769560690" sldId="4242"/>
        </pc:sldMkLst>
        <pc:spChg chg="mod">
          <ac:chgData name="Ella West" userId="S::ella.west@nottingham.ac.uk::cf21cec2-0aea-4f76-b079-60973a5e95b3" providerId="AD" clId="Web-{CF5C8622-16DD-8A4C-64FC-656A19F59334}" dt="2024-12-04T13:26:16.439" v="167" actId="20577"/>
          <ac:spMkLst>
            <pc:docMk/>
            <pc:sldMk cId="1769560690" sldId="4242"/>
            <ac:spMk id="2" creationId="{4FAD6E44-0AAD-223E-E7C8-CAA130E23AB0}"/>
          </ac:spMkLst>
        </pc:spChg>
      </pc:sldChg>
      <pc:sldChg chg="modSp add ord replId">
        <pc:chgData name="Ella West" userId="S::ella.west@nottingham.ac.uk::cf21cec2-0aea-4f76-b079-60973a5e95b3" providerId="AD" clId="Web-{CF5C8622-16DD-8A4C-64FC-656A19F59334}" dt="2024-12-04T13:48:22.755" v="222" actId="20577"/>
        <pc:sldMkLst>
          <pc:docMk/>
          <pc:sldMk cId="1755227165" sldId="4243"/>
        </pc:sldMkLst>
      </pc:sldChg>
      <pc:sldChg chg="modSp add replId">
        <pc:chgData name="Ella West" userId="S::ella.west@nottingham.ac.uk::cf21cec2-0aea-4f76-b079-60973a5e95b3" providerId="AD" clId="Web-{CF5C8622-16DD-8A4C-64FC-656A19F59334}" dt="2024-12-04T13:48:14.458" v="217" actId="20577"/>
        <pc:sldMkLst>
          <pc:docMk/>
          <pc:sldMk cId="875636201" sldId="4244"/>
        </pc:sldMkLst>
      </pc:sldChg>
      <pc:sldChg chg="modSp add replId">
        <pc:chgData name="Ella West" userId="S::ella.west@nottingham.ac.uk::cf21cec2-0aea-4f76-b079-60973a5e95b3" providerId="AD" clId="Web-{CF5C8622-16DD-8A4C-64FC-656A19F59334}" dt="2024-12-04T13:48:26.365" v="223" actId="20577"/>
        <pc:sldMkLst>
          <pc:docMk/>
          <pc:sldMk cId="1955710755" sldId="4245"/>
        </pc:sldMkLst>
      </pc:sldChg>
      <pc:sldChg chg="del">
        <pc:chgData name="Ella West" userId="S::ella.west@nottingham.ac.uk::cf21cec2-0aea-4f76-b079-60973a5e95b3" providerId="AD" clId="Web-{CF5C8622-16DD-8A4C-64FC-656A19F59334}" dt="2024-12-04T13:14:57.779" v="26"/>
        <pc:sldMkLst>
          <pc:docMk/>
          <pc:sldMk cId="1062620068" sldId="4947"/>
        </pc:sldMkLst>
      </pc:sldChg>
      <pc:sldChg chg="del">
        <pc:chgData name="Ella West" userId="S::ella.west@nottingham.ac.uk::cf21cec2-0aea-4f76-b079-60973a5e95b3" providerId="AD" clId="Web-{CF5C8622-16DD-8A4C-64FC-656A19F59334}" dt="2024-12-04T13:14:59.029" v="27"/>
        <pc:sldMkLst>
          <pc:docMk/>
          <pc:sldMk cId="913312338" sldId="4948"/>
        </pc:sldMkLst>
      </pc:sldChg>
      <pc:sldChg chg="del">
        <pc:chgData name="Ella West" userId="S::ella.west@nottingham.ac.uk::cf21cec2-0aea-4f76-b079-60973a5e95b3" providerId="AD" clId="Web-{CF5C8622-16DD-8A4C-64FC-656A19F59334}" dt="2024-12-04T13:14:59.607" v="28"/>
        <pc:sldMkLst>
          <pc:docMk/>
          <pc:sldMk cId="1520745732" sldId="4949"/>
        </pc:sldMkLst>
      </pc:sldChg>
      <pc:sldChg chg="del">
        <pc:chgData name="Ella West" userId="S::ella.west@nottingham.ac.uk::cf21cec2-0aea-4f76-b079-60973a5e95b3" providerId="AD" clId="Web-{CF5C8622-16DD-8A4C-64FC-656A19F59334}" dt="2024-12-04T13:14:47.935" v="17"/>
        <pc:sldMkLst>
          <pc:docMk/>
          <pc:sldMk cId="3403672552" sldId="4950"/>
        </pc:sldMkLst>
      </pc:sldChg>
      <pc:sldChg chg="del">
        <pc:chgData name="Ella West" userId="S::ella.west@nottingham.ac.uk::cf21cec2-0aea-4f76-b079-60973a5e95b3" providerId="AD" clId="Web-{CF5C8622-16DD-8A4C-64FC-656A19F59334}" dt="2024-12-04T13:14:49.263" v="18"/>
        <pc:sldMkLst>
          <pc:docMk/>
          <pc:sldMk cId="1501702138" sldId="4951"/>
        </pc:sldMkLst>
      </pc:sldChg>
      <pc:sldChg chg="del">
        <pc:chgData name="Ella West" userId="S::ella.west@nottingham.ac.uk::cf21cec2-0aea-4f76-b079-60973a5e95b3" providerId="AD" clId="Web-{CF5C8622-16DD-8A4C-64FC-656A19F59334}" dt="2024-12-04T13:14:50.357" v="19"/>
        <pc:sldMkLst>
          <pc:docMk/>
          <pc:sldMk cId="456238667" sldId="4952"/>
        </pc:sldMkLst>
      </pc:sldChg>
      <pc:sldChg chg="del">
        <pc:chgData name="Ella West" userId="S::ella.west@nottingham.ac.uk::cf21cec2-0aea-4f76-b079-60973a5e95b3" providerId="AD" clId="Web-{CF5C8622-16DD-8A4C-64FC-656A19F59334}" dt="2024-12-04T13:14:51.435" v="20"/>
        <pc:sldMkLst>
          <pc:docMk/>
          <pc:sldMk cId="57490691" sldId="4953"/>
        </pc:sldMkLst>
      </pc:sldChg>
      <pc:sldChg chg="del">
        <pc:chgData name="Ella West" userId="S::ella.west@nottingham.ac.uk::cf21cec2-0aea-4f76-b079-60973a5e95b3" providerId="AD" clId="Web-{CF5C8622-16DD-8A4C-64FC-656A19F59334}" dt="2024-12-04T13:14:52.529" v="21"/>
        <pc:sldMkLst>
          <pc:docMk/>
          <pc:sldMk cId="2629887457" sldId="4954"/>
        </pc:sldMkLst>
      </pc:sldChg>
      <pc:sldChg chg="del">
        <pc:chgData name="Ella West" userId="S::ella.west@nottingham.ac.uk::cf21cec2-0aea-4f76-b079-60973a5e95b3" providerId="AD" clId="Web-{CF5C8622-16DD-8A4C-64FC-656A19F59334}" dt="2024-12-04T13:14:53.435" v="22"/>
        <pc:sldMkLst>
          <pc:docMk/>
          <pc:sldMk cId="2381538415" sldId="4955"/>
        </pc:sldMkLst>
      </pc:sldChg>
      <pc:sldChg chg="del">
        <pc:chgData name="Ella West" userId="S::ella.west@nottingham.ac.uk::cf21cec2-0aea-4f76-b079-60973a5e95b3" providerId="AD" clId="Web-{CF5C8622-16DD-8A4C-64FC-656A19F59334}" dt="2024-12-04T13:14:54.248" v="23"/>
        <pc:sldMkLst>
          <pc:docMk/>
          <pc:sldMk cId="2685749393" sldId="4956"/>
        </pc:sldMkLst>
      </pc:sldChg>
      <pc:sldChg chg="del">
        <pc:chgData name="Ella West" userId="S::ella.west@nottingham.ac.uk::cf21cec2-0aea-4f76-b079-60973a5e95b3" providerId="AD" clId="Web-{CF5C8622-16DD-8A4C-64FC-656A19F59334}" dt="2024-12-04T13:14:55.107" v="24"/>
        <pc:sldMkLst>
          <pc:docMk/>
          <pc:sldMk cId="576804644" sldId="4957"/>
        </pc:sldMkLst>
      </pc:sldChg>
      <pc:sldChg chg="del">
        <pc:chgData name="Ella West" userId="S::ella.west@nottingham.ac.uk::cf21cec2-0aea-4f76-b079-60973a5e95b3" providerId="AD" clId="Web-{CF5C8622-16DD-8A4C-64FC-656A19F59334}" dt="2024-12-04T13:14:56.076" v="25"/>
        <pc:sldMkLst>
          <pc:docMk/>
          <pc:sldMk cId="3481783805" sldId="4958"/>
        </pc:sldMkLst>
      </pc:sldChg>
      <pc:sldChg chg="del">
        <pc:chgData name="Ella West" userId="S::ella.west@nottingham.ac.uk::cf21cec2-0aea-4f76-b079-60973a5e95b3" providerId="AD" clId="Web-{CF5C8622-16DD-8A4C-64FC-656A19F59334}" dt="2024-12-04T13:15:00.904" v="30"/>
        <pc:sldMkLst>
          <pc:docMk/>
          <pc:sldMk cId="2053005869" sldId="4959"/>
        </pc:sldMkLst>
      </pc:sldChg>
      <pc:sldChg chg="del">
        <pc:chgData name="Ella West" userId="S::ella.west@nottingham.ac.uk::cf21cec2-0aea-4f76-b079-60973a5e95b3" providerId="AD" clId="Web-{CF5C8622-16DD-8A4C-64FC-656A19F59334}" dt="2024-12-04T13:15:01.435" v="31"/>
        <pc:sldMkLst>
          <pc:docMk/>
          <pc:sldMk cId="1418964628" sldId="4960"/>
        </pc:sldMkLst>
      </pc:sldChg>
      <pc:sldChg chg="del">
        <pc:chgData name="Ella West" userId="S::ella.west@nottingham.ac.uk::cf21cec2-0aea-4f76-b079-60973a5e95b3" providerId="AD" clId="Web-{CF5C8622-16DD-8A4C-64FC-656A19F59334}" dt="2024-12-04T13:15:04.279" v="34"/>
        <pc:sldMkLst>
          <pc:docMk/>
          <pc:sldMk cId="3951526129" sldId="4961"/>
        </pc:sldMkLst>
      </pc:sldChg>
      <pc:sldChg chg="del">
        <pc:chgData name="Ella West" userId="S::ella.west@nottingham.ac.uk::cf21cec2-0aea-4f76-b079-60973a5e95b3" providerId="AD" clId="Web-{CF5C8622-16DD-8A4C-64FC-656A19F59334}" dt="2024-12-04T13:15:06.889" v="37"/>
        <pc:sldMkLst>
          <pc:docMk/>
          <pc:sldMk cId="1665146170" sldId="4962"/>
        </pc:sldMkLst>
      </pc:sldChg>
      <pc:sldChg chg="del">
        <pc:chgData name="Ella West" userId="S::ella.west@nottingham.ac.uk::cf21cec2-0aea-4f76-b079-60973a5e95b3" providerId="AD" clId="Web-{CF5C8622-16DD-8A4C-64FC-656A19F59334}" dt="2024-12-04T13:15:07.482" v="38"/>
        <pc:sldMkLst>
          <pc:docMk/>
          <pc:sldMk cId="576148056" sldId="4963"/>
        </pc:sldMkLst>
      </pc:sldChg>
      <pc:sldChg chg="del">
        <pc:chgData name="Ella West" userId="S::ella.west@nottingham.ac.uk::cf21cec2-0aea-4f76-b079-60973a5e95b3" providerId="AD" clId="Web-{CF5C8622-16DD-8A4C-64FC-656A19F59334}" dt="2024-12-04T13:15:08.123" v="39"/>
        <pc:sldMkLst>
          <pc:docMk/>
          <pc:sldMk cId="345894611" sldId="4964"/>
        </pc:sldMkLst>
      </pc:sldChg>
    </pc:docChg>
  </pc:docChgLst>
  <pc:docChgLst>
    <pc:chgData name="Ella West" userId="S::ella.west@nottingham.ac.uk::cf21cec2-0aea-4f76-b079-60973a5e95b3" providerId="AD" clId="Web-{0B7AE7BC-E8E8-A44F-656D-09E8AF191AC1}"/>
    <pc:docChg chg="modSld">
      <pc:chgData name="Ella West" userId="S::ella.west@nottingham.ac.uk::cf21cec2-0aea-4f76-b079-60973a5e95b3" providerId="AD" clId="Web-{0B7AE7BC-E8E8-A44F-656D-09E8AF191AC1}" dt="2024-12-11T14:11:56.830" v="8" actId="20577"/>
      <pc:docMkLst>
        <pc:docMk/>
      </pc:docMkLst>
      <pc:sldChg chg="addSp modSp">
        <pc:chgData name="Ella West" userId="S::ella.west@nottingham.ac.uk::cf21cec2-0aea-4f76-b079-60973a5e95b3" providerId="AD" clId="Web-{0B7AE7BC-E8E8-A44F-656D-09E8AF191AC1}" dt="2024-12-11T14:11:56.830" v="8" actId="20577"/>
        <pc:sldMkLst>
          <pc:docMk/>
          <pc:sldMk cId="1481870614" sldId="4250"/>
        </pc:sldMkLst>
      </pc:sldChg>
    </pc:docChg>
  </pc:docChgLst>
  <pc:docChgLst>
    <pc:chgData name="Ella West" userId="S::ella.west@nottingham.ac.uk::cf21cec2-0aea-4f76-b079-60973a5e95b3" providerId="AD" clId="Web-{99C19B75-8DF1-A111-865B-672A646270ED}"/>
    <pc:docChg chg="addSld delSld modSld sldOrd addMainMaster modSection">
      <pc:chgData name="Ella West" userId="S::ella.west@nottingham.ac.uk::cf21cec2-0aea-4f76-b079-60973a5e95b3" providerId="AD" clId="Web-{99C19B75-8DF1-A111-865B-672A646270ED}" dt="2025-01-13T16:57:46.364" v="53" actId="20577"/>
      <pc:docMkLst>
        <pc:docMk/>
      </pc:docMkLst>
      <pc:sldChg chg="add">
        <pc:chgData name="Ella West" userId="S::ella.west@nottingham.ac.uk::cf21cec2-0aea-4f76-b079-60973a5e95b3" providerId="AD" clId="Web-{99C19B75-8DF1-A111-865B-672A646270ED}" dt="2025-01-13T16:31:49.508" v="5"/>
        <pc:sldMkLst>
          <pc:docMk/>
          <pc:sldMk cId="2995760572" sldId="267"/>
        </pc:sldMkLst>
      </pc:sldChg>
      <pc:sldChg chg="add">
        <pc:chgData name="Ella West" userId="S::ella.west@nottingham.ac.uk::cf21cec2-0aea-4f76-b079-60973a5e95b3" providerId="AD" clId="Web-{99C19B75-8DF1-A111-865B-672A646270ED}" dt="2025-01-13T16:32:14.618" v="7"/>
        <pc:sldMkLst>
          <pc:docMk/>
          <pc:sldMk cId="1599242627" sldId="269"/>
        </pc:sldMkLst>
      </pc:sldChg>
      <pc:sldChg chg="add">
        <pc:chgData name="Ella West" userId="S::ella.west@nottingham.ac.uk::cf21cec2-0aea-4f76-b079-60973a5e95b3" providerId="AD" clId="Web-{99C19B75-8DF1-A111-865B-672A646270ED}" dt="2025-01-13T16:31:23.085" v="3"/>
        <pc:sldMkLst>
          <pc:docMk/>
          <pc:sldMk cId="323286991" sldId="272"/>
        </pc:sldMkLst>
      </pc:sldChg>
      <pc:sldChg chg="add">
        <pc:chgData name="Ella West" userId="S::ella.west@nottingham.ac.uk::cf21cec2-0aea-4f76-b079-60973a5e95b3" providerId="AD" clId="Web-{99C19B75-8DF1-A111-865B-672A646270ED}" dt="2025-01-13T16:32:46.213" v="10"/>
        <pc:sldMkLst>
          <pc:docMk/>
          <pc:sldMk cId="765115530" sldId="273"/>
        </pc:sldMkLst>
      </pc:sldChg>
      <pc:sldChg chg="add">
        <pc:chgData name="Ella West" userId="S::ella.west@nottingham.ac.uk::cf21cec2-0aea-4f76-b079-60973a5e95b3" providerId="AD" clId="Web-{99C19B75-8DF1-A111-865B-672A646270ED}" dt="2025-01-13T16:32:27.384" v="8"/>
        <pc:sldMkLst>
          <pc:docMk/>
          <pc:sldMk cId="253059112" sldId="274"/>
        </pc:sldMkLst>
      </pc:sldChg>
      <pc:sldChg chg="add">
        <pc:chgData name="Ella West" userId="S::ella.west@nottingham.ac.uk::cf21cec2-0aea-4f76-b079-60973a5e95b3" providerId="AD" clId="Web-{99C19B75-8DF1-A111-865B-672A646270ED}" dt="2025-01-13T16:32:54.385" v="11"/>
        <pc:sldMkLst>
          <pc:docMk/>
          <pc:sldMk cId="3680301194" sldId="275"/>
        </pc:sldMkLst>
      </pc:sldChg>
      <pc:sldChg chg="add">
        <pc:chgData name="Ella West" userId="S::ella.west@nottingham.ac.uk::cf21cec2-0aea-4f76-b079-60973a5e95b3" providerId="AD" clId="Web-{99C19B75-8DF1-A111-865B-672A646270ED}" dt="2025-01-13T16:32:05.399" v="6"/>
        <pc:sldMkLst>
          <pc:docMk/>
          <pc:sldMk cId="1999113066" sldId="276"/>
        </pc:sldMkLst>
      </pc:sldChg>
      <pc:sldChg chg="add">
        <pc:chgData name="Ella West" userId="S::ella.west@nottingham.ac.uk::cf21cec2-0aea-4f76-b079-60973a5e95b3" providerId="AD" clId="Web-{99C19B75-8DF1-A111-865B-672A646270ED}" dt="2025-01-13T16:33:05.276" v="12"/>
        <pc:sldMkLst>
          <pc:docMk/>
          <pc:sldMk cId="2456789211" sldId="277"/>
        </pc:sldMkLst>
      </pc:sldChg>
      <pc:sldChg chg="add">
        <pc:chgData name="Ella West" userId="S::ella.west@nottingham.ac.uk::cf21cec2-0aea-4f76-b079-60973a5e95b3" providerId="AD" clId="Web-{99C19B75-8DF1-A111-865B-672A646270ED}" dt="2025-01-13T16:31:37.757" v="4"/>
        <pc:sldMkLst>
          <pc:docMk/>
          <pc:sldMk cId="2639027871" sldId="278"/>
        </pc:sldMkLst>
      </pc:sldChg>
      <pc:sldChg chg="add">
        <pc:chgData name="Ella West" userId="S::ella.west@nottingham.ac.uk::cf21cec2-0aea-4f76-b079-60973a5e95b3" providerId="AD" clId="Web-{99C19B75-8DF1-A111-865B-672A646270ED}" dt="2025-01-13T16:33:36.277" v="15"/>
        <pc:sldMkLst>
          <pc:docMk/>
          <pc:sldMk cId="2071887808" sldId="280"/>
        </pc:sldMkLst>
      </pc:sldChg>
      <pc:sldChg chg="add">
        <pc:chgData name="Ella West" userId="S::ella.west@nottingham.ac.uk::cf21cec2-0aea-4f76-b079-60973a5e95b3" providerId="AD" clId="Web-{99C19B75-8DF1-A111-865B-672A646270ED}" dt="2025-01-13T16:33:16.386" v="13"/>
        <pc:sldMkLst>
          <pc:docMk/>
          <pc:sldMk cId="2058176476" sldId="281"/>
        </pc:sldMkLst>
      </pc:sldChg>
      <pc:sldChg chg="add">
        <pc:chgData name="Ella West" userId="S::ella.west@nottingham.ac.uk::cf21cec2-0aea-4f76-b079-60973a5e95b3" providerId="AD" clId="Web-{99C19B75-8DF1-A111-865B-672A646270ED}" dt="2025-01-13T16:33:26.183" v="14"/>
        <pc:sldMkLst>
          <pc:docMk/>
          <pc:sldMk cId="2746029378" sldId="282"/>
        </pc:sldMkLst>
      </pc:sldChg>
      <pc:sldChg chg="add">
        <pc:chgData name="Ella West" userId="S::ella.west@nottingham.ac.uk::cf21cec2-0aea-4f76-b079-60973a5e95b3" providerId="AD" clId="Web-{99C19B75-8DF1-A111-865B-672A646270ED}" dt="2025-01-13T16:32:37.150" v="9"/>
        <pc:sldMkLst>
          <pc:docMk/>
          <pc:sldMk cId="222663802" sldId="289"/>
        </pc:sldMkLst>
      </pc:sldChg>
      <pc:sldChg chg="addSp modSp">
        <pc:chgData name="Ella West" userId="S::ella.west@nottingham.ac.uk::cf21cec2-0aea-4f76-b079-60973a5e95b3" providerId="AD" clId="Web-{99C19B75-8DF1-A111-865B-672A646270ED}" dt="2025-01-13T16:42:05.469" v="37" actId="1076"/>
        <pc:sldMkLst>
          <pc:docMk/>
          <pc:sldMk cId="1208816996" sldId="4229"/>
        </pc:sldMkLst>
        <pc:spChg chg="mod">
          <ac:chgData name="Ella West" userId="S::ella.west@nottingham.ac.uk::cf21cec2-0aea-4f76-b079-60973a5e95b3" providerId="AD" clId="Web-{99C19B75-8DF1-A111-865B-672A646270ED}" dt="2025-01-13T16:41:37.765" v="30" actId="14100"/>
          <ac:spMkLst>
            <pc:docMk/>
            <pc:sldMk cId="1208816996" sldId="4229"/>
            <ac:spMk id="2" creationId="{4A65837D-A452-011E-4254-444DD6AF6E15}"/>
          </ac:spMkLst>
        </pc:spChg>
        <pc:picChg chg="add mod">
          <ac:chgData name="Ella West" userId="S::ella.west@nottingham.ac.uk::cf21cec2-0aea-4f76-b079-60973a5e95b3" providerId="AD" clId="Web-{99C19B75-8DF1-A111-865B-672A646270ED}" dt="2025-01-13T16:42:05.469" v="37" actId="1076"/>
          <ac:picMkLst>
            <pc:docMk/>
            <pc:sldMk cId="1208816996" sldId="4229"/>
            <ac:picMk id="3" creationId="{5A9EAF02-31A3-D34F-EE51-D7F1B902A86E}"/>
          </ac:picMkLst>
        </pc:picChg>
      </pc:sldChg>
      <pc:sldChg chg="addSp delSp modSp">
        <pc:chgData name="Ella West" userId="S::ella.west@nottingham.ac.uk::cf21cec2-0aea-4f76-b079-60973a5e95b3" providerId="AD" clId="Web-{99C19B75-8DF1-A111-865B-672A646270ED}" dt="2025-01-13T16:57:46.364" v="53" actId="20577"/>
        <pc:sldMkLst>
          <pc:docMk/>
          <pc:sldMk cId="2339272151" sldId="4238"/>
        </pc:sldMkLst>
        <pc:spChg chg="mod">
          <ac:chgData name="Ella West" userId="S::ella.west@nottingham.ac.uk::cf21cec2-0aea-4f76-b079-60973a5e95b3" providerId="AD" clId="Web-{99C19B75-8DF1-A111-865B-672A646270ED}" dt="2025-01-13T16:57:46.364" v="53" actId="20577"/>
          <ac:spMkLst>
            <pc:docMk/>
            <pc:sldMk cId="2339272151" sldId="4238"/>
            <ac:spMk id="7" creationId="{4B96A9A1-A838-D10D-48AB-1EC3F91A9443}"/>
          </ac:spMkLst>
        </pc:spChg>
        <pc:picChg chg="del">
          <ac:chgData name="Ella West" userId="S::ella.west@nottingham.ac.uk::cf21cec2-0aea-4f76-b079-60973a5e95b3" providerId="AD" clId="Web-{99C19B75-8DF1-A111-865B-672A646270ED}" dt="2025-01-13T16:52:24.617" v="46"/>
          <ac:picMkLst>
            <pc:docMk/>
            <pc:sldMk cId="2339272151" sldId="4238"/>
            <ac:picMk id="2" creationId="{D8B28FA9-F418-232B-ABC3-7627222ACF39}"/>
          </ac:picMkLst>
        </pc:picChg>
        <pc:picChg chg="add mod">
          <ac:chgData name="Ella West" userId="S::ella.west@nottingham.ac.uk::cf21cec2-0aea-4f76-b079-60973a5e95b3" providerId="AD" clId="Web-{99C19B75-8DF1-A111-865B-672A646270ED}" dt="2025-01-13T16:57:31.285" v="51" actId="1076"/>
          <ac:picMkLst>
            <pc:docMk/>
            <pc:sldMk cId="2339272151" sldId="4238"/>
            <ac:picMk id="3" creationId="{3718C4AF-B4A2-7327-B69F-7EC91BA3E61A}"/>
          </ac:picMkLst>
        </pc:picChg>
      </pc:sldChg>
      <pc:sldChg chg="modSp">
        <pc:chgData name="Ella West" userId="S::ella.west@nottingham.ac.uk::cf21cec2-0aea-4f76-b079-60973a5e95b3" providerId="AD" clId="Web-{99C19B75-8DF1-A111-865B-672A646270ED}" dt="2025-01-13T16:51:14.912" v="45" actId="20577"/>
        <pc:sldMkLst>
          <pc:docMk/>
          <pc:sldMk cId="3462961948" sldId="4239"/>
        </pc:sldMkLst>
        <pc:spChg chg="mod">
          <ac:chgData name="Ella West" userId="S::ella.west@nottingham.ac.uk::cf21cec2-0aea-4f76-b079-60973a5e95b3" providerId="AD" clId="Web-{99C19B75-8DF1-A111-865B-672A646270ED}" dt="2025-01-13T16:51:14.912" v="45" actId="20577"/>
          <ac:spMkLst>
            <pc:docMk/>
            <pc:sldMk cId="3462961948" sldId="4239"/>
            <ac:spMk id="3" creationId="{E0334D73-B98C-6485-DE05-48A305DC4713}"/>
          </ac:spMkLst>
        </pc:spChg>
      </pc:sldChg>
      <pc:sldChg chg="modSp">
        <pc:chgData name="Ella West" userId="S::ella.west@nottingham.ac.uk::cf21cec2-0aea-4f76-b079-60973a5e95b3" providerId="AD" clId="Web-{99C19B75-8DF1-A111-865B-672A646270ED}" dt="2025-01-13T16:48:43.546" v="44" actId="20577"/>
        <pc:sldMkLst>
          <pc:docMk/>
          <pc:sldMk cId="2448759610" sldId="4241"/>
        </pc:sldMkLst>
        <pc:spChg chg="mod">
          <ac:chgData name="Ella West" userId="S::ella.west@nottingham.ac.uk::cf21cec2-0aea-4f76-b079-60973a5e95b3" providerId="AD" clId="Web-{99C19B75-8DF1-A111-865B-672A646270ED}" dt="2025-01-13T16:48:43.546" v="44" actId="20577"/>
          <ac:spMkLst>
            <pc:docMk/>
            <pc:sldMk cId="2448759610" sldId="4241"/>
            <ac:spMk id="2" creationId="{7BE81EFF-6C8D-58A4-7ACC-EE7D4A750534}"/>
          </ac:spMkLst>
        </pc:spChg>
      </pc:sldChg>
      <pc:sldChg chg="modSp">
        <pc:chgData name="Ella West" userId="S::ella.west@nottingham.ac.uk::cf21cec2-0aea-4f76-b079-60973a5e95b3" providerId="AD" clId="Web-{99C19B75-8DF1-A111-865B-672A646270ED}" dt="2025-01-13T16:48:34.530" v="43" actId="20577"/>
        <pc:sldMkLst>
          <pc:docMk/>
          <pc:sldMk cId="1769560690" sldId="4242"/>
        </pc:sldMkLst>
        <pc:spChg chg="mod">
          <ac:chgData name="Ella West" userId="S::ella.west@nottingham.ac.uk::cf21cec2-0aea-4f76-b079-60973a5e95b3" providerId="AD" clId="Web-{99C19B75-8DF1-A111-865B-672A646270ED}" dt="2025-01-13T16:48:34.530" v="43" actId="20577"/>
          <ac:spMkLst>
            <pc:docMk/>
            <pc:sldMk cId="1769560690" sldId="4242"/>
            <ac:spMk id="2" creationId="{4FAD6E44-0AAD-223E-E7C8-CAA130E23AB0}"/>
          </ac:spMkLst>
        </pc:spChg>
      </pc:sldChg>
      <pc:sldChg chg="add del ord replId">
        <pc:chgData name="Ella West" userId="S::ella.west@nottingham.ac.uk::cf21cec2-0aea-4f76-b079-60973a5e95b3" providerId="AD" clId="Web-{99C19B75-8DF1-A111-865B-672A646270ED}" dt="2025-01-13T16:31:04.990" v="2"/>
        <pc:sldMkLst>
          <pc:docMk/>
          <pc:sldMk cId="1258996702" sldId="4243"/>
        </pc:sldMkLst>
      </pc:sldChg>
      <pc:sldMasterChg chg="add addSldLayout">
        <pc:chgData name="Ella West" userId="S::ella.west@nottingham.ac.uk::cf21cec2-0aea-4f76-b079-60973a5e95b3" providerId="AD" clId="Web-{99C19B75-8DF1-A111-865B-672A646270ED}" dt="2025-01-13T16:31:23.085" v="3"/>
        <pc:sldMasterMkLst>
          <pc:docMk/>
          <pc:sldMasterMk cId="3887525072" sldId="2147483692"/>
        </pc:sldMasterMkLst>
        <pc:sldLayoutChg chg="add">
          <pc:chgData name="Ella West" userId="S::ella.west@nottingham.ac.uk::cf21cec2-0aea-4f76-b079-60973a5e95b3" providerId="AD" clId="Web-{99C19B75-8DF1-A111-865B-672A646270ED}" dt="2025-01-13T16:31:23.085" v="3"/>
          <pc:sldLayoutMkLst>
            <pc:docMk/>
            <pc:sldMasterMk cId="3887525072" sldId="2147483692"/>
            <pc:sldLayoutMk cId="994459163" sldId="2147483693"/>
          </pc:sldLayoutMkLst>
        </pc:sldLayoutChg>
        <pc:sldLayoutChg chg="add">
          <pc:chgData name="Ella West" userId="S::ella.west@nottingham.ac.uk::cf21cec2-0aea-4f76-b079-60973a5e95b3" providerId="AD" clId="Web-{99C19B75-8DF1-A111-865B-672A646270ED}" dt="2025-01-13T16:31:23.085" v="3"/>
          <pc:sldLayoutMkLst>
            <pc:docMk/>
            <pc:sldMasterMk cId="3887525072" sldId="2147483692"/>
            <pc:sldLayoutMk cId="3665474467" sldId="2147483694"/>
          </pc:sldLayoutMkLst>
        </pc:sldLayoutChg>
        <pc:sldLayoutChg chg="add">
          <pc:chgData name="Ella West" userId="S::ella.west@nottingham.ac.uk::cf21cec2-0aea-4f76-b079-60973a5e95b3" providerId="AD" clId="Web-{99C19B75-8DF1-A111-865B-672A646270ED}" dt="2025-01-13T16:31:23.085" v="3"/>
          <pc:sldLayoutMkLst>
            <pc:docMk/>
            <pc:sldMasterMk cId="3887525072" sldId="2147483692"/>
            <pc:sldLayoutMk cId="874874221" sldId="2147483695"/>
          </pc:sldLayoutMkLst>
        </pc:sldLayoutChg>
        <pc:sldLayoutChg chg="add">
          <pc:chgData name="Ella West" userId="S::ella.west@nottingham.ac.uk::cf21cec2-0aea-4f76-b079-60973a5e95b3" providerId="AD" clId="Web-{99C19B75-8DF1-A111-865B-672A646270ED}" dt="2025-01-13T16:31:23.085" v="3"/>
          <pc:sldLayoutMkLst>
            <pc:docMk/>
            <pc:sldMasterMk cId="3887525072" sldId="2147483692"/>
            <pc:sldLayoutMk cId="1430192629" sldId="2147483696"/>
          </pc:sldLayoutMkLst>
        </pc:sldLayoutChg>
        <pc:sldLayoutChg chg="add">
          <pc:chgData name="Ella West" userId="S::ella.west@nottingham.ac.uk::cf21cec2-0aea-4f76-b079-60973a5e95b3" providerId="AD" clId="Web-{99C19B75-8DF1-A111-865B-672A646270ED}" dt="2025-01-13T16:31:23.085" v="3"/>
          <pc:sldLayoutMkLst>
            <pc:docMk/>
            <pc:sldMasterMk cId="3887525072" sldId="2147483692"/>
            <pc:sldLayoutMk cId="584207711" sldId="2147483697"/>
          </pc:sldLayoutMkLst>
        </pc:sldLayoutChg>
        <pc:sldLayoutChg chg="add">
          <pc:chgData name="Ella West" userId="S::ella.west@nottingham.ac.uk::cf21cec2-0aea-4f76-b079-60973a5e95b3" providerId="AD" clId="Web-{99C19B75-8DF1-A111-865B-672A646270ED}" dt="2025-01-13T16:31:23.085" v="3"/>
          <pc:sldLayoutMkLst>
            <pc:docMk/>
            <pc:sldMasterMk cId="3887525072" sldId="2147483692"/>
            <pc:sldLayoutMk cId="3338144431" sldId="2147483698"/>
          </pc:sldLayoutMkLst>
        </pc:sldLayoutChg>
        <pc:sldLayoutChg chg="add">
          <pc:chgData name="Ella West" userId="S::ella.west@nottingham.ac.uk::cf21cec2-0aea-4f76-b079-60973a5e95b3" providerId="AD" clId="Web-{99C19B75-8DF1-A111-865B-672A646270ED}" dt="2025-01-13T16:31:23.085" v="3"/>
          <pc:sldLayoutMkLst>
            <pc:docMk/>
            <pc:sldMasterMk cId="3887525072" sldId="2147483692"/>
            <pc:sldLayoutMk cId="3391996935" sldId="2147483699"/>
          </pc:sldLayoutMkLst>
        </pc:sldLayoutChg>
        <pc:sldLayoutChg chg="add">
          <pc:chgData name="Ella West" userId="S::ella.west@nottingham.ac.uk::cf21cec2-0aea-4f76-b079-60973a5e95b3" providerId="AD" clId="Web-{99C19B75-8DF1-A111-865B-672A646270ED}" dt="2025-01-13T16:31:23.085" v="3"/>
          <pc:sldLayoutMkLst>
            <pc:docMk/>
            <pc:sldMasterMk cId="3887525072" sldId="2147483692"/>
            <pc:sldLayoutMk cId="88671810" sldId="2147483700"/>
          </pc:sldLayoutMkLst>
        </pc:sldLayoutChg>
        <pc:sldLayoutChg chg="add">
          <pc:chgData name="Ella West" userId="S::ella.west@nottingham.ac.uk::cf21cec2-0aea-4f76-b079-60973a5e95b3" providerId="AD" clId="Web-{99C19B75-8DF1-A111-865B-672A646270ED}" dt="2025-01-13T16:31:23.085" v="3"/>
          <pc:sldLayoutMkLst>
            <pc:docMk/>
            <pc:sldMasterMk cId="3887525072" sldId="2147483692"/>
            <pc:sldLayoutMk cId="1095177866" sldId="2147483701"/>
          </pc:sldLayoutMkLst>
        </pc:sldLayoutChg>
        <pc:sldLayoutChg chg="add">
          <pc:chgData name="Ella West" userId="S::ella.west@nottingham.ac.uk::cf21cec2-0aea-4f76-b079-60973a5e95b3" providerId="AD" clId="Web-{99C19B75-8DF1-A111-865B-672A646270ED}" dt="2025-01-13T16:31:23.085" v="3"/>
          <pc:sldLayoutMkLst>
            <pc:docMk/>
            <pc:sldMasterMk cId="3887525072" sldId="2147483692"/>
            <pc:sldLayoutMk cId="2268447305" sldId="2147483702"/>
          </pc:sldLayoutMkLst>
        </pc:sldLayoutChg>
        <pc:sldLayoutChg chg="add">
          <pc:chgData name="Ella West" userId="S::ella.west@nottingham.ac.uk::cf21cec2-0aea-4f76-b079-60973a5e95b3" providerId="AD" clId="Web-{99C19B75-8DF1-A111-865B-672A646270ED}" dt="2025-01-13T16:31:23.085" v="3"/>
          <pc:sldLayoutMkLst>
            <pc:docMk/>
            <pc:sldMasterMk cId="3887525072" sldId="2147483692"/>
            <pc:sldLayoutMk cId="2455164556" sldId="2147483703"/>
          </pc:sldLayoutMkLst>
        </pc:sldLayoutChg>
        <pc:sldLayoutChg chg="add">
          <pc:chgData name="Ella West" userId="S::ella.west@nottingham.ac.uk::cf21cec2-0aea-4f76-b079-60973a5e95b3" providerId="AD" clId="Web-{99C19B75-8DF1-A111-865B-672A646270ED}" dt="2025-01-13T16:31:23.085" v="3"/>
          <pc:sldLayoutMkLst>
            <pc:docMk/>
            <pc:sldMasterMk cId="3887525072" sldId="2147483692"/>
            <pc:sldLayoutMk cId="246161562" sldId="2147483704"/>
          </pc:sldLayoutMkLst>
        </pc:sldLayoutChg>
        <pc:sldLayoutChg chg="add">
          <pc:chgData name="Ella West" userId="S::ella.west@nottingham.ac.uk::cf21cec2-0aea-4f76-b079-60973a5e95b3" providerId="AD" clId="Web-{99C19B75-8DF1-A111-865B-672A646270ED}" dt="2025-01-13T16:31:23.085" v="3"/>
          <pc:sldLayoutMkLst>
            <pc:docMk/>
            <pc:sldMasterMk cId="3887525072" sldId="2147483692"/>
            <pc:sldLayoutMk cId="828404088" sldId="2147483705"/>
          </pc:sldLayoutMkLst>
        </pc:sldLayoutChg>
        <pc:sldLayoutChg chg="add">
          <pc:chgData name="Ella West" userId="S::ella.west@nottingham.ac.uk::cf21cec2-0aea-4f76-b079-60973a5e95b3" providerId="AD" clId="Web-{99C19B75-8DF1-A111-865B-672A646270ED}" dt="2025-01-13T16:31:23.085" v="3"/>
          <pc:sldLayoutMkLst>
            <pc:docMk/>
            <pc:sldMasterMk cId="3887525072" sldId="2147483692"/>
            <pc:sldLayoutMk cId="272806515" sldId="2147483706"/>
          </pc:sldLayoutMkLst>
        </pc:sldLayoutChg>
      </pc:sldMasterChg>
    </pc:docChg>
  </pc:docChgLst>
  <pc:docChgLst>
    <pc:chgData name="Ella West" userId="S::ella.west@nottingham.ac.uk::cf21cec2-0aea-4f76-b079-60973a5e95b3" providerId="AD" clId="Web-{D0B212FE-814B-1274-D0B9-A46259946622}"/>
    <pc:docChg chg="modSld">
      <pc:chgData name="Ella West" userId="S::ella.west@nottingham.ac.uk::cf21cec2-0aea-4f76-b079-60973a5e95b3" providerId="AD" clId="Web-{D0B212FE-814B-1274-D0B9-A46259946622}" dt="2024-12-13T12:21:50.877" v="51" actId="20577"/>
      <pc:docMkLst>
        <pc:docMk/>
      </pc:docMkLst>
      <pc:sldChg chg="modSp">
        <pc:chgData name="Ella West" userId="S::ella.west@nottingham.ac.uk::cf21cec2-0aea-4f76-b079-60973a5e95b3" providerId="AD" clId="Web-{D0B212FE-814B-1274-D0B9-A46259946622}" dt="2024-12-13T09:01:25.296" v="6"/>
        <pc:sldMkLst>
          <pc:docMk/>
          <pc:sldMk cId="602058972" sldId="4232"/>
        </pc:sldMkLst>
      </pc:sldChg>
      <pc:sldChg chg="modSp">
        <pc:chgData name="Ella West" userId="S::ella.west@nottingham.ac.uk::cf21cec2-0aea-4f76-b079-60973a5e95b3" providerId="AD" clId="Web-{D0B212FE-814B-1274-D0B9-A46259946622}" dt="2024-12-13T09:09:30.325" v="10" actId="20577"/>
        <pc:sldMkLst>
          <pc:docMk/>
          <pc:sldMk cId="3462961948" sldId="4239"/>
        </pc:sldMkLst>
        <pc:spChg chg="mod">
          <ac:chgData name="Ella West" userId="S::ella.west@nottingham.ac.uk::cf21cec2-0aea-4f76-b079-60973a5e95b3" providerId="AD" clId="Web-{D0B212FE-814B-1274-D0B9-A46259946622}" dt="2024-12-13T09:09:30.325" v="10" actId="20577"/>
          <ac:spMkLst>
            <pc:docMk/>
            <pc:sldMk cId="3462961948" sldId="4239"/>
            <ac:spMk id="3" creationId="{E0334D73-B98C-6485-DE05-48A305DC4713}"/>
          </ac:spMkLst>
        </pc:spChg>
      </pc:sldChg>
      <pc:sldChg chg="delSp">
        <pc:chgData name="Ella West" userId="S::ella.west@nottingham.ac.uk::cf21cec2-0aea-4f76-b079-60973a5e95b3" providerId="AD" clId="Web-{D0B212FE-814B-1274-D0B9-A46259946622}" dt="2024-12-13T09:08:31.761" v="7"/>
        <pc:sldMkLst>
          <pc:docMk/>
          <pc:sldMk cId="875636201" sldId="4244"/>
        </pc:sldMkLst>
      </pc:sldChg>
      <pc:sldChg chg="modSp">
        <pc:chgData name="Ella West" userId="S::ella.west@nottingham.ac.uk::cf21cec2-0aea-4f76-b079-60973a5e95b3" providerId="AD" clId="Web-{D0B212FE-814B-1274-D0B9-A46259946622}" dt="2024-12-13T09:08:57.840" v="9" actId="20577"/>
        <pc:sldMkLst>
          <pc:docMk/>
          <pc:sldMk cId="1955710755" sldId="4245"/>
        </pc:sldMkLst>
      </pc:sldChg>
      <pc:sldChg chg="modSp">
        <pc:chgData name="Ella West" userId="S::ella.west@nottingham.ac.uk::cf21cec2-0aea-4f76-b079-60973a5e95b3" providerId="AD" clId="Web-{D0B212FE-814B-1274-D0B9-A46259946622}" dt="2024-12-13T12:21:50.877" v="51" actId="20577"/>
        <pc:sldMkLst>
          <pc:docMk/>
          <pc:sldMk cId="1481870614" sldId="4250"/>
        </pc:sldMkLst>
      </pc:sldChg>
    </pc:docChg>
  </pc:docChgLst>
  <pc:docChgLst>
    <pc:chgData name="Ella West" userId="S::ella.west@nottingham.ac.uk::cf21cec2-0aea-4f76-b079-60973a5e95b3" providerId="AD" clId="Web-{8DF5BFC9-E52E-FCB5-2A04-A397AE91D380}"/>
    <pc:docChg chg="addSld delSld modSection">
      <pc:chgData name="Ella West" userId="S::ella.west@nottingham.ac.uk::cf21cec2-0aea-4f76-b079-60973a5e95b3" providerId="AD" clId="Web-{8DF5BFC9-E52E-FCB5-2A04-A397AE91D380}" dt="2025-01-08T12:40:39.321" v="11"/>
      <pc:docMkLst>
        <pc:docMk/>
      </pc:docMkLst>
      <pc:sldChg chg="add del">
        <pc:chgData name="Ella West" userId="S::ella.west@nottingham.ac.uk::cf21cec2-0aea-4f76-b079-60973a5e95b3" providerId="AD" clId="Web-{8DF5BFC9-E52E-FCB5-2A04-A397AE91D380}" dt="2025-01-08T12:40:16.461" v="8"/>
        <pc:sldMkLst>
          <pc:docMk/>
          <pc:sldMk cId="84217327" sldId="258"/>
        </pc:sldMkLst>
      </pc:sldChg>
      <pc:sldChg chg="add">
        <pc:chgData name="Ella West" userId="S::ella.west@nottingham.ac.uk::cf21cec2-0aea-4f76-b079-60973a5e95b3" providerId="AD" clId="Web-{8DF5BFC9-E52E-FCB5-2A04-A397AE91D380}" dt="2025-01-08T12:40:00.898" v="6"/>
        <pc:sldMkLst>
          <pc:docMk/>
          <pc:sldMk cId="2000143461" sldId="259"/>
        </pc:sldMkLst>
      </pc:sldChg>
      <pc:sldChg chg="add del">
        <pc:chgData name="Ella West" userId="S::ella.west@nottingham.ac.uk::cf21cec2-0aea-4f76-b079-60973a5e95b3" providerId="AD" clId="Web-{8DF5BFC9-E52E-FCB5-2A04-A397AE91D380}" dt="2025-01-08T12:40:09.101" v="7"/>
        <pc:sldMkLst>
          <pc:docMk/>
          <pc:sldMk cId="4201576756" sldId="260"/>
        </pc:sldMkLst>
      </pc:sldChg>
      <pc:sldChg chg="add del">
        <pc:chgData name="Ella West" userId="S::ella.west@nottingham.ac.uk::cf21cec2-0aea-4f76-b079-60973a5e95b3" providerId="AD" clId="Web-{8DF5BFC9-E52E-FCB5-2A04-A397AE91D380}" dt="2025-01-08T12:40:25.133" v="9"/>
        <pc:sldMkLst>
          <pc:docMk/>
          <pc:sldMk cId="2037162820" sldId="261"/>
        </pc:sldMkLst>
      </pc:sldChg>
      <pc:sldChg chg="add del">
        <pc:chgData name="Ella West" userId="S::ella.west@nottingham.ac.uk::cf21cec2-0aea-4f76-b079-60973a5e95b3" providerId="AD" clId="Web-{8DF5BFC9-E52E-FCB5-2A04-A397AE91D380}" dt="2025-01-08T12:40:31.461" v="10"/>
        <pc:sldMkLst>
          <pc:docMk/>
          <pc:sldMk cId="1406892078" sldId="262"/>
        </pc:sldMkLst>
      </pc:sldChg>
      <pc:sldChg chg="add">
        <pc:chgData name="Ella West" userId="S::ella.west@nottingham.ac.uk::cf21cec2-0aea-4f76-b079-60973a5e95b3" providerId="AD" clId="Web-{8DF5BFC9-E52E-FCB5-2A04-A397AE91D380}" dt="2025-01-08T12:40:39.321" v="11"/>
        <pc:sldMkLst>
          <pc:docMk/>
          <pc:sldMk cId="3091854270" sldId="4251"/>
        </pc:sldMkLst>
      </pc:sldChg>
      <pc:sldChg chg="del">
        <pc:chgData name="Ella West" userId="S::ella.west@nottingham.ac.uk::cf21cec2-0aea-4f76-b079-60973a5e95b3" providerId="AD" clId="Web-{8DF5BFC9-E52E-FCB5-2A04-A397AE91D380}" dt="2025-01-08T12:39:31.896" v="0"/>
        <pc:sldMkLst>
          <pc:docMk/>
          <pc:sldMk cId="4122357644" sldId="4251"/>
        </pc:sldMkLst>
      </pc:sldChg>
      <pc:sldChg chg="del">
        <pc:chgData name="Ella West" userId="S::ella.west@nottingham.ac.uk::cf21cec2-0aea-4f76-b079-60973a5e95b3" providerId="AD" clId="Web-{8DF5BFC9-E52E-FCB5-2A04-A397AE91D380}" dt="2025-01-08T12:39:47.116" v="5"/>
        <pc:sldMkLst>
          <pc:docMk/>
          <pc:sldMk cId="3091854270" sldId="4252"/>
        </pc:sldMkLst>
      </pc:sldChg>
    </pc:docChg>
  </pc:docChgLst>
  <pc:docChgLst>
    <pc:chgData name="Ella West" userId="S::ella.west@nottingham.ac.uk::cf21cec2-0aea-4f76-b079-60973a5e95b3" providerId="AD" clId="Web-{28E1802E-19C9-6900-8929-D02ECE723E03}"/>
    <pc:docChg chg="modSld">
      <pc:chgData name="Ella West" userId="S::ella.west@nottingham.ac.uk::cf21cec2-0aea-4f76-b079-60973a5e95b3" providerId="AD" clId="Web-{28E1802E-19C9-6900-8929-D02ECE723E03}" dt="2024-12-10T11:04:10.004" v="1"/>
      <pc:docMkLst>
        <pc:docMk/>
      </pc:docMkLst>
      <pc:sldChg chg="addSp delSp modSp">
        <pc:chgData name="Ella West" userId="S::ella.west@nottingham.ac.uk::cf21cec2-0aea-4f76-b079-60973a5e95b3" providerId="AD" clId="Web-{28E1802E-19C9-6900-8929-D02ECE723E03}" dt="2024-12-10T11:04:10.004" v="1"/>
        <pc:sldMkLst>
          <pc:docMk/>
          <pc:sldMk cId="602058972" sldId="4232"/>
        </pc:sldMkLst>
      </pc:sldChg>
    </pc:docChg>
  </pc:docChgLst>
  <pc:docChgLst>
    <pc:chgData name="Ella West" userId="S::ella.west@nottingham.ac.uk::cf21cec2-0aea-4f76-b079-60973a5e95b3" providerId="AD" clId="Web-{DD20C38E-9059-4D04-452C-0296275C6D19}"/>
    <pc:docChg chg="addSld modSld addMainMaster modMainMaster modSection">
      <pc:chgData name="Ella West" userId="S::ella.west@nottingham.ac.uk::cf21cec2-0aea-4f76-b079-60973a5e95b3" providerId="AD" clId="Web-{DD20C38E-9059-4D04-452C-0296275C6D19}" dt="2025-01-15T09:10:23.825" v="159" actId="20577"/>
      <pc:docMkLst>
        <pc:docMk/>
      </pc:docMkLst>
      <pc:sldChg chg="add">
        <pc:chgData name="Ella West" userId="S::ella.west@nottingham.ac.uk::cf21cec2-0aea-4f76-b079-60973a5e95b3" providerId="AD" clId="Web-{DD20C38E-9059-4D04-452C-0296275C6D19}" dt="2025-01-15T09:05:52.302" v="0"/>
        <pc:sldMkLst>
          <pc:docMk/>
          <pc:sldMk cId="0" sldId="883"/>
        </pc:sldMkLst>
      </pc:sldChg>
      <pc:sldChg chg="add">
        <pc:chgData name="Ella West" userId="S::ella.west@nottingham.ac.uk::cf21cec2-0aea-4f76-b079-60973a5e95b3" providerId="AD" clId="Web-{DD20C38E-9059-4D04-452C-0296275C6D19}" dt="2025-01-15T09:06:04.459" v="1"/>
        <pc:sldMkLst>
          <pc:docMk/>
          <pc:sldMk cId="0" sldId="884"/>
        </pc:sldMkLst>
      </pc:sldChg>
      <pc:sldChg chg="add">
        <pc:chgData name="Ella West" userId="S::ella.west@nottingham.ac.uk::cf21cec2-0aea-4f76-b079-60973a5e95b3" providerId="AD" clId="Web-{DD20C38E-9059-4D04-452C-0296275C6D19}" dt="2025-01-15T09:06:12.037" v="2"/>
        <pc:sldMkLst>
          <pc:docMk/>
          <pc:sldMk cId="0" sldId="885"/>
        </pc:sldMkLst>
      </pc:sldChg>
      <pc:sldChg chg="add">
        <pc:chgData name="Ella West" userId="S::ella.west@nottingham.ac.uk::cf21cec2-0aea-4f76-b079-60973a5e95b3" providerId="AD" clId="Web-{DD20C38E-9059-4D04-452C-0296275C6D19}" dt="2025-01-15T09:06:21.240" v="3"/>
        <pc:sldMkLst>
          <pc:docMk/>
          <pc:sldMk cId="0" sldId="886"/>
        </pc:sldMkLst>
      </pc:sldChg>
      <pc:sldChg chg="add">
        <pc:chgData name="Ella West" userId="S::ella.west@nottingham.ac.uk::cf21cec2-0aea-4f76-b079-60973a5e95b3" providerId="AD" clId="Web-{DD20C38E-9059-4D04-452C-0296275C6D19}" dt="2025-01-15T09:06:33.256" v="4"/>
        <pc:sldMkLst>
          <pc:docMk/>
          <pc:sldMk cId="0" sldId="887"/>
        </pc:sldMkLst>
      </pc:sldChg>
      <pc:sldChg chg="add">
        <pc:chgData name="Ella West" userId="S::ella.west@nottingham.ac.uk::cf21cec2-0aea-4f76-b079-60973a5e95b3" providerId="AD" clId="Web-{DD20C38E-9059-4D04-452C-0296275C6D19}" dt="2025-01-15T09:06:40.007" v="5"/>
        <pc:sldMkLst>
          <pc:docMk/>
          <pc:sldMk cId="0" sldId="888"/>
        </pc:sldMkLst>
      </pc:sldChg>
      <pc:sldChg chg="add">
        <pc:chgData name="Ella West" userId="S::ella.west@nottingham.ac.uk::cf21cec2-0aea-4f76-b079-60973a5e95b3" providerId="AD" clId="Web-{DD20C38E-9059-4D04-452C-0296275C6D19}" dt="2025-01-15T09:06:49.648" v="6"/>
        <pc:sldMkLst>
          <pc:docMk/>
          <pc:sldMk cId="0" sldId="890"/>
        </pc:sldMkLst>
      </pc:sldChg>
      <pc:sldChg chg="add">
        <pc:chgData name="Ella West" userId="S::ella.west@nottingham.ac.uk::cf21cec2-0aea-4f76-b079-60973a5e95b3" providerId="AD" clId="Web-{DD20C38E-9059-4D04-452C-0296275C6D19}" dt="2025-01-15T09:06:58.976" v="7"/>
        <pc:sldMkLst>
          <pc:docMk/>
          <pc:sldMk cId="0" sldId="891"/>
        </pc:sldMkLst>
      </pc:sldChg>
      <pc:sldChg chg="modSp">
        <pc:chgData name="Ella West" userId="S::ella.west@nottingham.ac.uk::cf21cec2-0aea-4f76-b079-60973a5e95b3" providerId="AD" clId="Web-{DD20C38E-9059-4D04-452C-0296275C6D19}" dt="2025-01-15T09:08:55.354" v="153"/>
        <pc:sldMkLst>
          <pc:docMk/>
          <pc:sldMk cId="602058972" sldId="4232"/>
        </pc:sldMkLst>
        <pc:graphicFrameChg chg="mod modGraphic">
          <ac:chgData name="Ella West" userId="S::ella.west@nottingham.ac.uk::cf21cec2-0aea-4f76-b079-60973a5e95b3" providerId="AD" clId="Web-{DD20C38E-9059-4D04-452C-0296275C6D19}" dt="2025-01-15T09:08:55.354" v="153"/>
          <ac:graphicFrameMkLst>
            <pc:docMk/>
            <pc:sldMk cId="602058972" sldId="4232"/>
            <ac:graphicFrameMk id="6" creationId="{5A0FFD84-673E-8569-ED55-7F1D35F87B40}"/>
          </ac:graphicFrameMkLst>
        </pc:graphicFrameChg>
      </pc:sldChg>
      <pc:sldChg chg="modSp">
        <pc:chgData name="Ella West" userId="S::ella.west@nottingham.ac.uk::cf21cec2-0aea-4f76-b079-60973a5e95b3" providerId="AD" clId="Web-{DD20C38E-9059-4D04-452C-0296275C6D19}" dt="2025-01-15T09:10:23.825" v="159" actId="20577"/>
        <pc:sldMkLst>
          <pc:docMk/>
          <pc:sldMk cId="3462961948" sldId="4239"/>
        </pc:sldMkLst>
        <pc:spChg chg="mod">
          <ac:chgData name="Ella West" userId="S::ella.west@nottingham.ac.uk::cf21cec2-0aea-4f76-b079-60973a5e95b3" providerId="AD" clId="Web-{DD20C38E-9059-4D04-452C-0296275C6D19}" dt="2025-01-15T09:10:23.825" v="159" actId="20577"/>
          <ac:spMkLst>
            <pc:docMk/>
            <pc:sldMk cId="3462961948" sldId="4239"/>
            <ac:spMk id="4" creationId="{6D0155F5-8265-B409-46E4-0D02A40131AC}"/>
          </ac:spMkLst>
        </pc:spChg>
      </pc:sldChg>
      <pc:sldMasterChg chg="add addSldLayout">
        <pc:chgData name="Ella West" userId="S::ella.west@nottingham.ac.uk::cf21cec2-0aea-4f76-b079-60973a5e95b3" providerId="AD" clId="Web-{DD20C38E-9059-4D04-452C-0296275C6D19}" dt="2025-01-15T09:05:52.302" v="0"/>
        <pc:sldMasterMkLst>
          <pc:docMk/>
          <pc:sldMasterMk cId="0" sldId="2147483648"/>
        </pc:sldMasterMkLst>
        <pc:sldLayoutChg chg="ad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0" sldId="2147483648"/>
            <pc:sldLayoutMk cId="3588802540" sldId="2147483649"/>
          </pc:sldLayoutMkLst>
        </pc:sldLayoutChg>
        <pc:sldLayoutChg chg="ad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0" sldId="2147483648"/>
            <pc:sldLayoutMk cId="3877916924" sldId="2147483650"/>
          </pc:sldLayoutMkLst>
        </pc:sldLayoutChg>
        <pc:sldLayoutChg chg="ad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0" sldId="2147483648"/>
            <pc:sldLayoutMk cId="1894349201" sldId="2147483651"/>
          </pc:sldLayoutMkLst>
        </pc:sldLayoutChg>
        <pc:sldLayoutChg chg="ad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0" sldId="2147483648"/>
            <pc:sldLayoutMk cId="1808158784" sldId="2147483652"/>
          </pc:sldLayoutMkLst>
        </pc:sldLayoutChg>
        <pc:sldLayoutChg chg="ad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0" sldId="2147483648"/>
            <pc:sldLayoutMk cId="1436318750" sldId="2147483653"/>
          </pc:sldLayoutMkLst>
        </pc:sldLayoutChg>
        <pc:sldLayoutChg chg="ad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0" sldId="2147483648"/>
            <pc:sldLayoutMk cId="2160941163" sldId="2147483654"/>
          </pc:sldLayoutMkLst>
        </pc:sldLayoutChg>
        <pc:sldLayoutChg chg="ad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0" sldId="2147483648"/>
            <pc:sldLayoutMk cId="3219002793" sldId="2147483655"/>
          </pc:sldLayoutMkLst>
        </pc:sldLayoutChg>
        <pc:sldLayoutChg chg="ad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0" sldId="2147483648"/>
            <pc:sldLayoutMk cId="2486184806" sldId="2147483656"/>
          </pc:sldLayoutMkLst>
        </pc:sldLayoutChg>
        <pc:sldLayoutChg chg="ad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0" sldId="2147483648"/>
            <pc:sldLayoutMk cId="2453423326" sldId="2147483657"/>
          </pc:sldLayoutMkLst>
        </pc:sldLayoutChg>
        <pc:sldLayoutChg chg="ad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0" sldId="2147483648"/>
            <pc:sldLayoutMk cId="2086560096" sldId="2147483658"/>
          </pc:sldLayoutMkLst>
        </pc:sldLayoutChg>
        <pc:sldLayoutChg chg="ad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0" sldId="2147483648"/>
            <pc:sldLayoutMk cId="554935832" sldId="2147483659"/>
          </pc:sldLayoutMkLst>
        </pc:sldLayoutChg>
        <pc:sldLayoutChg chg="ad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0" sldId="2147483648"/>
            <pc:sldLayoutMk cId="1152597897" sldId="2147483660"/>
          </pc:sldLayoutMkLst>
        </pc:sldLayoutChg>
        <pc:sldLayoutChg chg="ad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0" sldId="2147483648"/>
            <pc:sldLayoutMk cId="3514920975" sldId="2147483661"/>
          </pc:sldLayoutMkLst>
        </pc:sldLayoutChg>
        <pc:sldLayoutChg chg="ad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0" sldId="2147483648"/>
            <pc:sldLayoutMk cId="2474581851" sldId="2147483662"/>
          </pc:sldLayoutMkLst>
        </pc:sldLayoutChg>
        <pc:sldLayoutChg chg="ad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0" sldId="2147483648"/>
            <pc:sldLayoutMk cId="3030195655" sldId="2147483663"/>
          </pc:sldLayoutMkLst>
        </pc:sldLayoutChg>
      </pc:sldMasterChg>
      <pc:sldMasterChg chg="replId modSldLayout">
        <pc:chgData name="Ella West" userId="S::ella.west@nottingham.ac.uk::cf21cec2-0aea-4f76-b079-60973a5e95b3" providerId="AD" clId="Web-{DD20C38E-9059-4D04-452C-0296275C6D19}" dt="2025-01-15T09:05:52.302" v="0"/>
        <pc:sldMasterMkLst>
          <pc:docMk/>
          <pc:sldMasterMk cId="306134793" sldId="2147483781"/>
        </pc:sldMasterMkLst>
        <pc:sldLayoutChg chg="replI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306134793" sldId="2147483781"/>
            <pc:sldLayoutMk cId="3022181800" sldId="2147483782"/>
          </pc:sldLayoutMkLst>
        </pc:sldLayoutChg>
        <pc:sldLayoutChg chg="replI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306134793" sldId="2147483781"/>
            <pc:sldLayoutMk cId="3426033032" sldId="2147483783"/>
          </pc:sldLayoutMkLst>
        </pc:sldLayoutChg>
        <pc:sldLayoutChg chg="replI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306134793" sldId="2147483781"/>
            <pc:sldLayoutMk cId="661692071" sldId="2147483784"/>
          </pc:sldLayoutMkLst>
        </pc:sldLayoutChg>
        <pc:sldLayoutChg chg="replI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306134793" sldId="2147483781"/>
            <pc:sldLayoutMk cId="137068990" sldId="2147483785"/>
          </pc:sldLayoutMkLst>
        </pc:sldLayoutChg>
        <pc:sldLayoutChg chg="replI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306134793" sldId="2147483781"/>
            <pc:sldLayoutMk cId="390730577" sldId="2147483786"/>
          </pc:sldLayoutMkLst>
        </pc:sldLayoutChg>
        <pc:sldLayoutChg chg="replI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306134793" sldId="2147483781"/>
            <pc:sldLayoutMk cId="2442131228" sldId="2147483787"/>
          </pc:sldLayoutMkLst>
        </pc:sldLayoutChg>
        <pc:sldLayoutChg chg="replI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306134793" sldId="2147483781"/>
            <pc:sldLayoutMk cId="723107397" sldId="2147483788"/>
          </pc:sldLayoutMkLst>
        </pc:sldLayoutChg>
        <pc:sldLayoutChg chg="replI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306134793" sldId="2147483781"/>
            <pc:sldLayoutMk cId="979138681" sldId="2147483789"/>
          </pc:sldLayoutMkLst>
        </pc:sldLayoutChg>
        <pc:sldLayoutChg chg="replI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306134793" sldId="2147483781"/>
            <pc:sldLayoutMk cId="4047131558" sldId="2147483790"/>
          </pc:sldLayoutMkLst>
        </pc:sldLayoutChg>
      </pc:sldMasterChg>
      <pc:sldMasterChg chg="replId modSldLayout">
        <pc:chgData name="Ella West" userId="S::ella.west@nottingham.ac.uk::cf21cec2-0aea-4f76-b079-60973a5e95b3" providerId="AD" clId="Web-{DD20C38E-9059-4D04-452C-0296275C6D19}" dt="2025-01-15T09:05:52.302" v="0"/>
        <pc:sldMasterMkLst>
          <pc:docMk/>
          <pc:sldMasterMk cId="3370694012" sldId="2147483791"/>
        </pc:sldMasterMkLst>
        <pc:sldLayoutChg chg="replI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3370694012" sldId="2147483791"/>
            <pc:sldLayoutMk cId="3000791024" sldId="2147483792"/>
          </pc:sldLayoutMkLst>
        </pc:sldLayoutChg>
        <pc:sldLayoutChg chg="replI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3370694012" sldId="2147483791"/>
            <pc:sldLayoutMk cId="1153077411" sldId="2147483793"/>
          </pc:sldLayoutMkLst>
        </pc:sldLayoutChg>
        <pc:sldLayoutChg chg="replId">
          <pc:chgData name="Ella West" userId="S::ella.west@nottingham.ac.uk::cf21cec2-0aea-4f76-b079-60973a5e95b3" providerId="AD" clId="Web-{DD20C38E-9059-4D04-452C-0296275C6D19}" dt="2025-01-15T09:05:52.302" v="0"/>
          <pc:sldLayoutMkLst>
            <pc:docMk/>
            <pc:sldMasterMk cId="3370694012" sldId="2147483791"/>
            <pc:sldLayoutMk cId="2435185321" sldId="2147483794"/>
          </pc:sldLayoutMkLst>
        </pc:sldLayoutChg>
      </pc:sldMasterChg>
    </pc:docChg>
  </pc:docChgLst>
  <pc:docChgLst>
    <pc:chgData name="Ella West" userId="S::ella.west@nottingham.ac.uk::cf21cec2-0aea-4f76-b079-60973a5e95b3" providerId="AD" clId="Web-{96BEC930-2698-C776-AEB7-4F38967766C8}"/>
    <pc:docChg chg="addSld modSld addMainMaster modMainMaster modSection">
      <pc:chgData name="Ella West" userId="S::ella.west@nottingham.ac.uk::cf21cec2-0aea-4f76-b079-60973a5e95b3" providerId="AD" clId="Web-{96BEC930-2698-C776-AEB7-4F38967766C8}" dt="2024-12-06T09:49:56.774" v="52" actId="20577"/>
      <pc:docMkLst>
        <pc:docMk/>
      </pc:docMkLst>
      <pc:sldChg chg="add">
        <pc:chgData name="Ella West" userId="S::ella.west@nottingham.ac.uk::cf21cec2-0aea-4f76-b079-60973a5e95b3" providerId="AD" clId="Web-{96BEC930-2698-C776-AEB7-4F38967766C8}" dt="2024-12-06T09:26:38.306" v="0"/>
        <pc:sldMkLst>
          <pc:docMk/>
          <pc:sldMk cId="291372556" sldId="257"/>
        </pc:sldMkLst>
      </pc:sldChg>
      <pc:sldChg chg="add">
        <pc:chgData name="Ella West" userId="S::ella.west@nottingham.ac.uk::cf21cec2-0aea-4f76-b079-60973a5e95b3" providerId="AD" clId="Web-{96BEC930-2698-C776-AEB7-4F38967766C8}" dt="2024-12-06T09:39:00.791" v="1"/>
        <pc:sldMkLst>
          <pc:docMk/>
          <pc:sldMk cId="84217327" sldId="258"/>
        </pc:sldMkLst>
      </pc:sldChg>
      <pc:sldChg chg="add">
        <pc:chgData name="Ella West" userId="S::ella.west@nottingham.ac.uk::cf21cec2-0aea-4f76-b079-60973a5e95b3" providerId="AD" clId="Web-{96BEC930-2698-C776-AEB7-4F38967766C8}" dt="2024-12-06T09:39:16.807" v="3"/>
        <pc:sldMkLst>
          <pc:docMk/>
          <pc:sldMk cId="4201576756" sldId="260"/>
        </pc:sldMkLst>
      </pc:sldChg>
      <pc:sldChg chg="add">
        <pc:chgData name="Ella West" userId="S::ella.west@nottingham.ac.uk::cf21cec2-0aea-4f76-b079-60973a5e95b3" providerId="AD" clId="Web-{96BEC930-2698-C776-AEB7-4F38967766C8}" dt="2024-12-06T09:39:27.010" v="4"/>
        <pc:sldMkLst>
          <pc:docMk/>
          <pc:sldMk cId="2037162820" sldId="261"/>
        </pc:sldMkLst>
      </pc:sldChg>
      <pc:sldChg chg="add">
        <pc:chgData name="Ella West" userId="S::ella.west@nottingham.ac.uk::cf21cec2-0aea-4f76-b079-60973a5e95b3" providerId="AD" clId="Web-{96BEC930-2698-C776-AEB7-4F38967766C8}" dt="2024-12-06T09:39:33.057" v="5"/>
        <pc:sldMkLst>
          <pc:docMk/>
          <pc:sldMk cId="1406892078" sldId="262"/>
        </pc:sldMkLst>
      </pc:sldChg>
      <pc:sldChg chg="modSp">
        <pc:chgData name="Ella West" userId="S::ella.west@nottingham.ac.uk::cf21cec2-0aea-4f76-b079-60973a5e95b3" providerId="AD" clId="Web-{96BEC930-2698-C776-AEB7-4F38967766C8}" dt="2024-12-06T09:49:56.774" v="52" actId="20577"/>
        <pc:sldMkLst>
          <pc:docMk/>
          <pc:sldMk cId="1755227165" sldId="4243"/>
        </pc:sldMkLst>
      </pc:sldChg>
      <pc:sldChg chg="add">
        <pc:chgData name="Ella West" userId="S::ella.west@nottingham.ac.uk::cf21cec2-0aea-4f76-b079-60973a5e95b3" providerId="AD" clId="Web-{96BEC930-2698-C776-AEB7-4F38967766C8}" dt="2024-12-06T09:39:08.807" v="2"/>
        <pc:sldMkLst>
          <pc:docMk/>
          <pc:sldMk cId="1414720737" sldId="4246"/>
        </pc:sldMkLst>
      </pc:sldChg>
      <pc:sldMasterChg chg="modSldLayout">
        <pc:chgData name="Ella West" userId="S::ella.west@nottingham.ac.uk::cf21cec2-0aea-4f76-b079-60973a5e95b3" providerId="AD" clId="Web-{96BEC930-2698-C776-AEB7-4F38967766C8}" dt="2024-12-06T09:26:38.306" v="0"/>
        <pc:sldMasterMkLst>
          <pc:docMk/>
          <pc:sldMasterMk cId="2098693383" sldId="2147483714"/>
        </pc:sldMasterMkLst>
        <pc:sldLayoutChg chg="replId">
          <pc:chgData name="Ella West" userId="S::ella.west@nottingham.ac.uk::cf21cec2-0aea-4f76-b079-60973a5e95b3" providerId="AD" clId="Web-{96BEC930-2698-C776-AEB7-4F38967766C8}" dt="2024-12-06T09:26:38.306" v="0"/>
          <pc:sldLayoutMkLst>
            <pc:docMk/>
            <pc:sldMasterMk cId="2098693383" sldId="2147483714"/>
            <pc:sldLayoutMk cId="2018813191" sldId="2147483774"/>
          </pc:sldLayoutMkLst>
        </pc:sldLayoutChg>
        <pc:sldLayoutChg chg="replId">
          <pc:chgData name="Ella West" userId="S::ella.west@nottingham.ac.uk::cf21cec2-0aea-4f76-b079-60973a5e95b3" providerId="AD" clId="Web-{96BEC930-2698-C776-AEB7-4F38967766C8}" dt="2024-12-06T09:26:38.306" v="0"/>
          <pc:sldLayoutMkLst>
            <pc:docMk/>
            <pc:sldMasterMk cId="2098693383" sldId="2147483714"/>
            <pc:sldLayoutMk cId="1111152074" sldId="2147483775"/>
          </pc:sldLayoutMkLst>
        </pc:sldLayoutChg>
      </pc:sldMasterChg>
      <pc:sldMasterChg chg="add addSldLayout">
        <pc:chgData name="Ella West" userId="S::ella.west@nottingham.ac.uk::cf21cec2-0aea-4f76-b079-60973a5e95b3" providerId="AD" clId="Web-{96BEC930-2698-C776-AEB7-4F38967766C8}" dt="2024-12-06T09:26:38.306" v="0"/>
        <pc:sldMasterMkLst>
          <pc:docMk/>
          <pc:sldMasterMk cId="306134793" sldId="2147483781"/>
        </pc:sldMasterMkLst>
        <pc:sldLayoutChg chg="add">
          <pc:chgData name="Ella West" userId="S::ella.west@nottingham.ac.uk::cf21cec2-0aea-4f76-b079-60973a5e95b3" providerId="AD" clId="Web-{96BEC930-2698-C776-AEB7-4F38967766C8}" dt="2024-12-06T09:26:38.306" v="0"/>
          <pc:sldLayoutMkLst>
            <pc:docMk/>
            <pc:sldMasterMk cId="306134793" sldId="2147483781"/>
            <pc:sldLayoutMk cId="451054353" sldId="2147483776"/>
          </pc:sldLayoutMkLst>
        </pc:sldLayoutChg>
        <pc:sldLayoutChg chg="add">
          <pc:chgData name="Ella West" userId="S::ella.west@nottingham.ac.uk::cf21cec2-0aea-4f76-b079-60973a5e95b3" providerId="AD" clId="Web-{96BEC930-2698-C776-AEB7-4F38967766C8}" dt="2024-12-06T09:26:38.306" v="0"/>
          <pc:sldLayoutMkLst>
            <pc:docMk/>
            <pc:sldMasterMk cId="306134793" sldId="2147483781"/>
            <pc:sldLayoutMk cId="3116697676" sldId="2147483777"/>
          </pc:sldLayoutMkLst>
        </pc:sldLayoutChg>
        <pc:sldLayoutChg chg="add">
          <pc:chgData name="Ella West" userId="S::ella.west@nottingham.ac.uk::cf21cec2-0aea-4f76-b079-60973a5e95b3" providerId="AD" clId="Web-{96BEC930-2698-C776-AEB7-4F38967766C8}" dt="2024-12-06T09:26:38.306" v="0"/>
          <pc:sldLayoutMkLst>
            <pc:docMk/>
            <pc:sldMasterMk cId="306134793" sldId="2147483781"/>
            <pc:sldLayoutMk cId="3077235436" sldId="2147483778"/>
          </pc:sldLayoutMkLst>
        </pc:sldLayoutChg>
        <pc:sldLayoutChg chg="add">
          <pc:chgData name="Ella West" userId="S::ella.west@nottingham.ac.uk::cf21cec2-0aea-4f76-b079-60973a5e95b3" providerId="AD" clId="Web-{96BEC930-2698-C776-AEB7-4F38967766C8}" dt="2024-12-06T09:26:38.306" v="0"/>
          <pc:sldLayoutMkLst>
            <pc:docMk/>
            <pc:sldMasterMk cId="306134793" sldId="2147483781"/>
            <pc:sldLayoutMk cId="2255130514" sldId="2147483779"/>
          </pc:sldLayoutMkLst>
        </pc:sldLayoutChg>
        <pc:sldLayoutChg chg="add">
          <pc:chgData name="Ella West" userId="S::ella.west@nottingham.ac.uk::cf21cec2-0aea-4f76-b079-60973a5e95b3" providerId="AD" clId="Web-{96BEC930-2698-C776-AEB7-4F38967766C8}" dt="2024-12-06T09:26:38.306" v="0"/>
          <pc:sldLayoutMkLst>
            <pc:docMk/>
            <pc:sldMasterMk cId="306134793" sldId="2147483781"/>
            <pc:sldLayoutMk cId="2528334315" sldId="2147483780"/>
          </pc:sldLayoutMkLst>
        </pc:sldLayoutChg>
        <pc:sldLayoutChg chg="add">
          <pc:chgData name="Ella West" userId="S::ella.west@nottingham.ac.uk::cf21cec2-0aea-4f76-b079-60973a5e95b3" providerId="AD" clId="Web-{96BEC930-2698-C776-AEB7-4F38967766C8}" dt="2024-12-06T09:26:38.306" v="0"/>
          <pc:sldLayoutMkLst>
            <pc:docMk/>
            <pc:sldMasterMk cId="306134793" sldId="2147483781"/>
            <pc:sldLayoutMk cId="3022181800" sldId="2147483782"/>
          </pc:sldLayoutMkLst>
        </pc:sldLayoutChg>
        <pc:sldLayoutChg chg="add">
          <pc:chgData name="Ella West" userId="S::ella.west@nottingham.ac.uk::cf21cec2-0aea-4f76-b079-60973a5e95b3" providerId="AD" clId="Web-{96BEC930-2698-C776-AEB7-4F38967766C8}" dt="2024-12-06T09:26:38.306" v="0"/>
          <pc:sldLayoutMkLst>
            <pc:docMk/>
            <pc:sldMasterMk cId="306134793" sldId="2147483781"/>
            <pc:sldLayoutMk cId="3426033032" sldId="2147483783"/>
          </pc:sldLayoutMkLst>
        </pc:sldLayoutChg>
        <pc:sldLayoutChg chg="add">
          <pc:chgData name="Ella West" userId="S::ella.west@nottingham.ac.uk::cf21cec2-0aea-4f76-b079-60973a5e95b3" providerId="AD" clId="Web-{96BEC930-2698-C776-AEB7-4F38967766C8}" dt="2024-12-06T09:26:38.306" v="0"/>
          <pc:sldLayoutMkLst>
            <pc:docMk/>
            <pc:sldMasterMk cId="306134793" sldId="2147483781"/>
            <pc:sldLayoutMk cId="661692071" sldId="2147483784"/>
          </pc:sldLayoutMkLst>
        </pc:sldLayoutChg>
        <pc:sldLayoutChg chg="add">
          <pc:chgData name="Ella West" userId="S::ella.west@nottingham.ac.uk::cf21cec2-0aea-4f76-b079-60973a5e95b3" providerId="AD" clId="Web-{96BEC930-2698-C776-AEB7-4F38967766C8}" dt="2024-12-06T09:26:38.306" v="0"/>
          <pc:sldLayoutMkLst>
            <pc:docMk/>
            <pc:sldMasterMk cId="306134793" sldId="2147483781"/>
            <pc:sldLayoutMk cId="137068990" sldId="2147483785"/>
          </pc:sldLayoutMkLst>
        </pc:sldLayoutChg>
        <pc:sldLayoutChg chg="add">
          <pc:chgData name="Ella West" userId="S::ella.west@nottingham.ac.uk::cf21cec2-0aea-4f76-b079-60973a5e95b3" providerId="AD" clId="Web-{96BEC930-2698-C776-AEB7-4F38967766C8}" dt="2024-12-06T09:26:38.306" v="0"/>
          <pc:sldLayoutMkLst>
            <pc:docMk/>
            <pc:sldMasterMk cId="306134793" sldId="2147483781"/>
            <pc:sldLayoutMk cId="390730577" sldId="2147483786"/>
          </pc:sldLayoutMkLst>
        </pc:sldLayoutChg>
        <pc:sldLayoutChg chg="add">
          <pc:chgData name="Ella West" userId="S::ella.west@nottingham.ac.uk::cf21cec2-0aea-4f76-b079-60973a5e95b3" providerId="AD" clId="Web-{96BEC930-2698-C776-AEB7-4F38967766C8}" dt="2024-12-06T09:26:38.306" v="0"/>
          <pc:sldLayoutMkLst>
            <pc:docMk/>
            <pc:sldMasterMk cId="306134793" sldId="2147483781"/>
            <pc:sldLayoutMk cId="2442131228" sldId="2147483787"/>
          </pc:sldLayoutMkLst>
        </pc:sldLayoutChg>
        <pc:sldLayoutChg chg="add">
          <pc:chgData name="Ella West" userId="S::ella.west@nottingham.ac.uk::cf21cec2-0aea-4f76-b079-60973a5e95b3" providerId="AD" clId="Web-{96BEC930-2698-C776-AEB7-4F38967766C8}" dt="2024-12-06T09:26:38.306" v="0"/>
          <pc:sldLayoutMkLst>
            <pc:docMk/>
            <pc:sldMasterMk cId="306134793" sldId="2147483781"/>
            <pc:sldLayoutMk cId="723107397" sldId="2147483788"/>
          </pc:sldLayoutMkLst>
        </pc:sldLayoutChg>
        <pc:sldLayoutChg chg="add">
          <pc:chgData name="Ella West" userId="S::ella.west@nottingham.ac.uk::cf21cec2-0aea-4f76-b079-60973a5e95b3" providerId="AD" clId="Web-{96BEC930-2698-C776-AEB7-4F38967766C8}" dt="2024-12-06T09:26:38.306" v="0"/>
          <pc:sldLayoutMkLst>
            <pc:docMk/>
            <pc:sldMasterMk cId="306134793" sldId="2147483781"/>
            <pc:sldLayoutMk cId="979138681" sldId="2147483789"/>
          </pc:sldLayoutMkLst>
        </pc:sldLayoutChg>
        <pc:sldLayoutChg chg="add">
          <pc:chgData name="Ella West" userId="S::ella.west@nottingham.ac.uk::cf21cec2-0aea-4f76-b079-60973a5e95b3" providerId="AD" clId="Web-{96BEC930-2698-C776-AEB7-4F38967766C8}" dt="2024-12-06T09:26:38.306" v="0"/>
          <pc:sldLayoutMkLst>
            <pc:docMk/>
            <pc:sldMasterMk cId="306134793" sldId="2147483781"/>
            <pc:sldLayoutMk cId="4047131558" sldId="2147483790"/>
          </pc:sldLayoutMkLst>
        </pc:sldLayoutChg>
      </pc:sldMasterChg>
    </pc:docChg>
  </pc:docChgLst>
  <pc:docChgLst>
    <pc:chgData name="Sophie Mason" userId="628fad46-e0f3-4517-9047-7331566cac69" providerId="ADAL" clId="{8262565F-F6A2-42DB-8971-C90D8A8E4C7C}"/>
    <pc:docChg chg="undo custSel modSld">
      <pc:chgData name="Sophie Mason" userId="628fad46-e0f3-4517-9047-7331566cac69" providerId="ADAL" clId="{8262565F-F6A2-42DB-8971-C90D8A8E4C7C}" dt="2025-01-15T11:10:21.656" v="559" actId="6549"/>
      <pc:docMkLst>
        <pc:docMk/>
      </pc:docMkLst>
      <pc:sldChg chg="modSp mod">
        <pc:chgData name="Sophie Mason" userId="628fad46-e0f3-4517-9047-7331566cac69" providerId="ADAL" clId="{8262565F-F6A2-42DB-8971-C90D8A8E4C7C}" dt="2025-01-15T11:10:21.656" v="559" actId="6549"/>
        <pc:sldMkLst>
          <pc:docMk/>
          <pc:sldMk cId="2339272151" sldId="4238"/>
        </pc:sldMkLst>
        <pc:spChg chg="mod">
          <ac:chgData name="Sophie Mason" userId="628fad46-e0f3-4517-9047-7331566cac69" providerId="ADAL" clId="{8262565F-F6A2-42DB-8971-C90D8A8E4C7C}" dt="2025-01-15T11:10:21.656" v="559" actId="6549"/>
          <ac:spMkLst>
            <pc:docMk/>
            <pc:sldMk cId="2339272151" sldId="4238"/>
            <ac:spMk id="8" creationId="{C30BD2BD-4333-3E60-5E4A-DCC8927DE78C}"/>
          </ac:spMkLst>
        </pc:spChg>
      </pc:sldChg>
      <pc:sldChg chg="addSp modSp mod">
        <pc:chgData name="Sophie Mason" userId="628fad46-e0f3-4517-9047-7331566cac69" providerId="ADAL" clId="{8262565F-F6A2-42DB-8971-C90D8A8E4C7C}" dt="2025-01-14T14:26:49.407" v="541" actId="20577"/>
        <pc:sldMkLst>
          <pc:docMk/>
          <pc:sldMk cId="3462961948" sldId="4239"/>
        </pc:sldMkLst>
        <pc:spChg chg="mod">
          <ac:chgData name="Sophie Mason" userId="628fad46-e0f3-4517-9047-7331566cac69" providerId="ADAL" clId="{8262565F-F6A2-42DB-8971-C90D8A8E4C7C}" dt="2025-01-14T08:45:23.576" v="504" actId="14100"/>
          <ac:spMkLst>
            <pc:docMk/>
            <pc:sldMk cId="3462961948" sldId="4239"/>
            <ac:spMk id="3" creationId="{E0334D73-B98C-6485-DE05-48A305DC4713}"/>
          </ac:spMkLst>
        </pc:spChg>
        <pc:spChg chg="add mod">
          <ac:chgData name="Sophie Mason" userId="628fad46-e0f3-4517-9047-7331566cac69" providerId="ADAL" clId="{8262565F-F6A2-42DB-8971-C90D8A8E4C7C}" dt="2025-01-14T14:26:49.407" v="541" actId="20577"/>
          <ac:spMkLst>
            <pc:docMk/>
            <pc:sldMk cId="3462961948" sldId="4239"/>
            <ac:spMk id="4" creationId="{6D0155F5-8265-B409-46E4-0D02A40131AC}"/>
          </ac:spMkLst>
        </pc:spChg>
      </pc:sldChg>
      <pc:sldChg chg="modSp mod">
        <pc:chgData name="Sophie Mason" userId="628fad46-e0f3-4517-9047-7331566cac69" providerId="ADAL" clId="{8262565F-F6A2-42DB-8971-C90D8A8E4C7C}" dt="2025-01-14T16:44:28.767" v="550" actId="20577"/>
        <pc:sldMkLst>
          <pc:docMk/>
          <pc:sldMk cId="2448759610" sldId="4241"/>
        </pc:sldMkLst>
        <pc:spChg chg="mod">
          <ac:chgData name="Sophie Mason" userId="628fad46-e0f3-4517-9047-7331566cac69" providerId="ADAL" clId="{8262565F-F6A2-42DB-8971-C90D8A8E4C7C}" dt="2025-01-14T16:44:28.767" v="550" actId="20577"/>
          <ac:spMkLst>
            <pc:docMk/>
            <pc:sldMk cId="2448759610" sldId="4241"/>
            <ac:spMk id="2" creationId="{7BE81EFF-6C8D-58A4-7ACC-EE7D4A750534}"/>
          </ac:spMkLst>
        </pc:spChg>
      </pc:sldChg>
      <pc:sldChg chg="modSp mod">
        <pc:chgData name="Sophie Mason" userId="628fad46-e0f3-4517-9047-7331566cac69" providerId="ADAL" clId="{8262565F-F6A2-42DB-8971-C90D8A8E4C7C}" dt="2025-01-14T16:44:47.585" v="558" actId="20577"/>
        <pc:sldMkLst>
          <pc:docMk/>
          <pc:sldMk cId="1769560690" sldId="4242"/>
        </pc:sldMkLst>
        <pc:spChg chg="mod">
          <ac:chgData name="Sophie Mason" userId="628fad46-e0f3-4517-9047-7331566cac69" providerId="ADAL" clId="{8262565F-F6A2-42DB-8971-C90D8A8E4C7C}" dt="2025-01-14T16:44:47.585" v="558" actId="20577"/>
          <ac:spMkLst>
            <pc:docMk/>
            <pc:sldMk cId="1769560690" sldId="4242"/>
            <ac:spMk id="2" creationId="{4FAD6E44-0AAD-223E-E7C8-CAA130E23AB0}"/>
          </ac:spMkLst>
        </pc:spChg>
      </pc:sldChg>
    </pc:docChg>
  </pc:docChgLst>
  <pc:docChgLst>
    <pc:chgData name="Ella West" userId="S::ella.west@nottingham.ac.uk::cf21cec2-0aea-4f76-b079-60973a5e95b3" providerId="AD" clId="Web-{6766F5B2-3D5F-8122-3735-0B64CC720683}"/>
    <pc:docChg chg="addSld delSld modSld addMainMaster modMainMaster modSection">
      <pc:chgData name="Ella West" userId="S::ella.west@nottingham.ac.uk::cf21cec2-0aea-4f76-b079-60973a5e95b3" providerId="AD" clId="Web-{6766F5B2-3D5F-8122-3735-0B64CC720683}" dt="2024-12-10T08:56:00.667" v="9"/>
      <pc:docMkLst>
        <pc:docMk/>
      </pc:docMkLst>
      <pc:sldChg chg="del">
        <pc:chgData name="Ella West" userId="S::ella.west@nottingham.ac.uk::cf21cec2-0aea-4f76-b079-60973a5e95b3" providerId="AD" clId="Web-{6766F5B2-3D5F-8122-3735-0B64CC720683}" dt="2024-12-10T08:35:10.555" v="2"/>
        <pc:sldMkLst>
          <pc:docMk/>
          <pc:sldMk cId="84217327" sldId="258"/>
        </pc:sldMkLst>
      </pc:sldChg>
      <pc:sldChg chg="add">
        <pc:chgData name="Ella West" userId="S::ella.west@nottingham.ac.uk::cf21cec2-0aea-4f76-b079-60973a5e95b3" providerId="AD" clId="Web-{6766F5B2-3D5F-8122-3735-0B64CC720683}" dt="2024-12-10T08:56:00.667" v="9"/>
        <pc:sldMkLst>
          <pc:docMk/>
          <pc:sldMk cId="2000143461" sldId="259"/>
        </pc:sldMkLst>
      </pc:sldChg>
      <pc:sldChg chg="add">
        <pc:chgData name="Ella West" userId="S::ella.west@nottingham.ac.uk::cf21cec2-0aea-4f76-b079-60973a5e95b3" providerId="AD" clId="Web-{6766F5B2-3D5F-8122-3735-0B64CC720683}" dt="2024-12-10T08:43:11.990" v="6"/>
        <pc:sldMkLst>
          <pc:docMk/>
          <pc:sldMk cId="2959389710" sldId="263"/>
        </pc:sldMkLst>
      </pc:sldChg>
      <pc:sldChg chg="add">
        <pc:chgData name="Ella West" userId="S::ella.west@nottingham.ac.uk::cf21cec2-0aea-4f76-b079-60973a5e95b3" providerId="AD" clId="Web-{6766F5B2-3D5F-8122-3735-0B64CC720683}" dt="2024-12-10T08:43:29.303" v="8"/>
        <pc:sldMkLst>
          <pc:docMk/>
          <pc:sldMk cId="2115351706" sldId="264"/>
        </pc:sldMkLst>
      </pc:sldChg>
      <pc:sldChg chg="add">
        <pc:chgData name="Ella West" userId="S::ella.west@nottingham.ac.uk::cf21cec2-0aea-4f76-b079-60973a5e95b3" providerId="AD" clId="Web-{6766F5B2-3D5F-8122-3735-0B64CC720683}" dt="2024-12-10T08:43:20.506" v="7"/>
        <pc:sldMkLst>
          <pc:docMk/>
          <pc:sldMk cId="2851000851" sldId="265"/>
        </pc:sldMkLst>
      </pc:sldChg>
      <pc:sldChg chg="addSp delSp modSp">
        <pc:chgData name="Ella West" userId="S::ella.west@nottingham.ac.uk::cf21cec2-0aea-4f76-b079-60973a5e95b3" providerId="AD" clId="Web-{6766F5B2-3D5F-8122-3735-0B64CC720683}" dt="2024-12-10T08:28:33.154" v="1"/>
        <pc:sldMkLst>
          <pc:docMk/>
          <pc:sldMk cId="602058972" sldId="4232"/>
        </pc:sldMkLst>
      </pc:sldChg>
      <pc:sldChg chg="add">
        <pc:chgData name="Ella West" userId="S::ella.west@nottingham.ac.uk::cf21cec2-0aea-4f76-b079-60973a5e95b3" providerId="AD" clId="Web-{6766F5B2-3D5F-8122-3735-0B64CC720683}" dt="2024-12-10T08:42:42.177" v="3"/>
        <pc:sldMkLst>
          <pc:docMk/>
          <pc:sldMk cId="3055584813" sldId="4247"/>
        </pc:sldMkLst>
      </pc:sldChg>
      <pc:sldChg chg="add">
        <pc:chgData name="Ella West" userId="S::ella.west@nottingham.ac.uk::cf21cec2-0aea-4f76-b079-60973a5e95b3" providerId="AD" clId="Web-{6766F5B2-3D5F-8122-3735-0B64CC720683}" dt="2024-12-10T08:42:59.068" v="4"/>
        <pc:sldMkLst>
          <pc:docMk/>
          <pc:sldMk cId="1572713744" sldId="4248"/>
        </pc:sldMkLst>
      </pc:sldChg>
      <pc:sldChg chg="add">
        <pc:chgData name="Ella West" userId="S::ella.west@nottingham.ac.uk::cf21cec2-0aea-4f76-b079-60973a5e95b3" providerId="AD" clId="Web-{6766F5B2-3D5F-8122-3735-0B64CC720683}" dt="2024-12-10T08:43:04.209" v="5"/>
        <pc:sldMkLst>
          <pc:docMk/>
          <pc:sldMk cId="1340270389" sldId="4249"/>
        </pc:sldMkLst>
      </pc:sldChg>
      <pc:sldMasterChg chg="modSldLayout">
        <pc:chgData name="Ella West" userId="S::ella.west@nottingham.ac.uk::cf21cec2-0aea-4f76-b079-60973a5e95b3" providerId="AD" clId="Web-{6766F5B2-3D5F-8122-3735-0B64CC720683}" dt="2024-12-10T08:42:42.177" v="3"/>
        <pc:sldMasterMkLst>
          <pc:docMk/>
          <pc:sldMasterMk cId="306134793" sldId="2147483781"/>
        </pc:sldMasterMkLst>
        <pc:sldLayoutChg chg="replI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06134793" sldId="2147483781"/>
            <pc:sldLayoutMk cId="451054353" sldId="2147483776"/>
          </pc:sldLayoutMkLst>
        </pc:sldLayoutChg>
        <pc:sldLayoutChg chg="replI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06134793" sldId="2147483781"/>
            <pc:sldLayoutMk cId="3116697676" sldId="2147483777"/>
          </pc:sldLayoutMkLst>
        </pc:sldLayoutChg>
        <pc:sldLayoutChg chg="replI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06134793" sldId="2147483781"/>
            <pc:sldLayoutMk cId="3077235436" sldId="2147483778"/>
          </pc:sldLayoutMkLst>
        </pc:sldLayoutChg>
        <pc:sldLayoutChg chg="replI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06134793" sldId="2147483781"/>
            <pc:sldLayoutMk cId="2255130514" sldId="2147483779"/>
          </pc:sldLayoutMkLst>
        </pc:sldLayoutChg>
        <pc:sldLayoutChg chg="replI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06134793" sldId="2147483781"/>
            <pc:sldLayoutMk cId="2528334315" sldId="2147483780"/>
          </pc:sldLayoutMkLst>
        </pc:sldLayoutChg>
      </pc:sldMasterChg>
      <pc:sldMasterChg chg="add addSldLayout">
        <pc:chgData name="Ella West" userId="S::ella.west@nottingham.ac.uk::cf21cec2-0aea-4f76-b079-60973a5e95b3" providerId="AD" clId="Web-{6766F5B2-3D5F-8122-3735-0B64CC720683}" dt="2024-12-10T08:42:42.177" v="3"/>
        <pc:sldMasterMkLst>
          <pc:docMk/>
          <pc:sldMasterMk cId="3370694012" sldId="2147483791"/>
        </pc:sldMasterMkLst>
        <pc:sldLayoutChg chg="ad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370694012" sldId="2147483791"/>
            <pc:sldLayoutMk cId="3817308283" sldId="2147483664"/>
          </pc:sldLayoutMkLst>
        </pc:sldLayoutChg>
        <pc:sldLayoutChg chg="ad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370694012" sldId="2147483791"/>
            <pc:sldLayoutMk cId="428627962" sldId="2147483665"/>
          </pc:sldLayoutMkLst>
        </pc:sldLayoutChg>
        <pc:sldLayoutChg chg="ad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370694012" sldId="2147483791"/>
            <pc:sldLayoutMk cId="1634637037" sldId="2147483666"/>
          </pc:sldLayoutMkLst>
        </pc:sldLayoutChg>
        <pc:sldLayoutChg chg="ad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370694012" sldId="2147483791"/>
            <pc:sldLayoutMk cId="564574876" sldId="2147483667"/>
          </pc:sldLayoutMkLst>
        </pc:sldLayoutChg>
        <pc:sldLayoutChg chg="ad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370694012" sldId="2147483791"/>
            <pc:sldLayoutMk cId="929127065" sldId="2147483668"/>
          </pc:sldLayoutMkLst>
        </pc:sldLayoutChg>
        <pc:sldLayoutChg chg="ad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370694012" sldId="2147483791"/>
            <pc:sldLayoutMk cId="1714999823" sldId="2147483669"/>
          </pc:sldLayoutMkLst>
        </pc:sldLayoutChg>
        <pc:sldLayoutChg chg="ad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370694012" sldId="2147483791"/>
            <pc:sldLayoutMk cId="3665630817" sldId="2147483670"/>
          </pc:sldLayoutMkLst>
        </pc:sldLayoutChg>
        <pc:sldLayoutChg chg="ad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370694012" sldId="2147483791"/>
            <pc:sldLayoutMk cId="2759742171" sldId="2147483671"/>
          </pc:sldLayoutMkLst>
        </pc:sldLayoutChg>
        <pc:sldLayoutChg chg="ad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370694012" sldId="2147483791"/>
            <pc:sldLayoutMk cId="1153381315" sldId="2147483672"/>
          </pc:sldLayoutMkLst>
        </pc:sldLayoutChg>
        <pc:sldLayoutChg chg="ad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370694012" sldId="2147483791"/>
            <pc:sldLayoutMk cId="1833832628" sldId="2147483673"/>
          </pc:sldLayoutMkLst>
        </pc:sldLayoutChg>
        <pc:sldLayoutChg chg="ad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370694012" sldId="2147483791"/>
            <pc:sldLayoutMk cId="1149914261" sldId="2147483674"/>
          </pc:sldLayoutMkLst>
        </pc:sldLayoutChg>
        <pc:sldLayoutChg chg="ad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370694012" sldId="2147483791"/>
            <pc:sldLayoutMk cId="751519534" sldId="2147483675"/>
          </pc:sldLayoutMkLst>
        </pc:sldLayoutChg>
        <pc:sldLayoutChg chg="ad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370694012" sldId="2147483791"/>
            <pc:sldLayoutMk cId="1943130279" sldId="2147483676"/>
          </pc:sldLayoutMkLst>
        </pc:sldLayoutChg>
        <pc:sldLayoutChg chg="ad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370694012" sldId="2147483791"/>
            <pc:sldLayoutMk cId="3000791024" sldId="2147483792"/>
          </pc:sldLayoutMkLst>
        </pc:sldLayoutChg>
        <pc:sldLayoutChg chg="ad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370694012" sldId="2147483791"/>
            <pc:sldLayoutMk cId="1153077411" sldId="2147483793"/>
          </pc:sldLayoutMkLst>
        </pc:sldLayoutChg>
        <pc:sldLayoutChg chg="add">
          <pc:chgData name="Ella West" userId="S::ella.west@nottingham.ac.uk::cf21cec2-0aea-4f76-b079-60973a5e95b3" providerId="AD" clId="Web-{6766F5B2-3D5F-8122-3735-0B64CC720683}" dt="2024-12-10T08:42:42.177" v="3"/>
          <pc:sldLayoutMkLst>
            <pc:docMk/>
            <pc:sldMasterMk cId="3370694012" sldId="2147483791"/>
            <pc:sldLayoutMk cId="2435185321" sldId="214748379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23A37-7E59-4DB6-A110-CF3537A60063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04F81-FA72-43CF-9870-4CB9896589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683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304F81-FA72-43CF-9870-4CB9896589C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89674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69FC8-3447-48B7-8BF0-61D2345CBD48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28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304F81-FA72-43CF-9870-4CB9896589C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484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304F81-FA72-43CF-9870-4CB9896589C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2805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69FC8-3447-48B7-8BF0-61D2345CBD4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685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B568A6-253C-D62E-F762-459ECFF795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286936-45A4-90B8-7476-CC7CA965819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450"/>
          </a:xfrm>
          <a:noFill/>
          <a:ln>
            <a:noFill/>
          </a:ln>
        </p:spPr>
        <p:txBody>
          <a:bodyPr wrap="square" anchor="t" anchorCtr="0" compatLnSpc="1">
            <a:noAutofit/>
          </a:bodyPr>
          <a:lstStyle/>
          <a:p>
            <a:pPr lvl="0"/>
            <a:r>
              <a:rPr lang="en-GB"/>
              <a:t>My Background – chair Organisational Falls Steering Group – looks at data, themes, best practice, learning from incidents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D479A-44ED-3982-829E-E295C2633F31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60CF4A8-6372-43B6-819B-3CBEE6663E88}" type="slidenum">
              <a:t>22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3C58CA-E65E-E30A-EB7D-22DC17D03B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C4180C-9250-2D73-73A7-F446C80CB51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450"/>
          </a:xfrm>
          <a:noFill/>
          <a:ln>
            <a:noFill/>
          </a:ln>
        </p:spPr>
        <p:txBody>
          <a:bodyPr wrap="square" anchor="t" anchorCtr="0" compatLnSpc="1">
            <a:noAutofit/>
          </a:bodyPr>
          <a:lstStyle/>
          <a:p>
            <a:pPr lvl="0"/>
            <a:r>
              <a:rPr lang="en-GB"/>
              <a:t>Focus on inpatients</a:t>
            </a:r>
          </a:p>
          <a:p>
            <a:pPr lvl="0"/>
            <a:r>
              <a:rPr lang="en-GB"/>
              <a:t>Organisation SPC</a:t>
            </a:r>
          </a:p>
          <a:p>
            <a:pPr lvl="0"/>
            <a:r>
              <a:rPr lang="en-GB"/>
              <a:t>Direstorate</a:t>
            </a:r>
          </a:p>
          <a:p>
            <a:pPr lvl="0"/>
            <a:r>
              <a:rPr lang="en-GB"/>
              <a:t>Ward</a:t>
            </a:r>
          </a:p>
          <a:p>
            <a:pPr lvl="0"/>
            <a:r>
              <a:rPr lang="en-GB"/>
              <a:t>Huddles, location, time, themes</a:t>
            </a:r>
          </a:p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7B277F-7164-18B8-FDC9-E496624565C5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42A7A1B-F86D-4ED6-823B-E6C4115442B5}" type="slidenum">
              <a:t>23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A71C4A-B239-0D30-2ECA-1DC3057D8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7426C1-0C8C-D865-196F-3F97265ED9A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450"/>
          </a:xfrm>
          <a:noFill/>
          <a:ln>
            <a:noFill/>
          </a:ln>
        </p:spPr>
        <p:txBody>
          <a:bodyPr wrap="square" anchor="t" anchorCtr="0" compatLnSpc="1">
            <a:noAutofit/>
          </a:bodyPr>
          <a:lstStyle/>
          <a:p>
            <a:pPr lvl="0"/>
            <a:r>
              <a:rPr lang="en-GB"/>
              <a:t>So what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DDF05F-516F-29CA-CE9E-079DB4C30CA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A327B8-F9D0-49C8-9EB9-EA21A613BAF4}" type="slidenum">
              <a:t>24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E048F0-FA87-D15D-2D7C-8350D47BF9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0F5A6F-0D5C-9241-C3C4-44D5CCDF640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450"/>
          </a:xfrm>
          <a:noFill/>
          <a:ln>
            <a:noFill/>
          </a:ln>
        </p:spPr>
        <p:txBody>
          <a:bodyPr wrap="square" anchor="t" anchorCtr="0" compatLnSpc="1">
            <a:noAutofit/>
          </a:bodyPr>
          <a:lstStyle/>
          <a:p>
            <a:pPr lvl="0"/>
            <a:r>
              <a:rPr lang="en-GB"/>
              <a:t>Focus on repeat falls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9E38CA-EFB3-9F3A-802D-88F3D5B8DB79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04146AD-17FA-47DC-83C3-F8A9836FB400}" type="slidenum">
              <a:t>26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E9308F-1A0C-76F2-D93E-9E5BEB8F35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5BE8A6-D7A7-E093-9F2B-33A5638070E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450"/>
          </a:xfrm>
          <a:noFill/>
          <a:ln>
            <a:noFill/>
          </a:ln>
        </p:spPr>
        <p:txBody>
          <a:bodyPr wrap="square" anchor="t" anchorCtr="0" compatLnSpc="1">
            <a:noAutofit/>
          </a:bodyPr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0D2C5-E0E7-498B-C5D1-A08512C3E119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226A124-80A9-4380-8AA8-E1A100673818}" type="slidenum">
              <a:t>27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9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9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9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9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7820C01-E8F6-0049-B111-72B1FBAF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9682D3-738D-C742-8BB2-B3B4E3D2B7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8979" y="1940534"/>
            <a:ext cx="6317071" cy="2387600"/>
          </a:xfrm>
          <a:ln>
            <a:noFill/>
          </a:ln>
        </p:spPr>
        <p:txBody>
          <a:bodyPr lIns="0" tIns="0" rIns="0" bIns="144000" anchor="b"/>
          <a:lstStyle>
            <a:lvl1pPr algn="l">
              <a:defRPr sz="5400" b="1" i="0" spc="-12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ACCBBB-BBC0-F84E-8AE6-F18688449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8979" y="4751879"/>
            <a:ext cx="6317071" cy="536809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6DCF8E-1BCF-3546-B2F2-4E9E3F13FBC1}"/>
              </a:ext>
            </a:extLst>
          </p:cNvPr>
          <p:cNvCxnSpPr/>
          <p:nvPr userDrawn="1"/>
        </p:nvCxnSpPr>
        <p:spPr>
          <a:xfrm>
            <a:off x="858978" y="4454783"/>
            <a:ext cx="6317071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8602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203BE-A9EF-3E4C-ACF5-85D615CCF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4018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851C7-1743-F661-574C-3353C2B4E4A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0DA665-673E-8176-3C92-20C68FB5ECB1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609603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712A3A37-BE0E-4765-BDDB-D274B62DDED5}" type="datetime1">
              <a:rPr lang="en-GB"/>
              <a:pPr lvl="0"/>
              <a:t>15/01/2025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7B45CC-1FF3-3A1B-714D-A1363A3EB41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3552EC-F9DD-E677-2A0B-9A22BAFD2D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7C5C3F25-4F33-474C-95CC-C622225AAF7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560096"/>
      </p:ext>
    </p:extLst>
  </p:cSld>
  <p:clrMapOvr>
    <a:masterClrMapping/>
  </p:clrMapOvr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A15AAB-E4E3-51F8-C96E-EFF36AE7776E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609603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356DA1B2-9D6A-4E02-AED8-46CBA1ECE9A3}" type="datetime1">
              <a:rPr lang="en-GB"/>
              <a:pPr lvl="0"/>
              <a:t>15/01/2025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3A6927-1163-DD15-3BFC-EB59A288458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D0D38D-5F34-6AD7-9091-45AC0E35D1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D35F3C2E-9AD3-4842-816D-A9AEA95C4E3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93583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B5644-B1FD-9FB3-0EC5-2932F30220D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3" y="273048"/>
            <a:ext cx="4011079" cy="1162046"/>
          </a:xfrm>
        </p:spPr>
        <p:txBody>
          <a:bodyPr anchor="b"/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AC651-F43E-974C-DC5A-123D38EC037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66730" y="273048"/>
            <a:ext cx="6815663" cy="58531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lang="en-US" sz="3200" b="1" i="0" u="none" strike="noStrike" cap="none" spc="0" baseline="0">
                <a:solidFill>
                  <a:srgbClr val="4D5C6D"/>
                </a:solidFill>
                <a:uFillTx/>
                <a:latin typeface="Arial" pitchFamily="34"/>
                <a:cs typeface="Arial" pitchFamily="34"/>
              </a:defRPr>
            </a:lvl1pPr>
            <a:lvl2pPr marL="0" marR="0" lvl="1" indent="0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lang="en-US" sz="28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  <a:lvl3pPr marL="0" marR="0" lvl="2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lang="en-US" sz="24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3pPr>
            <a:lvl4pPr marL="0" marR="0" lvl="3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4pPr>
            <a:lvl5pPr marL="0" marR="0" lvl="4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C9AEFA-3545-CFF2-5246-03B5DAA4D673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609603" y="1435105"/>
            <a:ext cx="4011079" cy="46910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400" b="1" i="0" u="none" strike="noStrike" cap="none" spc="0" baseline="0">
                <a:solidFill>
                  <a:srgbClr val="4D5C6D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E0FDBA-63D5-CD43-6BB7-5BE4CD2EE099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609603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2A6C2E39-C31F-4AEE-9905-BB8EDE51ACCF}" type="datetime1">
              <a:rPr lang="en-GB"/>
              <a:pPr lvl="0"/>
              <a:t>15/01/2025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B87FA9-D78A-C8E5-7058-C0C7CD8AD3C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25EC49-EA26-AF4F-776B-FFCF543B91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08503AA5-7972-4B9E-8834-9FCA83D4D8A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59789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689C3-C226-7298-0CEC-E9916568B8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89720" y="4800600"/>
            <a:ext cx="7315200" cy="566735"/>
          </a:xfrm>
        </p:spPr>
        <p:txBody>
          <a:bodyPr anchor="b"/>
          <a:lstStyle>
            <a:lvl1pPr>
              <a:defRPr sz="2000" b="1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DC999A-6F86-D8C6-150D-2F57B5125A5C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2389720" y="612776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lang="en-GB" sz="3200" b="1" i="0" u="none" strike="noStrike" cap="none" spc="0" baseline="0">
                <a:solidFill>
                  <a:srgbClr val="4D5C6D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46FB4F-2AF8-F688-A310-6F028313B586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2389720" y="5367335"/>
            <a:ext cx="7315200" cy="8048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lang="en-US" sz="1400" b="1" i="0" u="none" strike="noStrike" cap="none" spc="0" baseline="0">
                <a:solidFill>
                  <a:srgbClr val="4D5C6D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055B8C-6F5D-D7A0-2063-0098641324B4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609603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2FB6B5E4-2BF5-4E64-BBD4-EAF2F166FE05}" type="datetime1">
              <a:rPr lang="en-GB"/>
              <a:pPr lvl="0"/>
              <a:t>15/01/2025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8CB8D4-1971-BC2E-7360-6382318756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75DFAE-0441-41B2-A35F-13D1212A1B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A0359F4D-B686-4A4F-BD94-ABE4644C187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92097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76203-2FD9-CF3B-4DA4-363D67D0A15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59F243-89FB-5087-89DF-8CE4E4A635E6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09603" y="1844820"/>
            <a:ext cx="10972800" cy="4525959"/>
          </a:xfrm>
          <a:prstGeom prst="rect">
            <a:avLst/>
          </a:prstGeom>
          <a:noFill/>
          <a:ln>
            <a:noFill/>
          </a:ln>
        </p:spPr>
        <p:txBody>
          <a:bodyPr vert="eaVert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lang="en-US" sz="3200" b="1" i="0" u="none" strike="noStrike" cap="none" spc="0" baseline="0">
                <a:solidFill>
                  <a:srgbClr val="4D5C6D"/>
                </a:solidFill>
                <a:uFillTx/>
                <a:latin typeface="Arial" pitchFamily="34"/>
                <a:cs typeface="Arial" pitchFamily="34"/>
              </a:defRPr>
            </a:lvl1pPr>
            <a:lvl2pPr marL="0" marR="0" lvl="1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  <a:lvl3pPr marL="0" marR="0" lvl="2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3pPr>
            <a:lvl4pPr marL="0" marR="0" lvl="3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4pPr>
            <a:lvl5pPr marL="0" marR="0" lvl="4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135B6-BE4C-061B-F8FF-E8AFE360DC75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609603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E5365743-9DAF-47A5-A39B-E9CC1B825083}" type="datetime1">
              <a:rPr lang="en-GB"/>
              <a:pPr lvl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5C171E-ABB0-11B7-EA3B-A582CE87C7C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38FAE-A878-F08A-6FE2-78E35D4BBD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2D2DB2AB-C9EE-4AC2-B862-6AB389EB310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58185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4CF962-9ADC-357F-7B23-86A2A1F9B46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839203" y="274640"/>
            <a:ext cx="27432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E97559-BA1F-92FC-4E81-E6902B84C16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09603" y="274640"/>
            <a:ext cx="8026402" cy="5851529"/>
          </a:xfrm>
          <a:prstGeom prst="rect">
            <a:avLst/>
          </a:prstGeom>
          <a:noFill/>
          <a:ln>
            <a:noFill/>
          </a:ln>
        </p:spPr>
        <p:txBody>
          <a:bodyPr vert="eaVert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lang="en-US" sz="3200" b="1" i="0" u="none" strike="noStrike" cap="none" spc="0" baseline="0">
                <a:solidFill>
                  <a:srgbClr val="4D5C6D"/>
                </a:solidFill>
                <a:uFillTx/>
                <a:latin typeface="Arial" pitchFamily="34"/>
                <a:cs typeface="Arial" pitchFamily="34"/>
              </a:defRPr>
            </a:lvl1pPr>
            <a:lvl2pPr marL="0" marR="0" lvl="1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  <a:lvl3pPr marL="0" marR="0" lvl="2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3pPr>
            <a:lvl4pPr marL="0" marR="0" lvl="3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4pPr>
            <a:lvl5pPr marL="0" marR="0" lvl="4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6C133-9B8E-C1D3-9B88-68B138BBCDA7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609603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E1B59D7D-AE47-41B6-9703-BE9B4EEC46F3}" type="datetime1">
              <a:rPr lang="en-GB"/>
              <a:pPr lvl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E254E-283A-12CE-3EAC-B553C1C7981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4EF43-C976-D7E5-2B5D-6853A7DDC1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7CEFBBAF-F3C3-4A58-8D33-7F55C28F5C9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195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83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9C94BD-EB84-254D-A29A-532AB99DB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EA7F9A-C226-AF4B-BFB8-624D71295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6807"/>
            <a:ext cx="8984530" cy="100965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5C7AA-5974-D043-8D03-3587E1A57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88298"/>
            <a:ext cx="10515600" cy="2271859"/>
          </a:xfrm>
        </p:spPr>
        <p:txBody>
          <a:bodyPr/>
          <a:lstStyle>
            <a:lvl1pPr>
              <a:lnSpc>
                <a:spcPct val="11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1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664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98BB6-5CE5-447B-A122-66FB9363F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3D45E-A7BE-486F-8CA3-E77957E8C2CC}" type="datetime1">
              <a:rPr lang="en-GB"/>
              <a:pPr>
                <a:defRPr/>
              </a:pPr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780FA-35CA-492B-A6C0-2DADBDA1E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C396B-7711-469F-B67D-C316BC5BE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4A411-7AC3-450D-AC5C-A3375D876D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04E1D-B162-4B0D-AA80-D6DFE7B61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3825F-32A0-4B39-8BAF-77257AA18848}" type="datetime1">
              <a:rPr lang="en-GB"/>
              <a:pPr>
                <a:defRPr/>
              </a:pPr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2F4D1-3BE3-4C3C-834E-1B3F5AAA5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E3FAB7-EFD9-4625-8791-A1AD02981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B1E51-0606-47E9-83FC-8BFA5008BF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893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CEA4C-3880-47B3-8922-6B5F0262E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91117-2B02-4932-89F7-62AA11AE2B64}" type="datetime1">
              <a:rPr lang="en-GB"/>
              <a:pPr>
                <a:defRPr/>
              </a:pPr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016408-465B-4DE3-924C-9A2CC87E3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8A951-7787-489D-925A-4905E4C68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18660-06E2-44BF-8A6C-15E7A5BA18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452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9570C2B-A198-45F1-90A3-26DC481B7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C559D-3287-4B28-98B0-2613B17891EC}" type="datetime1">
              <a:rPr lang="en-GB"/>
              <a:pPr>
                <a:defRPr/>
              </a:pPr>
              <a:t>15/01/2025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07CAA3C-5258-4C9B-86A9-56EB8170F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DE6B962-72CE-401D-9B36-02D57C344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D863A-B28C-4478-8D39-18590061F0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489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8E215B2-4800-405F-8CE4-BA31354B3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B4F93-9375-4CFC-81A0-19705A53B46B}" type="datetime1">
              <a:rPr lang="en-GB"/>
              <a:pPr>
                <a:defRPr/>
              </a:pPr>
              <a:t>15/01/2025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536801C-3174-4C3E-B05B-7DA0711AA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6FD7ADA-3EB5-4CB1-9041-20EBC73EA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4CAD6-66D1-4DF9-862C-B49D54D864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803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9F33C16-825E-432D-B913-98D5A5811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FE61D-45DF-44FE-BD00-BB53F6AC8207}" type="datetime1">
              <a:rPr lang="en-GB"/>
              <a:pPr>
                <a:defRPr/>
              </a:pPr>
              <a:t>15/01/2025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294727-D11D-4DF5-9E5F-0E21A5FFE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5E81157-E8FF-4DB1-A441-E59113ABC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4A6BA-5067-46A8-804C-58E6F95B46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906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6B2C976-A476-4E95-95FF-9E1765AF7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37550-9B40-4D0E-9A44-B8562A062E31}" type="datetime1">
              <a:rPr lang="en-GB"/>
              <a:pPr>
                <a:defRPr/>
              </a:pPr>
              <a:t>15/01/2025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362503-D0EF-4C6F-AB45-A52FF135F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5AD522-3FD8-4266-BFB6-B33F24D72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A9216-E2D7-4EBF-BF82-17A2892AED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366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A7F9A-C226-AF4B-BFB8-624D71295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5C7AA-5974-D043-8D03-3587E1A57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591F195-AA9B-044F-A40E-16D0E224C9C4}"/>
              </a:ext>
            </a:extLst>
          </p:cNvPr>
          <p:cNvCxnSpPr>
            <a:cxnSpLocks/>
          </p:cNvCxnSpPr>
          <p:nvPr userDrawn="1"/>
        </p:nvCxnSpPr>
        <p:spPr>
          <a:xfrm>
            <a:off x="838200" y="1527142"/>
            <a:ext cx="10515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9127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19CC9F5-4921-4C0F-A81E-004B7F99B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C0172-F41C-4AB8-ACF9-F8CCB3337C77}" type="datetime1">
              <a:rPr lang="en-GB"/>
              <a:pPr>
                <a:defRPr/>
              </a:pPr>
              <a:t>15/01/2025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0F921FA-7AE6-42E8-B309-D471888F3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741BC9C-F6DD-44C8-9E60-90C0EAEAA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D4C2D-2E18-4CF4-A92A-0AC4405CFC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780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DE1F9D5-F4D1-409C-81F1-8BD6A40FC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EB902-BD01-443C-991D-7835BAE6B065}" type="datetime1">
              <a:rPr lang="en-GB"/>
              <a:pPr>
                <a:defRPr/>
              </a:pPr>
              <a:t>15/01/2025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0140EE5-9102-4388-958C-607D38572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003FA5-1F23-430C-A28E-68510357B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7DCCD-1CC3-4C2C-81F3-6E69601D6D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4981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14945-DB0A-41ED-82F5-A311E543B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D13B8-924C-4A39-BDE9-185DC21C76B0}" type="datetime1">
              <a:rPr lang="en-GB"/>
              <a:pPr>
                <a:defRPr/>
              </a:pPr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8D429-DD05-4F47-9121-54E85DF1D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41FF8-02D9-485A-B23A-6B19D9146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7F74B-AFE7-4C1A-97C0-6CA5558167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1853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A90E9-1785-4F39-88E3-1399AE336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AE710-8740-4920-B1B5-947059D8DA26}" type="datetime1">
              <a:rPr lang="en-GB"/>
              <a:pPr>
                <a:defRPr/>
              </a:pPr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CEA55-0897-46B3-BD6E-8409AE14D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25995-3E65-4808-9202-31344C6B1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5387E-5B1F-490E-A53C-ECD3461769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212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B96D5-F39E-BE61-0626-2F81CF756B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995C5C-02EE-60C7-280D-0328079146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A83800-F9C1-BE3F-4E66-FF3E026B3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9C1D-BB60-4DAE-B60B-B5BCC2446A86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1D340-275B-1148-5F2E-50D2452EE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972A8-3CDF-2251-3433-214C29A7B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613C-23FB-4381-A448-8EFE923BD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0661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1DDFB-0636-696C-CBFC-8763583EE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8437F-2419-FE93-72D7-48A8E9875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7E1A0-7461-8FF6-7031-0BEF1D8C2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9C1D-BB60-4DAE-B60B-B5BCC2446A86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F0AFD5-AF41-D0CB-1849-B80629FDE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FC1E5-1339-1919-9FAA-F94CEAEA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613C-23FB-4381-A448-8EFE923BD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0340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B7FC6-CF31-DDE1-F5F7-E13C4C9A8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88DA98-9265-0368-2D2C-D22B03F90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85A1C-A282-6D71-68CA-03F0E8A27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9C1D-BB60-4DAE-B60B-B5BCC2446A86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FFEF3-853D-0373-9D5B-318B32826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C71D71-E68F-E01C-5B0B-1D3702A8F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613C-23FB-4381-A448-8EFE923BD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4136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E00E7-72E3-1ADC-8802-720793DEE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7A650-DF19-80E8-4B22-5A2C17EB4E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E3238B-D5E6-1DAA-A83B-D32B49F5E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6D1C6C-54DD-E48B-41AB-EB0208F44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9C1D-BB60-4DAE-B60B-B5BCC2446A86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8ED99A-698E-C8E8-4056-170330085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5239B0-7E81-7978-11B2-009B758E0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613C-23FB-4381-A448-8EFE923BD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2000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244D0-71D2-ECC6-75E5-71AF408CC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D0C1F7-269E-C944-B43F-8A4F9216D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10FA64-8F90-8C96-33B9-1E7B3405C8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846E16-7740-05E9-DDE2-334DB8A766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1F8717-62B6-D1D3-D6B0-180DD55AE1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2D5F4F-F971-F869-F64F-FC20B242D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9C1D-BB60-4DAE-B60B-B5BCC2446A86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F187B2-1316-9CE3-E206-CF56E2DFF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1FCFAD-32F7-AB63-F37D-693079916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613C-23FB-4381-A448-8EFE923BD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739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A1E35-667F-8885-9AE7-E9CA3D98E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A0780E-57D3-7F56-155B-3ED9AE5AA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9C1D-BB60-4DAE-B60B-B5BCC2446A86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1EAC4F-675A-25DD-482A-E559EC05F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F6142D-21D0-4651-966E-107057D86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613C-23FB-4381-A448-8EFE923BD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941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62C62C-D3B8-A244-BDC0-300B674B3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9884F6-FCEB-5740-A111-23E2F819C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1137" y="960370"/>
            <a:ext cx="75297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51750-80F4-B741-BD22-B02F68EF9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54065" y="4397443"/>
            <a:ext cx="828387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78692D4-6960-044A-B9AD-4D458B9822A5}"/>
              </a:ext>
            </a:extLst>
          </p:cNvPr>
          <p:cNvCxnSpPr>
            <a:cxnSpLocks/>
          </p:cNvCxnSpPr>
          <p:nvPr userDrawn="1"/>
        </p:nvCxnSpPr>
        <p:spPr>
          <a:xfrm>
            <a:off x="2656362" y="4087522"/>
            <a:ext cx="6879276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01160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8FF147-66D3-0040-D35A-713A696DF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9C1D-BB60-4DAE-B60B-B5BCC2446A86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A58BA1-3A80-C494-C4E3-822C3A723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1A0841-66C9-5996-3004-B2BCDDF82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613C-23FB-4381-A448-8EFE923BD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4986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D0CA9-5D2D-4231-A930-9B0B7F940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C530B-8130-9F5E-C78F-362A7A516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A42AEF-6B4B-8C72-193C-DE55BCFEC5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3DBB3C-AA0F-79DB-5FC4-B68BB5FF4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9C1D-BB60-4DAE-B60B-B5BCC2446A86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973B3-DEE9-B163-29A8-892725389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8BD279-3255-31CE-24EC-47E9CD90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613C-23FB-4381-A448-8EFE923BD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315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911BF-E71B-6888-A1F6-76A242461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124F6A-FD7F-30B2-3257-9556794406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0A630F-7EEF-36FE-363B-1ACAA3CF02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3BBDD7-06DC-E924-5C3B-B76C4FA56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9C1D-BB60-4DAE-B60B-B5BCC2446A86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BCC7B1-A5D1-1D67-556B-AAA74ABD5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C46610-3144-CD2F-DA7F-3CB941B97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613C-23FB-4381-A448-8EFE923BD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7747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3328D-A9EF-F4CA-FE55-D39A15CB6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594CB6-E4E0-7DA6-DF09-29913E0634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E49E5-73D2-FD06-5DA8-C08D6F05B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9C1D-BB60-4DAE-B60B-B5BCC2446A86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856C5-B1D4-8B1A-CFED-4E8970016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634D7-C01F-33BC-BB0A-041D0A78E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613C-23FB-4381-A448-8EFE923BD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2971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6494BB-E61D-34A8-3E2F-73F02347FC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747704-FC8E-1675-2504-3DEBB658C6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E79EA0-1C19-83D7-EDD1-C316AE156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9C1D-BB60-4DAE-B60B-B5BCC2446A86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BC57C-C5EE-3F07-AC19-BE5EC7EC9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8FFE0D-9898-ACC6-33EB-359AC0DEA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E613C-23FB-4381-A448-8EFE923BD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2456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7820C01-E8F6-0049-B111-72B1FBAF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9682D3-738D-C742-8BB2-B3B4E3D2B7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8979" y="1940534"/>
            <a:ext cx="6317071" cy="2387600"/>
          </a:xfrm>
          <a:ln>
            <a:noFill/>
          </a:ln>
        </p:spPr>
        <p:txBody>
          <a:bodyPr lIns="0" tIns="0" rIns="0" bIns="144000" anchor="b"/>
          <a:lstStyle>
            <a:lvl1pPr algn="l">
              <a:defRPr sz="5400" b="1" i="0" spc="-12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ACCBBB-BBC0-F84E-8AE6-F18688449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8979" y="4751879"/>
            <a:ext cx="6317071" cy="536809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96DCF8E-1BCF-3546-B2F2-4E9E3F13FBC1}"/>
              </a:ext>
            </a:extLst>
          </p:cNvPr>
          <p:cNvCxnSpPr/>
          <p:nvPr/>
        </p:nvCxnSpPr>
        <p:spPr>
          <a:xfrm>
            <a:off x="858978" y="4454783"/>
            <a:ext cx="6317071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7269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A7F9A-C226-AF4B-BFB8-624D71295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5C7AA-5974-D043-8D03-3587E1A57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591F195-AA9B-044F-A40E-16D0E224C9C4}"/>
              </a:ext>
            </a:extLst>
          </p:cNvPr>
          <p:cNvCxnSpPr>
            <a:cxnSpLocks/>
          </p:cNvCxnSpPr>
          <p:nvPr/>
        </p:nvCxnSpPr>
        <p:spPr>
          <a:xfrm>
            <a:off x="838200" y="1527142"/>
            <a:ext cx="10515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7500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62C62C-D3B8-A244-BDC0-300B674B3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9884F6-FCEB-5740-A111-23E2F819C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1137" y="960370"/>
            <a:ext cx="75297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51750-80F4-B741-BD22-B02F68EF9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54065" y="4397443"/>
            <a:ext cx="828387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78692D4-6960-044A-B9AD-4D458B9822A5}"/>
              </a:ext>
            </a:extLst>
          </p:cNvPr>
          <p:cNvCxnSpPr>
            <a:cxnSpLocks/>
          </p:cNvCxnSpPr>
          <p:nvPr/>
        </p:nvCxnSpPr>
        <p:spPr>
          <a:xfrm>
            <a:off x="2656362" y="4087522"/>
            <a:ext cx="6879276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3811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01135-3049-F64B-B9DD-3A94CFE37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F6636-F209-A94B-8B7E-37A5C1CE4D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96E876-94E4-874F-B401-A1EF460FBC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845833B-AF42-C848-A09F-56DAA5ED8EA1}"/>
              </a:ext>
            </a:extLst>
          </p:cNvPr>
          <p:cNvCxnSpPr/>
          <p:nvPr/>
        </p:nvCxnSpPr>
        <p:spPr>
          <a:xfrm>
            <a:off x="838200" y="1527142"/>
            <a:ext cx="10515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49622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01135-3049-F64B-B9DD-3A94CFE37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F6636-F209-A94B-8B7E-37A5C1CE4D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22761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845833B-AF42-C848-A09F-56DAA5ED8EA1}"/>
              </a:ext>
            </a:extLst>
          </p:cNvPr>
          <p:cNvCxnSpPr/>
          <p:nvPr/>
        </p:nvCxnSpPr>
        <p:spPr>
          <a:xfrm>
            <a:off x="838200" y="1527142"/>
            <a:ext cx="10515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380E9DA-076B-A641-9820-4ED1C4D8515C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515493" y="1825625"/>
            <a:ext cx="3838307" cy="3767652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Click icon to add image</a:t>
            </a:r>
          </a:p>
        </p:txBody>
      </p:sp>
    </p:spTree>
    <p:extLst>
      <p:ext uri="{BB962C8B-B14F-4D97-AF65-F5344CB8AC3E}">
        <p14:creationId xmlns:p14="http://schemas.microsoft.com/office/powerpoint/2010/main" val="1852881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01135-3049-F64B-B9DD-3A94CFE37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F6636-F209-A94B-8B7E-37A5C1CE4D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96E876-94E4-874F-B401-A1EF460FBC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845833B-AF42-C848-A09F-56DAA5ED8EA1}"/>
              </a:ext>
            </a:extLst>
          </p:cNvPr>
          <p:cNvCxnSpPr/>
          <p:nvPr userDrawn="1"/>
        </p:nvCxnSpPr>
        <p:spPr>
          <a:xfrm>
            <a:off x="838200" y="1527142"/>
            <a:ext cx="10515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1520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01135-3049-F64B-B9DD-3A94CFE37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F6636-F209-A94B-8B7E-37A5C1CE4D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6182" y="1825625"/>
            <a:ext cx="622761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845833B-AF42-C848-A09F-56DAA5ED8EA1}"/>
              </a:ext>
            </a:extLst>
          </p:cNvPr>
          <p:cNvCxnSpPr/>
          <p:nvPr/>
        </p:nvCxnSpPr>
        <p:spPr>
          <a:xfrm>
            <a:off x="838200" y="1527142"/>
            <a:ext cx="10515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EEB3DC8-E4FE-3643-B153-8A0D15FACE6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838200" y="1825625"/>
            <a:ext cx="3838307" cy="3767652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br>
              <a:rPr lang="en-US" sz="1800"/>
            </a:br>
            <a:br>
              <a:rPr lang="en-US" sz="1800"/>
            </a:br>
            <a:br>
              <a:rPr lang="en-US" sz="1800"/>
            </a:br>
            <a:r>
              <a:rPr lang="en-US" sz="1800"/>
              <a:t>Click icon to add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8568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2B32C-E0BB-B043-B9FC-09F8DCF35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28F54A-BF54-6D4F-8BCA-BE86788B74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solidFill>
            <a:schemeClr val="bg2"/>
          </a:solidFill>
        </p:spPr>
        <p:txBody>
          <a:bodyPr lIns="360000" tIns="360000" rIns="360000" bIns="360000"/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4710A5-D7B9-8441-83B5-B2045AD92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13719"/>
            <a:ext cx="8984530" cy="10096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6880CC8-078D-C845-A2C1-135EC1AD01CE}"/>
              </a:ext>
            </a:extLst>
          </p:cNvPr>
          <p:cNvCxnSpPr>
            <a:cxnSpLocks/>
          </p:cNvCxnSpPr>
          <p:nvPr/>
        </p:nvCxnSpPr>
        <p:spPr>
          <a:xfrm>
            <a:off x="838200" y="1527142"/>
            <a:ext cx="10515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0084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DADD0-6C29-544B-A310-F43D300E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9169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7C73F-71DD-984A-888C-CE8390EB16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3033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FDF24F-6FEA-BE4F-B6D9-9FE6CD7CB4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1FCF99-F328-064A-B5B5-A7C5E0A4B5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3033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B7DE9B-80BA-2648-8925-E5FD3D1A35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93503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 bottom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A7F9A-C226-AF4B-BFB8-624D71295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591F195-AA9B-044F-A40E-16D0E224C9C4}"/>
              </a:ext>
            </a:extLst>
          </p:cNvPr>
          <p:cNvCxnSpPr>
            <a:cxnSpLocks/>
          </p:cNvCxnSpPr>
          <p:nvPr/>
        </p:nvCxnSpPr>
        <p:spPr>
          <a:xfrm>
            <a:off x="838200" y="1527142"/>
            <a:ext cx="10515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CD162174-8799-7849-898E-1793D18AC8BC}"/>
              </a:ext>
            </a:extLst>
          </p:cNvPr>
          <p:cNvSpPr/>
          <p:nvPr/>
        </p:nvSpPr>
        <p:spPr>
          <a:xfrm>
            <a:off x="0" y="5555976"/>
            <a:ext cx="12192000" cy="1302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5C7AA-5974-D043-8D03-3587E1A57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96551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203BE-A9EF-3E4C-ACF5-85D615CCF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343599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7108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9C94BD-EB84-254D-A29A-532AB99DB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EA7F9A-C226-AF4B-BFB8-624D71295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6807"/>
            <a:ext cx="8984530" cy="100965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5C7AA-5974-D043-8D03-3587E1A57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88298"/>
            <a:ext cx="10515600" cy="2271859"/>
          </a:xfrm>
        </p:spPr>
        <p:txBody>
          <a:bodyPr/>
          <a:lstStyle>
            <a:lvl1pPr>
              <a:lnSpc>
                <a:spcPct val="110000"/>
              </a:lnSpc>
              <a:defRPr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defRPr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defRPr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defRPr>
                <a:solidFill>
                  <a:schemeClr val="bg1"/>
                </a:solidFill>
              </a:defRPr>
            </a:lvl4pPr>
            <a:lvl5pPr>
              <a:lnSpc>
                <a:spcPct val="110000"/>
              </a:lnSpc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63867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0">
              <a:schemeClr val="tx2"/>
            </a:gs>
            <a:gs pos="63000">
              <a:schemeClr val="bg1"/>
            </a:gs>
            <a:gs pos="50000">
              <a:srgbClr val="ABC0E4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557D9C1-9146-D61E-B5C5-8E2491C39E25}"/>
              </a:ext>
            </a:extLst>
          </p:cNvPr>
          <p:cNvSpPr/>
          <p:nvPr userDrawn="1"/>
        </p:nvSpPr>
        <p:spPr>
          <a:xfrm>
            <a:off x="342477" y="4018913"/>
            <a:ext cx="11489524" cy="2839087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67000">
                <a:srgbClr val="3C3067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2A3796-460A-9048-DE0D-4BB9AAFE88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1756559"/>
            <a:ext cx="11472000" cy="1440000"/>
          </a:xfrm>
        </p:spPr>
        <p:txBody>
          <a:bodyPr anchor="b">
            <a:normAutofit/>
          </a:bodyPr>
          <a:lstStyle>
            <a:lvl1pPr algn="l">
              <a:defRPr sz="4800" b="1" cap="none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6B4CE5-C488-80B1-E154-7DD91B2B9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01" y="3319736"/>
            <a:ext cx="11471999" cy="576000"/>
          </a:xfrm>
        </p:spPr>
        <p:txBody>
          <a:bodyPr>
            <a:normAutofit/>
          </a:bodyPr>
          <a:lstStyle>
            <a:lvl1pPr marL="0" indent="0" algn="l">
              <a:buNone/>
              <a:defRPr sz="3200" b="1" cap="non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7" name="Picture 6" descr="Logo for NHS Leicester, Leicestershire and Rutland.">
            <a:extLst>
              <a:ext uri="{FF2B5EF4-FFF2-40B4-BE49-F238E27FC236}">
                <a16:creationId xmlns:a16="http://schemas.microsoft.com/office/drawing/2014/main" id="{F3CAE951-B0E7-42D7-2CF2-5EE946576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625" y="360000"/>
            <a:ext cx="3600000" cy="1157613"/>
          </a:xfrm>
          <a:prstGeom prst="rect">
            <a:avLst/>
          </a:prstGeom>
        </p:spPr>
      </p:pic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73A025EF-CDF9-90BE-EF56-3225902D7ECE}"/>
              </a:ext>
            </a:extLst>
          </p:cNvPr>
          <p:cNvSpPr/>
          <p:nvPr userDrawn="1"/>
        </p:nvSpPr>
        <p:spPr>
          <a:xfrm>
            <a:off x="342477" y="360000"/>
            <a:ext cx="1800000" cy="252000"/>
          </a:xfrm>
          <a:prstGeom prst="round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Single Corner Rounded 11">
            <a:extLst>
              <a:ext uri="{FF2B5EF4-FFF2-40B4-BE49-F238E27FC236}">
                <a16:creationId xmlns:a16="http://schemas.microsoft.com/office/drawing/2014/main" id="{E0A4437A-EDC2-1E2E-6EDE-81A9573544B7}"/>
              </a:ext>
            </a:extLst>
          </p:cNvPr>
          <p:cNvSpPr/>
          <p:nvPr userDrawn="1"/>
        </p:nvSpPr>
        <p:spPr>
          <a:xfrm>
            <a:off x="2508466" y="352650"/>
            <a:ext cx="1800000" cy="252000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Single Corner Rounded 12">
            <a:extLst>
              <a:ext uri="{FF2B5EF4-FFF2-40B4-BE49-F238E27FC236}">
                <a16:creationId xmlns:a16="http://schemas.microsoft.com/office/drawing/2014/main" id="{BCB2586C-D5B3-8749-7ED5-7B792037DBF3}"/>
              </a:ext>
            </a:extLst>
          </p:cNvPr>
          <p:cNvSpPr/>
          <p:nvPr userDrawn="1"/>
        </p:nvSpPr>
        <p:spPr>
          <a:xfrm>
            <a:off x="4668466" y="352650"/>
            <a:ext cx="1800000" cy="25200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Single Corner Rounded 14">
            <a:extLst>
              <a:ext uri="{FF2B5EF4-FFF2-40B4-BE49-F238E27FC236}">
                <a16:creationId xmlns:a16="http://schemas.microsoft.com/office/drawing/2014/main" id="{B720A473-8A48-C00F-31BC-56CBE334AE58}"/>
              </a:ext>
            </a:extLst>
          </p:cNvPr>
          <p:cNvSpPr/>
          <p:nvPr userDrawn="1"/>
        </p:nvSpPr>
        <p:spPr>
          <a:xfrm>
            <a:off x="6828466" y="349498"/>
            <a:ext cx="1800000" cy="252000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82813-10F1-AAB2-452D-F8175F6A45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0466" y="6258433"/>
            <a:ext cx="5076000" cy="345039"/>
          </a:xfrm>
        </p:spPr>
        <p:txBody>
          <a:bodyPr/>
          <a:lstStyle>
            <a:lvl1pPr algn="ctr">
              <a:defRPr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NHS Leicester, Leicestershire and Rutland is the operating name of Leicester, Leicestershire and Rutland Integrated Care Board</a:t>
            </a:r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21D1D3A-1281-C09C-4533-04A228EED7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045" y="5608921"/>
            <a:ext cx="3235955" cy="124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1818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5810B-1C62-0A41-39A8-601D93DDF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678480"/>
            <a:ext cx="11472000" cy="1082832"/>
          </a:xfrm>
          <a:solidFill>
            <a:schemeClr val="tx2"/>
          </a:solidFill>
        </p:spPr>
        <p:txBody>
          <a:bodyPr/>
          <a:lstStyle>
            <a:lvl1pPr>
              <a:defRPr b="1" cap="non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5A63A-FDFE-098F-A434-2629B8DB6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825624"/>
            <a:ext cx="11472000" cy="4676519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94C53A-BE20-7657-97EC-A8C32FFA3082}"/>
              </a:ext>
            </a:extLst>
          </p:cNvPr>
          <p:cNvSpPr/>
          <p:nvPr userDrawn="1"/>
        </p:nvSpPr>
        <p:spPr>
          <a:xfrm>
            <a:off x="12542930" y="4812336"/>
            <a:ext cx="360000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1779C2F1-9D0F-57BB-6605-9E5DA09786B4}"/>
              </a:ext>
            </a:extLst>
          </p:cNvPr>
          <p:cNvSpPr/>
          <p:nvPr userDrawn="1"/>
        </p:nvSpPr>
        <p:spPr>
          <a:xfrm>
            <a:off x="360000" y="365125"/>
            <a:ext cx="2592000" cy="252000"/>
          </a:xfrm>
          <a:prstGeom prst="round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E14CBEAF-F85E-2EF5-5D49-B2BF4CE58BEC}"/>
              </a:ext>
            </a:extLst>
          </p:cNvPr>
          <p:cNvSpPr/>
          <p:nvPr userDrawn="1"/>
        </p:nvSpPr>
        <p:spPr>
          <a:xfrm>
            <a:off x="3348000" y="355856"/>
            <a:ext cx="2592000" cy="252000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BE81212C-3AD9-2556-09BE-5105BE276A75}"/>
              </a:ext>
            </a:extLst>
          </p:cNvPr>
          <p:cNvSpPr/>
          <p:nvPr userDrawn="1"/>
        </p:nvSpPr>
        <p:spPr>
          <a:xfrm>
            <a:off x="6310200" y="362168"/>
            <a:ext cx="2592000" cy="25200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BA97BEFE-02B8-A1EE-EF91-9D41AD1C5F5C}"/>
              </a:ext>
            </a:extLst>
          </p:cNvPr>
          <p:cNvSpPr/>
          <p:nvPr userDrawn="1"/>
        </p:nvSpPr>
        <p:spPr>
          <a:xfrm>
            <a:off x="9240000" y="365125"/>
            <a:ext cx="2592000" cy="252000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0330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>
          <a:gsLst>
            <a:gs pos="0">
              <a:schemeClr val="tx2"/>
            </a:gs>
            <a:gs pos="63000">
              <a:schemeClr val="bg1"/>
            </a:gs>
            <a:gs pos="50000">
              <a:srgbClr val="ABC0E4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AF56D-6F90-1779-39DE-296E71A2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789" y="3220517"/>
            <a:ext cx="11560148" cy="1440000"/>
          </a:xfrm>
        </p:spPr>
        <p:txBody>
          <a:bodyPr anchor="b"/>
          <a:lstStyle>
            <a:lvl1pPr>
              <a:defRPr sz="6000" b="1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93AB0C-EA56-77C4-2A5F-7DF06CCC8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789" y="4760839"/>
            <a:ext cx="11527247" cy="7200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321F97C4-31E1-FD80-843A-9997B0AFFA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625" y="360000"/>
            <a:ext cx="3600000" cy="1157613"/>
          </a:xfrm>
          <a:prstGeom prst="rect">
            <a:avLst/>
          </a:prstGeom>
        </p:spPr>
      </p:pic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0D84742D-8BFF-C5F0-FA1E-DEACCB95C376}"/>
              </a:ext>
            </a:extLst>
          </p:cNvPr>
          <p:cNvSpPr/>
          <p:nvPr userDrawn="1"/>
        </p:nvSpPr>
        <p:spPr>
          <a:xfrm>
            <a:off x="342477" y="360000"/>
            <a:ext cx="1800000" cy="252000"/>
          </a:xfrm>
          <a:prstGeom prst="round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A00B553E-D8B9-B295-CE76-A10416BB7BCB}"/>
              </a:ext>
            </a:extLst>
          </p:cNvPr>
          <p:cNvSpPr/>
          <p:nvPr userDrawn="1"/>
        </p:nvSpPr>
        <p:spPr>
          <a:xfrm>
            <a:off x="2508466" y="352650"/>
            <a:ext cx="1800000" cy="252000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09FA700C-AD2A-9CA2-ECC1-500567DC8A59}"/>
              </a:ext>
            </a:extLst>
          </p:cNvPr>
          <p:cNvSpPr/>
          <p:nvPr userDrawn="1"/>
        </p:nvSpPr>
        <p:spPr>
          <a:xfrm>
            <a:off x="4668466" y="352650"/>
            <a:ext cx="1800000" cy="25200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A67716AA-7356-7594-AB30-1811ADCFC6D7}"/>
              </a:ext>
            </a:extLst>
          </p:cNvPr>
          <p:cNvSpPr/>
          <p:nvPr userDrawn="1"/>
        </p:nvSpPr>
        <p:spPr>
          <a:xfrm>
            <a:off x="6828466" y="349498"/>
            <a:ext cx="1800000" cy="252000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8D8210-278E-23A2-E74E-1190274BF457}"/>
              </a:ext>
            </a:extLst>
          </p:cNvPr>
          <p:cNvSpPr/>
          <p:nvPr userDrawn="1"/>
        </p:nvSpPr>
        <p:spPr>
          <a:xfrm>
            <a:off x="377789" y="5608920"/>
            <a:ext cx="11489524" cy="1249080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73000">
                <a:srgbClr val="3C306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1107844-FBDE-EAED-BC44-2B27F2F06F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358" y="5608921"/>
            <a:ext cx="3235955" cy="124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92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01135-3049-F64B-B9DD-3A94CFE37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F6636-F209-A94B-8B7E-37A5C1CE4D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2276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845833B-AF42-C848-A09F-56DAA5ED8EA1}"/>
              </a:ext>
            </a:extLst>
          </p:cNvPr>
          <p:cNvCxnSpPr/>
          <p:nvPr userDrawn="1"/>
        </p:nvCxnSpPr>
        <p:spPr>
          <a:xfrm>
            <a:off x="838200" y="1527142"/>
            <a:ext cx="10515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380E9DA-076B-A641-9820-4ED1C4D8515C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515493" y="1825625"/>
            <a:ext cx="3838307" cy="3767652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Click icon to add image</a:t>
            </a:r>
          </a:p>
        </p:txBody>
      </p:sp>
    </p:spTree>
    <p:extLst>
      <p:ext uri="{BB962C8B-B14F-4D97-AF65-F5344CB8AC3E}">
        <p14:creationId xmlns:p14="http://schemas.microsoft.com/office/powerpoint/2010/main" val="35800421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F893C-A405-9002-1987-A8FF58095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681037"/>
            <a:ext cx="11472000" cy="1009651"/>
          </a:xfr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en-GB" b="1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61127-C9F4-7E51-5B89-C5A3615D67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000" y="1825624"/>
            <a:ext cx="5659800" cy="4676519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3BD79B-65DA-44A9-B8DB-66E60FDE55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659800" cy="4667250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3D14486B-1116-F750-6AAF-F35A2B1AA355}"/>
              </a:ext>
            </a:extLst>
          </p:cNvPr>
          <p:cNvSpPr/>
          <p:nvPr userDrawn="1"/>
        </p:nvSpPr>
        <p:spPr>
          <a:xfrm>
            <a:off x="360000" y="365125"/>
            <a:ext cx="2592000" cy="252000"/>
          </a:xfrm>
          <a:prstGeom prst="round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C2DEF368-8B9D-BE93-C2DB-575CA6CD102A}"/>
              </a:ext>
            </a:extLst>
          </p:cNvPr>
          <p:cNvSpPr/>
          <p:nvPr userDrawn="1"/>
        </p:nvSpPr>
        <p:spPr>
          <a:xfrm>
            <a:off x="3348000" y="355856"/>
            <a:ext cx="2592000" cy="252000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210E55DA-C621-8037-19F5-6486A3E01E51}"/>
              </a:ext>
            </a:extLst>
          </p:cNvPr>
          <p:cNvSpPr/>
          <p:nvPr userDrawn="1"/>
        </p:nvSpPr>
        <p:spPr>
          <a:xfrm>
            <a:off x="6310200" y="362168"/>
            <a:ext cx="2592000" cy="25200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80090559-C685-76F7-7977-B9C745514D5B}"/>
              </a:ext>
            </a:extLst>
          </p:cNvPr>
          <p:cNvSpPr/>
          <p:nvPr userDrawn="1"/>
        </p:nvSpPr>
        <p:spPr>
          <a:xfrm>
            <a:off x="9240000" y="365125"/>
            <a:ext cx="2592000" cy="252000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689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EB6CF-77BC-3CD8-0B29-E7B42C405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668337"/>
            <a:ext cx="11472000" cy="1022351"/>
          </a:xfr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en-GB" b="1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657BA2-25A4-B813-32B6-0C92EC5409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000" y="1681163"/>
            <a:ext cx="5637575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182375-3D47-F10C-530A-4088B6CF44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0000" y="2505074"/>
            <a:ext cx="5637575" cy="3997069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890C1C-C95C-9904-E4D1-84F6FCD0F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65980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A47B69-2A8C-0767-6A89-ED2E9D26DB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659799" cy="3987800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9CCDB72B-9F92-E758-5A2C-7A9928F63E53}"/>
              </a:ext>
            </a:extLst>
          </p:cNvPr>
          <p:cNvSpPr/>
          <p:nvPr userDrawn="1"/>
        </p:nvSpPr>
        <p:spPr>
          <a:xfrm>
            <a:off x="360000" y="365125"/>
            <a:ext cx="2592000" cy="252000"/>
          </a:xfrm>
          <a:prstGeom prst="round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C9B98FD7-CEF2-09BF-789F-9F28AF242E0D}"/>
              </a:ext>
            </a:extLst>
          </p:cNvPr>
          <p:cNvSpPr/>
          <p:nvPr userDrawn="1"/>
        </p:nvSpPr>
        <p:spPr>
          <a:xfrm>
            <a:off x="3348000" y="355856"/>
            <a:ext cx="2592000" cy="252000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Single Corner Rounded 11">
            <a:extLst>
              <a:ext uri="{FF2B5EF4-FFF2-40B4-BE49-F238E27FC236}">
                <a16:creationId xmlns:a16="http://schemas.microsoft.com/office/drawing/2014/main" id="{7648C35B-D9FE-F008-3887-5D0128D9F2E2}"/>
              </a:ext>
            </a:extLst>
          </p:cNvPr>
          <p:cNvSpPr/>
          <p:nvPr userDrawn="1"/>
        </p:nvSpPr>
        <p:spPr>
          <a:xfrm>
            <a:off x="6310200" y="362168"/>
            <a:ext cx="2592000" cy="25200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Single Corner Rounded 12">
            <a:extLst>
              <a:ext uri="{FF2B5EF4-FFF2-40B4-BE49-F238E27FC236}">
                <a16:creationId xmlns:a16="http://schemas.microsoft.com/office/drawing/2014/main" id="{6908C171-E714-3CC0-31C5-CD5FB38CB701}"/>
              </a:ext>
            </a:extLst>
          </p:cNvPr>
          <p:cNvSpPr/>
          <p:nvPr userDrawn="1"/>
        </p:nvSpPr>
        <p:spPr>
          <a:xfrm>
            <a:off x="9240000" y="365125"/>
            <a:ext cx="2592000" cy="252000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305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4FDFA-3E6D-EEFC-6F3E-59ECBFE0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10" y="721895"/>
            <a:ext cx="11446990" cy="1211524"/>
          </a:xfr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en-GB" b="1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Rectangle: Single Corner Rounded 5">
            <a:extLst>
              <a:ext uri="{FF2B5EF4-FFF2-40B4-BE49-F238E27FC236}">
                <a16:creationId xmlns:a16="http://schemas.microsoft.com/office/drawing/2014/main" id="{084FD889-77F4-2282-472C-E99E08236B53}"/>
              </a:ext>
            </a:extLst>
          </p:cNvPr>
          <p:cNvSpPr/>
          <p:nvPr userDrawn="1"/>
        </p:nvSpPr>
        <p:spPr>
          <a:xfrm>
            <a:off x="360000" y="365125"/>
            <a:ext cx="2592000" cy="252000"/>
          </a:xfrm>
          <a:prstGeom prst="round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7EB17BE8-3808-8A45-2E82-F3F0A80B382F}"/>
              </a:ext>
            </a:extLst>
          </p:cNvPr>
          <p:cNvSpPr/>
          <p:nvPr userDrawn="1"/>
        </p:nvSpPr>
        <p:spPr>
          <a:xfrm>
            <a:off x="3348000" y="355856"/>
            <a:ext cx="2592000" cy="252000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8FC83A76-78C9-74AD-0553-4CD4E50B4116}"/>
              </a:ext>
            </a:extLst>
          </p:cNvPr>
          <p:cNvSpPr/>
          <p:nvPr userDrawn="1"/>
        </p:nvSpPr>
        <p:spPr>
          <a:xfrm>
            <a:off x="6310200" y="362168"/>
            <a:ext cx="2592000" cy="25200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9FDDB156-7FF7-A756-5161-428343482F69}"/>
              </a:ext>
            </a:extLst>
          </p:cNvPr>
          <p:cNvSpPr/>
          <p:nvPr userDrawn="1"/>
        </p:nvSpPr>
        <p:spPr>
          <a:xfrm>
            <a:off x="9240000" y="365125"/>
            <a:ext cx="2592000" cy="252000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1312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gradFill>
          <a:gsLst>
            <a:gs pos="0">
              <a:schemeClr val="tx2"/>
            </a:gs>
            <a:gs pos="63000">
              <a:schemeClr val="bg1"/>
            </a:gs>
            <a:gs pos="50000">
              <a:srgbClr val="ABC0E4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4FDFA-3E6D-EEFC-6F3E-59ECBFE08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010" y="721895"/>
            <a:ext cx="11446990" cy="1211524"/>
          </a:xfr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en-GB" b="1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Rectangle: Single Corner Rounded 5">
            <a:extLst>
              <a:ext uri="{FF2B5EF4-FFF2-40B4-BE49-F238E27FC236}">
                <a16:creationId xmlns:a16="http://schemas.microsoft.com/office/drawing/2014/main" id="{084FD889-77F4-2282-472C-E99E08236B53}"/>
              </a:ext>
            </a:extLst>
          </p:cNvPr>
          <p:cNvSpPr/>
          <p:nvPr userDrawn="1"/>
        </p:nvSpPr>
        <p:spPr>
          <a:xfrm>
            <a:off x="360000" y="365125"/>
            <a:ext cx="2592000" cy="252000"/>
          </a:xfrm>
          <a:prstGeom prst="round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7EB17BE8-3808-8A45-2E82-F3F0A80B382F}"/>
              </a:ext>
            </a:extLst>
          </p:cNvPr>
          <p:cNvSpPr/>
          <p:nvPr userDrawn="1"/>
        </p:nvSpPr>
        <p:spPr>
          <a:xfrm>
            <a:off x="3348000" y="355856"/>
            <a:ext cx="2592000" cy="252000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8FC83A76-78C9-74AD-0553-4CD4E50B4116}"/>
              </a:ext>
            </a:extLst>
          </p:cNvPr>
          <p:cNvSpPr/>
          <p:nvPr userDrawn="1"/>
        </p:nvSpPr>
        <p:spPr>
          <a:xfrm>
            <a:off x="6310200" y="362168"/>
            <a:ext cx="2592000" cy="25200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9FDDB156-7FF7-A756-5161-428343482F69}"/>
              </a:ext>
            </a:extLst>
          </p:cNvPr>
          <p:cNvSpPr/>
          <p:nvPr userDrawn="1"/>
        </p:nvSpPr>
        <p:spPr>
          <a:xfrm>
            <a:off x="9240000" y="365125"/>
            <a:ext cx="2592000" cy="252000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6976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Single Corner Rounded 4">
            <a:extLst>
              <a:ext uri="{FF2B5EF4-FFF2-40B4-BE49-F238E27FC236}">
                <a16:creationId xmlns:a16="http://schemas.microsoft.com/office/drawing/2014/main" id="{6A65206F-01E1-DEFA-545A-32F27721960F}"/>
              </a:ext>
            </a:extLst>
          </p:cNvPr>
          <p:cNvSpPr/>
          <p:nvPr userDrawn="1"/>
        </p:nvSpPr>
        <p:spPr>
          <a:xfrm>
            <a:off x="360000" y="365125"/>
            <a:ext cx="2592000" cy="252000"/>
          </a:xfrm>
          <a:prstGeom prst="round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Single Corner Rounded 5">
            <a:extLst>
              <a:ext uri="{FF2B5EF4-FFF2-40B4-BE49-F238E27FC236}">
                <a16:creationId xmlns:a16="http://schemas.microsoft.com/office/drawing/2014/main" id="{28DEF950-5D7A-C4F8-BFBB-DA70B9B80FFC}"/>
              </a:ext>
            </a:extLst>
          </p:cNvPr>
          <p:cNvSpPr/>
          <p:nvPr userDrawn="1"/>
        </p:nvSpPr>
        <p:spPr>
          <a:xfrm>
            <a:off x="3348000" y="355856"/>
            <a:ext cx="2592000" cy="252000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42E544DE-A47B-FEA5-D501-281CC4CB44CF}"/>
              </a:ext>
            </a:extLst>
          </p:cNvPr>
          <p:cNvSpPr/>
          <p:nvPr userDrawn="1"/>
        </p:nvSpPr>
        <p:spPr>
          <a:xfrm>
            <a:off x="6310200" y="362168"/>
            <a:ext cx="2592000" cy="25200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86D08B2A-9108-659D-1AEF-C0A3FAB2AEAA}"/>
              </a:ext>
            </a:extLst>
          </p:cNvPr>
          <p:cNvSpPr/>
          <p:nvPr userDrawn="1"/>
        </p:nvSpPr>
        <p:spPr>
          <a:xfrm>
            <a:off x="9240000" y="365125"/>
            <a:ext cx="2592000" cy="252000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1073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gradFill>
          <a:gsLst>
            <a:gs pos="0">
              <a:schemeClr val="tx2"/>
            </a:gs>
            <a:gs pos="63000">
              <a:schemeClr val="bg1"/>
            </a:gs>
            <a:gs pos="50000">
              <a:srgbClr val="ABC0E4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Single Corner Rounded 4">
            <a:extLst>
              <a:ext uri="{FF2B5EF4-FFF2-40B4-BE49-F238E27FC236}">
                <a16:creationId xmlns:a16="http://schemas.microsoft.com/office/drawing/2014/main" id="{6A65206F-01E1-DEFA-545A-32F27721960F}"/>
              </a:ext>
            </a:extLst>
          </p:cNvPr>
          <p:cNvSpPr/>
          <p:nvPr userDrawn="1"/>
        </p:nvSpPr>
        <p:spPr>
          <a:xfrm>
            <a:off x="360000" y="365125"/>
            <a:ext cx="2592000" cy="252000"/>
          </a:xfrm>
          <a:prstGeom prst="round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Single Corner Rounded 5">
            <a:extLst>
              <a:ext uri="{FF2B5EF4-FFF2-40B4-BE49-F238E27FC236}">
                <a16:creationId xmlns:a16="http://schemas.microsoft.com/office/drawing/2014/main" id="{28DEF950-5D7A-C4F8-BFBB-DA70B9B80FFC}"/>
              </a:ext>
            </a:extLst>
          </p:cNvPr>
          <p:cNvSpPr/>
          <p:nvPr userDrawn="1"/>
        </p:nvSpPr>
        <p:spPr>
          <a:xfrm>
            <a:off x="3348000" y="355856"/>
            <a:ext cx="2592000" cy="252000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42E544DE-A47B-FEA5-D501-281CC4CB44CF}"/>
              </a:ext>
            </a:extLst>
          </p:cNvPr>
          <p:cNvSpPr/>
          <p:nvPr userDrawn="1"/>
        </p:nvSpPr>
        <p:spPr>
          <a:xfrm>
            <a:off x="6310200" y="362168"/>
            <a:ext cx="2592000" cy="25200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86D08B2A-9108-659D-1AEF-C0A3FAB2AEAA}"/>
              </a:ext>
            </a:extLst>
          </p:cNvPr>
          <p:cNvSpPr/>
          <p:nvPr userDrawn="1"/>
        </p:nvSpPr>
        <p:spPr>
          <a:xfrm>
            <a:off x="9240000" y="365125"/>
            <a:ext cx="2592000" cy="252000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2354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F6F1BEE3-405D-6B34-1846-2E955EA41AEB}"/>
              </a:ext>
            </a:extLst>
          </p:cNvPr>
          <p:cNvSpPr/>
          <p:nvPr userDrawn="1"/>
        </p:nvSpPr>
        <p:spPr>
          <a:xfrm>
            <a:off x="360000" y="6250144"/>
            <a:ext cx="2592000" cy="252000"/>
          </a:xfrm>
          <a:prstGeom prst="round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E5325875-D111-BACB-1247-ED8EC601309B}"/>
              </a:ext>
            </a:extLst>
          </p:cNvPr>
          <p:cNvSpPr/>
          <p:nvPr userDrawn="1"/>
        </p:nvSpPr>
        <p:spPr>
          <a:xfrm>
            <a:off x="3348000" y="6240875"/>
            <a:ext cx="2592000" cy="252000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F8EA9900-7907-6868-38CB-D8FD7F35D041}"/>
              </a:ext>
            </a:extLst>
          </p:cNvPr>
          <p:cNvSpPr/>
          <p:nvPr userDrawn="1"/>
        </p:nvSpPr>
        <p:spPr>
          <a:xfrm>
            <a:off x="6310200" y="6247187"/>
            <a:ext cx="2592000" cy="25200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Single Corner Rounded 11">
            <a:extLst>
              <a:ext uri="{FF2B5EF4-FFF2-40B4-BE49-F238E27FC236}">
                <a16:creationId xmlns:a16="http://schemas.microsoft.com/office/drawing/2014/main" id="{D7223807-E762-56D3-0AE5-B705E6DC61FD}"/>
              </a:ext>
            </a:extLst>
          </p:cNvPr>
          <p:cNvSpPr/>
          <p:nvPr userDrawn="1"/>
        </p:nvSpPr>
        <p:spPr>
          <a:xfrm>
            <a:off x="9240000" y="6250144"/>
            <a:ext cx="2592000" cy="252000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05435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bg>
      <p:bgPr>
        <a:gradFill>
          <a:gsLst>
            <a:gs pos="0">
              <a:schemeClr val="tx2"/>
            </a:gs>
            <a:gs pos="63000">
              <a:schemeClr val="bg1"/>
            </a:gs>
            <a:gs pos="50000">
              <a:srgbClr val="ABC0E4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F6F1BEE3-405D-6B34-1846-2E955EA41AEB}"/>
              </a:ext>
            </a:extLst>
          </p:cNvPr>
          <p:cNvSpPr/>
          <p:nvPr userDrawn="1"/>
        </p:nvSpPr>
        <p:spPr>
          <a:xfrm>
            <a:off x="360000" y="6250144"/>
            <a:ext cx="2592000" cy="252000"/>
          </a:xfrm>
          <a:prstGeom prst="round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E5325875-D111-BACB-1247-ED8EC601309B}"/>
              </a:ext>
            </a:extLst>
          </p:cNvPr>
          <p:cNvSpPr/>
          <p:nvPr userDrawn="1"/>
        </p:nvSpPr>
        <p:spPr>
          <a:xfrm>
            <a:off x="3348000" y="6240875"/>
            <a:ext cx="2592000" cy="252000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F8EA9900-7907-6868-38CB-D8FD7F35D041}"/>
              </a:ext>
            </a:extLst>
          </p:cNvPr>
          <p:cNvSpPr/>
          <p:nvPr userDrawn="1"/>
        </p:nvSpPr>
        <p:spPr>
          <a:xfrm>
            <a:off x="6310200" y="6247187"/>
            <a:ext cx="2592000" cy="25200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Single Corner Rounded 11">
            <a:extLst>
              <a:ext uri="{FF2B5EF4-FFF2-40B4-BE49-F238E27FC236}">
                <a16:creationId xmlns:a16="http://schemas.microsoft.com/office/drawing/2014/main" id="{D7223807-E762-56D3-0AE5-B705E6DC61FD}"/>
              </a:ext>
            </a:extLst>
          </p:cNvPr>
          <p:cNvSpPr/>
          <p:nvPr userDrawn="1"/>
        </p:nvSpPr>
        <p:spPr>
          <a:xfrm>
            <a:off x="9240000" y="6250144"/>
            <a:ext cx="2592000" cy="252000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13051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3DF78-5F15-A49F-0925-F1559359E6BA}"/>
              </a:ext>
            </a:extLst>
          </p:cNvPr>
          <p:cNvSpPr/>
          <p:nvPr userDrawn="1"/>
        </p:nvSpPr>
        <p:spPr>
          <a:xfrm>
            <a:off x="360000" y="5467149"/>
            <a:ext cx="11489524" cy="120373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7F0BCA-9F09-6F9E-2957-8737FDC54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263" y="5582652"/>
            <a:ext cx="4466122" cy="991403"/>
          </a:xfrm>
        </p:spPr>
        <p:txBody>
          <a:bodyPr anchor="b"/>
          <a:lstStyle>
            <a:lvl1pPr>
              <a:defRPr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9295B-6B8F-3480-6C5D-F319E1E2C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750050"/>
            <a:ext cx="11472000" cy="4620271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C247FD-1B73-879D-37E9-A79E45385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84529" y="5582652"/>
            <a:ext cx="6626208" cy="99140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DDE09FD9-50FC-D4FF-6800-8FECF9135749}"/>
              </a:ext>
            </a:extLst>
          </p:cNvPr>
          <p:cNvSpPr/>
          <p:nvPr userDrawn="1"/>
        </p:nvSpPr>
        <p:spPr>
          <a:xfrm>
            <a:off x="360000" y="365125"/>
            <a:ext cx="2592000" cy="252000"/>
          </a:xfrm>
          <a:prstGeom prst="round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8FF102FC-3E64-C871-D189-DB07DD0CE365}"/>
              </a:ext>
            </a:extLst>
          </p:cNvPr>
          <p:cNvSpPr/>
          <p:nvPr userDrawn="1"/>
        </p:nvSpPr>
        <p:spPr>
          <a:xfrm>
            <a:off x="3348000" y="355856"/>
            <a:ext cx="2592000" cy="252000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801CD0CE-B90A-B4CE-7699-A37C50D7E065}"/>
              </a:ext>
            </a:extLst>
          </p:cNvPr>
          <p:cNvSpPr/>
          <p:nvPr userDrawn="1"/>
        </p:nvSpPr>
        <p:spPr>
          <a:xfrm>
            <a:off x="6310200" y="362168"/>
            <a:ext cx="2592000" cy="25200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C11634A1-6465-9E9A-92C2-440F2FFF38A4}"/>
              </a:ext>
            </a:extLst>
          </p:cNvPr>
          <p:cNvSpPr/>
          <p:nvPr userDrawn="1"/>
        </p:nvSpPr>
        <p:spPr>
          <a:xfrm>
            <a:off x="9240000" y="365125"/>
            <a:ext cx="2592000" cy="252000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13868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A5FF6-81A9-2D71-912E-957917875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5395619"/>
            <a:ext cx="11472000" cy="582993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7D48D-421B-1835-C561-E89B46329C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60000" y="738456"/>
            <a:ext cx="11472000" cy="454723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E8ADBB-4D51-683F-D25D-29AAD9575D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0000" y="6088545"/>
            <a:ext cx="11472000" cy="36646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40F294E1-5AC5-3608-3635-24E7D6603267}"/>
              </a:ext>
            </a:extLst>
          </p:cNvPr>
          <p:cNvSpPr/>
          <p:nvPr userDrawn="1"/>
        </p:nvSpPr>
        <p:spPr>
          <a:xfrm>
            <a:off x="360000" y="365125"/>
            <a:ext cx="2592000" cy="252000"/>
          </a:xfrm>
          <a:prstGeom prst="round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C5CD5A89-E464-D985-3A61-EB255A795E99}"/>
              </a:ext>
            </a:extLst>
          </p:cNvPr>
          <p:cNvSpPr/>
          <p:nvPr userDrawn="1"/>
        </p:nvSpPr>
        <p:spPr>
          <a:xfrm>
            <a:off x="3348000" y="355856"/>
            <a:ext cx="2592000" cy="252000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D93103CB-37B2-B9A5-C7E9-0648978B2FDD}"/>
              </a:ext>
            </a:extLst>
          </p:cNvPr>
          <p:cNvSpPr/>
          <p:nvPr userDrawn="1"/>
        </p:nvSpPr>
        <p:spPr>
          <a:xfrm>
            <a:off x="6310200" y="362168"/>
            <a:ext cx="2592000" cy="25200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563C11CE-A6E0-B18E-A358-F8924730CF50}"/>
              </a:ext>
            </a:extLst>
          </p:cNvPr>
          <p:cNvSpPr/>
          <p:nvPr userDrawn="1"/>
        </p:nvSpPr>
        <p:spPr>
          <a:xfrm>
            <a:off x="9240000" y="365125"/>
            <a:ext cx="2592000" cy="252000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7131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01135-3049-F64B-B9DD-3A94CFE37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F6636-F209-A94B-8B7E-37A5C1CE4D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6182" y="1825625"/>
            <a:ext cx="62276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845833B-AF42-C848-A09F-56DAA5ED8EA1}"/>
              </a:ext>
            </a:extLst>
          </p:cNvPr>
          <p:cNvCxnSpPr/>
          <p:nvPr userDrawn="1"/>
        </p:nvCxnSpPr>
        <p:spPr>
          <a:xfrm>
            <a:off x="838200" y="1527142"/>
            <a:ext cx="10515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EEB3DC8-E4FE-3643-B153-8A0D15FACE6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838200" y="1825625"/>
            <a:ext cx="3838307" cy="3767652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br>
              <a:rPr lang="en-US" sz="1800"/>
            </a:br>
            <a:br>
              <a:rPr lang="en-US" sz="1800"/>
            </a:br>
            <a:br>
              <a:rPr lang="en-US" sz="1800"/>
            </a:br>
            <a:r>
              <a:rPr lang="en-US" sz="1800"/>
              <a:t>Click icon to add image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8131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gradFill>
          <a:gsLst>
            <a:gs pos="0">
              <a:schemeClr val="tx2"/>
            </a:gs>
            <a:gs pos="63000">
              <a:schemeClr val="bg1"/>
            </a:gs>
            <a:gs pos="50000">
              <a:srgbClr val="ABC0E4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A5FF6-81A9-2D71-912E-957917875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5395619"/>
            <a:ext cx="11472000" cy="582993"/>
          </a:xfrm>
        </p:spPr>
        <p:txBody>
          <a:bodyPr anchor="b"/>
          <a:lstStyle>
            <a:lvl1pPr>
              <a:defRPr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7D48D-421B-1835-C561-E89B46329C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60000" y="738456"/>
            <a:ext cx="11472000" cy="454723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E8ADBB-4D51-683F-D25D-29AAD9575D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0000" y="6088545"/>
            <a:ext cx="11472000" cy="36646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: Single Corner Rounded 7">
            <a:extLst>
              <a:ext uri="{FF2B5EF4-FFF2-40B4-BE49-F238E27FC236}">
                <a16:creationId xmlns:a16="http://schemas.microsoft.com/office/drawing/2014/main" id="{40F294E1-5AC5-3608-3635-24E7D6603267}"/>
              </a:ext>
            </a:extLst>
          </p:cNvPr>
          <p:cNvSpPr/>
          <p:nvPr userDrawn="1"/>
        </p:nvSpPr>
        <p:spPr>
          <a:xfrm>
            <a:off x="360000" y="365125"/>
            <a:ext cx="2592000" cy="252000"/>
          </a:xfrm>
          <a:prstGeom prst="round1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Single Corner Rounded 8">
            <a:extLst>
              <a:ext uri="{FF2B5EF4-FFF2-40B4-BE49-F238E27FC236}">
                <a16:creationId xmlns:a16="http://schemas.microsoft.com/office/drawing/2014/main" id="{C5CD5A89-E464-D985-3A61-EB255A795E99}"/>
              </a:ext>
            </a:extLst>
          </p:cNvPr>
          <p:cNvSpPr/>
          <p:nvPr userDrawn="1"/>
        </p:nvSpPr>
        <p:spPr>
          <a:xfrm>
            <a:off x="3348000" y="355856"/>
            <a:ext cx="2592000" cy="252000"/>
          </a:xfrm>
          <a:prstGeom prst="round1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Single Corner Rounded 9">
            <a:extLst>
              <a:ext uri="{FF2B5EF4-FFF2-40B4-BE49-F238E27FC236}">
                <a16:creationId xmlns:a16="http://schemas.microsoft.com/office/drawing/2014/main" id="{D93103CB-37B2-B9A5-C7E9-0648978B2FDD}"/>
              </a:ext>
            </a:extLst>
          </p:cNvPr>
          <p:cNvSpPr/>
          <p:nvPr userDrawn="1"/>
        </p:nvSpPr>
        <p:spPr>
          <a:xfrm>
            <a:off x="6310200" y="362168"/>
            <a:ext cx="2592000" cy="252000"/>
          </a:xfrm>
          <a:prstGeom prst="round1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563C11CE-A6E0-B18E-A358-F8924730CF50}"/>
              </a:ext>
            </a:extLst>
          </p:cNvPr>
          <p:cNvSpPr/>
          <p:nvPr userDrawn="1"/>
        </p:nvSpPr>
        <p:spPr>
          <a:xfrm>
            <a:off x="9240000" y="365125"/>
            <a:ext cx="2592000" cy="252000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3343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79102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07741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18532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30828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796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63703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48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127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999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2B32C-E0BB-B043-B9FC-09F8DCF35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28F54A-BF54-6D4F-8BCA-BE86788B74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solidFill>
            <a:schemeClr val="bg2"/>
          </a:solidFill>
        </p:spPr>
        <p:txBody>
          <a:bodyPr lIns="360000" tIns="360000" rIns="360000" bIns="360000"/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4710A5-D7B9-8441-83B5-B2045AD92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13719"/>
            <a:ext cx="8984530" cy="100965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6880CC8-078D-C845-A2C1-135EC1AD01C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527142"/>
            <a:ext cx="10515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24793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6308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974217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3813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38326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91426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51953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13027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ngle 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50E7931-480B-7932-7CBB-37E937EDE7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4063" y="855665"/>
            <a:ext cx="11154228" cy="479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5EB8"/>
                </a:solidFill>
              </a:defRPr>
            </a:lvl1pPr>
          </a:lstStyle>
          <a:p>
            <a:pPr lvl="0"/>
            <a:r>
              <a:rPr lang="en-US"/>
              <a:t>Slide title here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BDE13A-3328-6F36-661B-CF18BB8126A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54063" y="1611313"/>
            <a:ext cx="11113851" cy="39958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363636"/>
                </a:solidFill>
              </a:defRPr>
            </a:lvl1pPr>
            <a:lvl3pPr marL="685760" indent="0">
              <a:buNone/>
              <a:defRPr/>
            </a:lvl3pPr>
          </a:lstStyle>
          <a:p>
            <a:pPr lvl="0"/>
            <a:r>
              <a:rPr lang="en-US"/>
              <a:t>Add content here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BADEF0-7F75-CF43-3562-67143099DB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1" r="10761"/>
          <a:stretch/>
        </p:blipFill>
        <p:spPr>
          <a:xfrm>
            <a:off x="0" y="5802284"/>
            <a:ext cx="12192000" cy="105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45916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uble 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50E7931-480B-7932-7CBB-37E937EDE7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4063" y="855665"/>
            <a:ext cx="11154228" cy="479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5EB8"/>
                </a:solidFill>
              </a:defRPr>
            </a:lvl1pPr>
          </a:lstStyle>
          <a:p>
            <a:pPr lvl="0"/>
            <a:r>
              <a:rPr lang="en-US"/>
              <a:t>Slide title here</a:t>
            </a:r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BDE13A-3328-6F36-661B-CF18BB8126A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54063" y="1611315"/>
            <a:ext cx="5486400" cy="287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363636"/>
                </a:solidFill>
              </a:defRPr>
            </a:lvl1pPr>
            <a:lvl3pPr marL="685760" indent="0">
              <a:buNone/>
              <a:defRPr/>
            </a:lvl3pPr>
          </a:lstStyle>
          <a:p>
            <a:pPr lvl="0"/>
            <a:r>
              <a:rPr lang="en-US"/>
              <a:t>Add content here</a:t>
            </a:r>
            <a:endParaRPr lang="en-GB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1B89288B-4701-3F8E-8902-51A9797F75A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421891" y="1611314"/>
            <a:ext cx="5486400" cy="2873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363636"/>
                </a:solidFill>
              </a:defRPr>
            </a:lvl1pPr>
            <a:lvl3pPr marL="685760" indent="0">
              <a:buNone/>
              <a:defRPr/>
            </a:lvl3pPr>
          </a:lstStyle>
          <a:p>
            <a:pPr lvl="0"/>
            <a:r>
              <a:rPr lang="en-US"/>
              <a:t>Add content here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BADEF0-7F75-CF43-3562-67143099DB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1" r="10761"/>
          <a:stretch/>
        </p:blipFill>
        <p:spPr>
          <a:xfrm>
            <a:off x="0" y="5802284"/>
            <a:ext cx="12192000" cy="105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47446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9B8B826-228C-3A93-2D6A-FDA88479D6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4063" y="855665"/>
            <a:ext cx="11202837" cy="479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5EB8"/>
                </a:solidFill>
              </a:defRPr>
            </a:lvl1pPr>
          </a:lstStyle>
          <a:p>
            <a:pPr lvl="0"/>
            <a:r>
              <a:rPr lang="en-US"/>
              <a:t>Slide title here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E6DCF8F-96D2-C616-2D61-0502A92B51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4063" y="1684340"/>
            <a:ext cx="5486400" cy="41179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363636"/>
                </a:solidFill>
              </a:defRPr>
            </a:lvl1pPr>
          </a:lstStyle>
          <a:p>
            <a:pPr lvl="0"/>
            <a:r>
              <a:rPr lang="en-US"/>
              <a:t>Add content here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50939B-F046-CEC6-CC29-03E69FF7C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1" r="10761"/>
          <a:stretch/>
        </p:blipFill>
        <p:spPr>
          <a:xfrm>
            <a:off x="0" y="5802284"/>
            <a:ext cx="12192000" cy="1055716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06AE999-3819-6052-3A93-3DE4555B95E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26200" y="1684339"/>
            <a:ext cx="5530851" cy="41179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500" kern="1200" dirty="0">
                <a:solidFill>
                  <a:srgbClr val="36363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874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DADD0-6C29-544B-A310-F43D300E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91692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7C73F-71DD-984A-888C-CE8390EB16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3033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FDF24F-6FEA-BE4F-B6D9-9FE6CD7CB4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1FCF99-F328-064A-B5B5-A7C5E0A4B5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3033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B7DE9B-80BA-2648-8925-E5FD3D1A35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3226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s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9B8B826-228C-3A93-2D6A-FDA88479D6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5455" y="855665"/>
            <a:ext cx="11251445" cy="479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5EB8"/>
                </a:solidFill>
              </a:defRPr>
            </a:lvl1pPr>
          </a:lstStyle>
          <a:p>
            <a:pPr lvl="0"/>
            <a:r>
              <a:rPr lang="en-US"/>
              <a:t>Slide title here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50939B-F046-CEC6-CC29-03E69FF7C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1" r="10761"/>
          <a:stretch/>
        </p:blipFill>
        <p:spPr>
          <a:xfrm>
            <a:off x="0" y="5802284"/>
            <a:ext cx="12192000" cy="1055716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61CAC7D-FC3C-1115-D7C7-98EE724D354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04852" y="1619250"/>
            <a:ext cx="5497513" cy="419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350" kern="1200">
                <a:solidFill>
                  <a:srgbClr val="36363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EF709F29-4638-4B93-0AB7-A6332DB2759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70401" y="1619250"/>
            <a:ext cx="5497513" cy="419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350" kern="1200">
                <a:solidFill>
                  <a:srgbClr val="36363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19262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ngle 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9B8B826-228C-3A93-2D6A-FDA88479D6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5455" y="855665"/>
            <a:ext cx="11251445" cy="479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5EB8"/>
                </a:solidFill>
              </a:defRPr>
            </a:lvl1pPr>
          </a:lstStyle>
          <a:p>
            <a:pPr lvl="0"/>
            <a:r>
              <a:rPr lang="en-US"/>
              <a:t>Slide title here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50939B-F046-CEC6-CC29-03E69FF7C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1" r="10761"/>
          <a:stretch/>
        </p:blipFill>
        <p:spPr>
          <a:xfrm>
            <a:off x="0" y="5802284"/>
            <a:ext cx="12192000" cy="1055716"/>
          </a:xfrm>
          <a:prstGeom prst="rect">
            <a:avLst/>
          </a:prstGeom>
        </p:spPr>
      </p:pic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AE5F5812-8517-0002-B73C-16DD7E2D084C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704851" y="1466852"/>
            <a:ext cx="11252200" cy="433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rgbClr val="363636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20771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ngle table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9B8B826-228C-3A93-2D6A-FDA88479D6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5455" y="855665"/>
            <a:ext cx="11251445" cy="479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5EB8"/>
                </a:solidFill>
              </a:defRPr>
            </a:lvl1pPr>
          </a:lstStyle>
          <a:p>
            <a:pPr lvl="0"/>
            <a:r>
              <a:rPr lang="en-US"/>
              <a:t>Slide title here</a:t>
            </a:r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50939B-F046-CEC6-CC29-03E69FF7C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1" r="10761"/>
          <a:stretch/>
        </p:blipFill>
        <p:spPr>
          <a:xfrm>
            <a:off x="0" y="5802284"/>
            <a:ext cx="12192000" cy="1055716"/>
          </a:xfrm>
          <a:prstGeom prst="rect">
            <a:avLst/>
          </a:prstGeom>
        </p:spPr>
      </p:pic>
      <p:pic>
        <p:nvPicPr>
          <p:cNvPr id="4" name="Picture 3" descr="A black and blue logo&#10;&#10;Description automatically generated">
            <a:extLst>
              <a:ext uri="{FF2B5EF4-FFF2-40B4-BE49-F238E27FC236}">
                <a16:creationId xmlns:a16="http://schemas.microsoft.com/office/drawing/2014/main" id="{06D14FCC-2335-E2EE-17BB-0DD41013D8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215" y="288194"/>
            <a:ext cx="1019699" cy="479652"/>
          </a:xfrm>
          <a:prstGeom prst="rect">
            <a:avLst/>
          </a:prstGeom>
        </p:spPr>
      </p:pic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363199B4-2A4B-016B-91DE-FBA255D98092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704851" y="1466852"/>
            <a:ext cx="11252200" cy="433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363636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1444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blue logo&#10;&#10;Description automatically generated">
            <a:extLst>
              <a:ext uri="{FF2B5EF4-FFF2-40B4-BE49-F238E27FC236}">
                <a16:creationId xmlns:a16="http://schemas.microsoft.com/office/drawing/2014/main" id="{3FF87A42-B6A4-0BD3-BED1-0B4B32CFE1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926" y="284115"/>
            <a:ext cx="1813687" cy="852355"/>
          </a:xfrm>
          <a:prstGeom prst="rect">
            <a:avLst/>
          </a:prstGeom>
        </p:spPr>
      </p:pic>
      <p:pic>
        <p:nvPicPr>
          <p:cNvPr id="10" name="Picture 9" descr="A blue curved object with black background&#10;&#10;Description automatically generated">
            <a:extLst>
              <a:ext uri="{FF2B5EF4-FFF2-40B4-BE49-F238E27FC236}">
                <a16:creationId xmlns:a16="http://schemas.microsoft.com/office/drawing/2014/main" id="{13372017-CB68-EA4F-A8BD-7D35EF15A0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3" t="-11570" r="51691" b="41395"/>
          <a:stretch/>
        </p:blipFill>
        <p:spPr>
          <a:xfrm>
            <a:off x="1" y="3735421"/>
            <a:ext cx="12192000" cy="3122578"/>
          </a:xfrm>
          <a:prstGeom prst="rect">
            <a:avLst/>
          </a:prstGeom>
        </p:spPr>
      </p:pic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34877FC-D703-B5D4-14DE-61ED2F406F68}"/>
              </a:ext>
            </a:extLst>
          </p:cNvPr>
          <p:cNvSpPr txBox="1">
            <a:spLocks/>
          </p:cNvSpPr>
          <p:nvPr userDrawn="1"/>
        </p:nvSpPr>
        <p:spPr>
          <a:xfrm>
            <a:off x="1010077" y="1818638"/>
            <a:ext cx="5486400" cy="479651"/>
          </a:xfrm>
          <a:prstGeom prst="rect">
            <a:avLst/>
          </a:prstGeom>
        </p:spPr>
        <p:txBody>
          <a:bodyPr/>
          <a:lstStyle>
            <a:lvl1pPr marL="0" indent="0" algn="l" defTabSz="91434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1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34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08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82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55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9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03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77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>
                <a:solidFill>
                  <a:srgbClr val="005EB8"/>
                </a:solidFill>
              </a:rPr>
              <a:t>Slide title here</a:t>
            </a:r>
            <a:endParaRPr lang="en-GB" sz="2100">
              <a:solidFill>
                <a:srgbClr val="005EB8"/>
              </a:solidFill>
            </a:endParaRP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BCCAD74-AB0F-B2D7-0E61-1D4AD52BAE2E}"/>
              </a:ext>
            </a:extLst>
          </p:cNvPr>
          <p:cNvSpPr txBox="1">
            <a:spLocks/>
          </p:cNvSpPr>
          <p:nvPr userDrawn="1"/>
        </p:nvSpPr>
        <p:spPr>
          <a:xfrm>
            <a:off x="1010077" y="2433785"/>
            <a:ext cx="5486400" cy="479651"/>
          </a:xfrm>
          <a:prstGeom prst="rect">
            <a:avLst/>
          </a:prstGeom>
        </p:spPr>
        <p:txBody>
          <a:bodyPr/>
          <a:lstStyle>
            <a:lvl1pPr marL="0" indent="0" algn="l" defTabSz="91434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1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34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08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82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55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9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03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77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0">
                <a:solidFill>
                  <a:srgbClr val="363636"/>
                </a:solidFill>
              </a:rPr>
              <a:t>Subtitle here</a:t>
            </a:r>
            <a:endParaRPr lang="en-GB" sz="1500" b="0">
              <a:solidFill>
                <a:srgbClr val="363636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B824039-C1F0-9965-B0CE-1197B7AEEE69}"/>
              </a:ext>
            </a:extLst>
          </p:cNvPr>
          <p:cNvCxnSpPr/>
          <p:nvPr userDrawn="1"/>
        </p:nvCxnSpPr>
        <p:spPr>
          <a:xfrm>
            <a:off x="1091444" y="2373104"/>
            <a:ext cx="28013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99693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67181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F07BCC-ABE7-85EF-90C0-36F461249B26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3" t="28991" r="10808" b="-13254"/>
          <a:stretch/>
        </p:blipFill>
        <p:spPr>
          <a:xfrm>
            <a:off x="-12998" y="3"/>
            <a:ext cx="12198500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EA96DB-6520-2728-585D-C61639ACA8FA}"/>
              </a:ext>
            </a:extLst>
          </p:cNvPr>
          <p:cNvPicPr/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9" t="10000" r="25608" b="8715"/>
          <a:stretch/>
        </p:blipFill>
        <p:spPr>
          <a:xfrm>
            <a:off x="-6499" y="2478814"/>
            <a:ext cx="12198499" cy="4379186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B3F3BB4-5C15-3A06-D246-9C2322E73960}"/>
              </a:ext>
            </a:extLst>
          </p:cNvPr>
          <p:cNvSpPr txBox="1">
            <a:spLocks/>
          </p:cNvSpPr>
          <p:nvPr userDrawn="1"/>
        </p:nvSpPr>
        <p:spPr>
          <a:xfrm>
            <a:off x="1107355" y="4668409"/>
            <a:ext cx="5486400" cy="479651"/>
          </a:xfrm>
          <a:prstGeom prst="rect">
            <a:avLst/>
          </a:prstGeom>
        </p:spPr>
        <p:txBody>
          <a:bodyPr/>
          <a:lstStyle>
            <a:lvl1pPr marL="0" indent="0" algn="l" defTabSz="91434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1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34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08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82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55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9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03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77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>
                <a:solidFill>
                  <a:srgbClr val="005EB8"/>
                </a:solidFill>
              </a:rPr>
              <a:t>Slide title here</a:t>
            </a:r>
            <a:endParaRPr lang="en-GB" sz="2100">
              <a:solidFill>
                <a:srgbClr val="005EB8"/>
              </a:solidFill>
            </a:endParaRP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8CFFCB0-5451-35D9-33DC-42965A643054}"/>
              </a:ext>
            </a:extLst>
          </p:cNvPr>
          <p:cNvSpPr txBox="1">
            <a:spLocks/>
          </p:cNvSpPr>
          <p:nvPr userDrawn="1"/>
        </p:nvSpPr>
        <p:spPr>
          <a:xfrm>
            <a:off x="1107355" y="5283554"/>
            <a:ext cx="5486400" cy="479651"/>
          </a:xfrm>
          <a:prstGeom prst="rect">
            <a:avLst/>
          </a:prstGeom>
        </p:spPr>
        <p:txBody>
          <a:bodyPr/>
          <a:lstStyle>
            <a:lvl1pPr marL="0" indent="0" algn="l" defTabSz="91434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1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34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08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82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55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9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03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77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0">
                <a:solidFill>
                  <a:srgbClr val="363636"/>
                </a:solidFill>
              </a:rPr>
              <a:t>Subtitle here</a:t>
            </a:r>
            <a:endParaRPr lang="en-GB" sz="1500" b="0">
              <a:solidFill>
                <a:srgbClr val="363636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4953658-FB06-386C-A11E-4D1B47A559C3}"/>
              </a:ext>
            </a:extLst>
          </p:cNvPr>
          <p:cNvCxnSpPr/>
          <p:nvPr userDrawn="1"/>
        </p:nvCxnSpPr>
        <p:spPr>
          <a:xfrm>
            <a:off x="1188720" y="5222873"/>
            <a:ext cx="28013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046B418-C115-5391-D5AD-A98687DC0E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6223" y="288195"/>
            <a:ext cx="1611691" cy="61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778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F07BCC-ABE7-85EF-90C0-36F461249B2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19070" r="10450" b="-3332"/>
          <a:stretch/>
        </p:blipFill>
        <p:spPr>
          <a:xfrm>
            <a:off x="0" y="3"/>
            <a:ext cx="12185501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EA96DB-6520-2728-585D-C61639ACA8FA}"/>
              </a:ext>
            </a:extLst>
          </p:cNvPr>
          <p:cNvPicPr/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9" t="10000" r="25608" b="8715"/>
          <a:stretch/>
        </p:blipFill>
        <p:spPr>
          <a:xfrm>
            <a:off x="-6499" y="2820509"/>
            <a:ext cx="12198499" cy="4379186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B3F3BB4-5C15-3A06-D246-9C2322E73960}"/>
              </a:ext>
            </a:extLst>
          </p:cNvPr>
          <p:cNvSpPr txBox="1">
            <a:spLocks/>
          </p:cNvSpPr>
          <p:nvPr userDrawn="1"/>
        </p:nvSpPr>
        <p:spPr>
          <a:xfrm>
            <a:off x="1107355" y="4668409"/>
            <a:ext cx="5486400" cy="479651"/>
          </a:xfrm>
          <a:prstGeom prst="rect">
            <a:avLst/>
          </a:prstGeom>
        </p:spPr>
        <p:txBody>
          <a:bodyPr/>
          <a:lstStyle>
            <a:lvl1pPr marL="0" indent="0" algn="l" defTabSz="91434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1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34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08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82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55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9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03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77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>
                <a:solidFill>
                  <a:srgbClr val="005EB8"/>
                </a:solidFill>
              </a:rPr>
              <a:t>Slide title here</a:t>
            </a:r>
            <a:endParaRPr lang="en-GB" sz="2100">
              <a:solidFill>
                <a:srgbClr val="005EB8"/>
              </a:solidFill>
            </a:endParaRP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8CFFCB0-5451-35D9-33DC-42965A643054}"/>
              </a:ext>
            </a:extLst>
          </p:cNvPr>
          <p:cNvSpPr txBox="1">
            <a:spLocks/>
          </p:cNvSpPr>
          <p:nvPr userDrawn="1"/>
        </p:nvSpPr>
        <p:spPr>
          <a:xfrm>
            <a:off x="1107355" y="5283554"/>
            <a:ext cx="5486400" cy="479651"/>
          </a:xfrm>
          <a:prstGeom prst="rect">
            <a:avLst/>
          </a:prstGeom>
        </p:spPr>
        <p:txBody>
          <a:bodyPr/>
          <a:lstStyle>
            <a:lvl1pPr marL="0" indent="0" algn="l" defTabSz="91434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1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34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08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82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55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9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03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77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0">
                <a:solidFill>
                  <a:srgbClr val="363636"/>
                </a:solidFill>
              </a:rPr>
              <a:t>Subtitle here</a:t>
            </a:r>
            <a:endParaRPr lang="en-GB" sz="1500" b="0">
              <a:solidFill>
                <a:srgbClr val="363636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4953658-FB06-386C-A11E-4D1B47A559C3}"/>
              </a:ext>
            </a:extLst>
          </p:cNvPr>
          <p:cNvCxnSpPr/>
          <p:nvPr userDrawn="1"/>
        </p:nvCxnSpPr>
        <p:spPr>
          <a:xfrm>
            <a:off x="1188720" y="5222873"/>
            <a:ext cx="28013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7FC247E-DE67-E44F-DB97-7E36E65B1EE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8463" y="288195"/>
            <a:ext cx="2489451" cy="94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44730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F07BCC-ABE7-85EF-90C0-36F461249B2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8" t="23412" r="3940" b="-4391"/>
          <a:stretch/>
        </p:blipFill>
        <p:spPr>
          <a:xfrm>
            <a:off x="-6497" y="14071"/>
            <a:ext cx="12191999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EA96DB-6520-2728-585D-C61639ACA8FA}"/>
              </a:ext>
            </a:extLst>
          </p:cNvPr>
          <p:cNvPicPr/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9" t="10000" r="25608" b="8715"/>
          <a:stretch/>
        </p:blipFill>
        <p:spPr>
          <a:xfrm>
            <a:off x="-6499" y="2820509"/>
            <a:ext cx="12198499" cy="4379186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B3F3BB4-5C15-3A06-D246-9C2322E73960}"/>
              </a:ext>
            </a:extLst>
          </p:cNvPr>
          <p:cNvSpPr txBox="1">
            <a:spLocks/>
          </p:cNvSpPr>
          <p:nvPr userDrawn="1"/>
        </p:nvSpPr>
        <p:spPr>
          <a:xfrm>
            <a:off x="1107355" y="4668409"/>
            <a:ext cx="5486400" cy="479651"/>
          </a:xfrm>
          <a:prstGeom prst="rect">
            <a:avLst/>
          </a:prstGeom>
        </p:spPr>
        <p:txBody>
          <a:bodyPr/>
          <a:lstStyle>
            <a:lvl1pPr marL="0" indent="0" algn="l" defTabSz="91434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1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34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08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82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55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9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03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77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>
                <a:solidFill>
                  <a:srgbClr val="005EB8"/>
                </a:solidFill>
              </a:rPr>
              <a:t>Slide title here</a:t>
            </a:r>
            <a:endParaRPr lang="en-GB" sz="2100">
              <a:solidFill>
                <a:srgbClr val="005EB8"/>
              </a:solidFill>
            </a:endParaRP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8CFFCB0-5451-35D9-33DC-42965A643054}"/>
              </a:ext>
            </a:extLst>
          </p:cNvPr>
          <p:cNvSpPr txBox="1">
            <a:spLocks/>
          </p:cNvSpPr>
          <p:nvPr userDrawn="1"/>
        </p:nvSpPr>
        <p:spPr>
          <a:xfrm>
            <a:off x="1107355" y="5283554"/>
            <a:ext cx="5486400" cy="479651"/>
          </a:xfrm>
          <a:prstGeom prst="rect">
            <a:avLst/>
          </a:prstGeom>
        </p:spPr>
        <p:txBody>
          <a:bodyPr/>
          <a:lstStyle>
            <a:lvl1pPr marL="0" indent="0" algn="l" defTabSz="91434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1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34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08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82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55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9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03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77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0">
                <a:solidFill>
                  <a:srgbClr val="363636"/>
                </a:solidFill>
              </a:rPr>
              <a:t>Subtitle here</a:t>
            </a:r>
            <a:endParaRPr lang="en-GB" sz="1500" b="0">
              <a:solidFill>
                <a:srgbClr val="363636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4953658-FB06-386C-A11E-4D1B47A559C3}"/>
              </a:ext>
            </a:extLst>
          </p:cNvPr>
          <p:cNvCxnSpPr/>
          <p:nvPr userDrawn="1"/>
        </p:nvCxnSpPr>
        <p:spPr>
          <a:xfrm>
            <a:off x="1188720" y="5222873"/>
            <a:ext cx="28013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FD5EB11-CA70-8D9C-C518-C60E26FCF29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8463" y="288195"/>
            <a:ext cx="2489451" cy="94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6455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F07BCC-ABE7-85EF-90C0-36F461249B2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2" t="17194" r="18737" b="13802"/>
          <a:stretch/>
        </p:blipFill>
        <p:spPr>
          <a:xfrm>
            <a:off x="-12998" y="3"/>
            <a:ext cx="12198499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EA96DB-6520-2728-585D-C61639ACA8FA}"/>
              </a:ext>
            </a:extLst>
          </p:cNvPr>
          <p:cNvPicPr/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9" t="10000" r="25608" b="8715"/>
          <a:stretch/>
        </p:blipFill>
        <p:spPr>
          <a:xfrm>
            <a:off x="-6499" y="2820509"/>
            <a:ext cx="12198499" cy="4379186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B3F3BB4-5C15-3A06-D246-9C2322E73960}"/>
              </a:ext>
            </a:extLst>
          </p:cNvPr>
          <p:cNvSpPr txBox="1">
            <a:spLocks/>
          </p:cNvSpPr>
          <p:nvPr userDrawn="1"/>
        </p:nvSpPr>
        <p:spPr>
          <a:xfrm>
            <a:off x="1107355" y="4668409"/>
            <a:ext cx="5486400" cy="479651"/>
          </a:xfrm>
          <a:prstGeom prst="rect">
            <a:avLst/>
          </a:prstGeom>
        </p:spPr>
        <p:txBody>
          <a:bodyPr/>
          <a:lstStyle>
            <a:lvl1pPr marL="0" indent="0" algn="l" defTabSz="91434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1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34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08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82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55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9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03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77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>
                <a:solidFill>
                  <a:srgbClr val="005EB8"/>
                </a:solidFill>
              </a:rPr>
              <a:t>Slide title here</a:t>
            </a:r>
            <a:endParaRPr lang="en-GB" sz="2100">
              <a:solidFill>
                <a:srgbClr val="005EB8"/>
              </a:solidFill>
            </a:endParaRP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8CFFCB0-5451-35D9-33DC-42965A643054}"/>
              </a:ext>
            </a:extLst>
          </p:cNvPr>
          <p:cNvSpPr txBox="1">
            <a:spLocks/>
          </p:cNvSpPr>
          <p:nvPr userDrawn="1"/>
        </p:nvSpPr>
        <p:spPr>
          <a:xfrm>
            <a:off x="1107355" y="5283554"/>
            <a:ext cx="5486400" cy="479651"/>
          </a:xfrm>
          <a:prstGeom prst="rect">
            <a:avLst/>
          </a:prstGeom>
        </p:spPr>
        <p:txBody>
          <a:bodyPr/>
          <a:lstStyle>
            <a:lvl1pPr marL="0" indent="0" algn="l" defTabSz="91434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1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34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08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82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55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9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03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77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0">
                <a:solidFill>
                  <a:srgbClr val="363636"/>
                </a:solidFill>
              </a:rPr>
              <a:t>Subtitle here</a:t>
            </a:r>
            <a:endParaRPr lang="en-GB" sz="1500" b="0">
              <a:solidFill>
                <a:srgbClr val="363636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4953658-FB06-386C-A11E-4D1B47A559C3}"/>
              </a:ext>
            </a:extLst>
          </p:cNvPr>
          <p:cNvCxnSpPr/>
          <p:nvPr userDrawn="1"/>
        </p:nvCxnSpPr>
        <p:spPr>
          <a:xfrm>
            <a:off x="1188720" y="5222873"/>
            <a:ext cx="28013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FD0F3389-421A-C8B7-265A-39F7031BE2A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8463" y="288195"/>
            <a:ext cx="2489451" cy="94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6156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F07BCC-ABE7-85EF-90C0-36F461249B2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8" t="12770" r="53" b="2968"/>
          <a:stretch/>
        </p:blipFill>
        <p:spPr>
          <a:xfrm>
            <a:off x="1" y="3"/>
            <a:ext cx="12185503" cy="6857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EA96DB-6520-2728-585D-C61639ACA8FA}"/>
              </a:ext>
            </a:extLst>
          </p:cNvPr>
          <p:cNvPicPr/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9" t="10000" r="25608" b="8715"/>
          <a:stretch/>
        </p:blipFill>
        <p:spPr>
          <a:xfrm>
            <a:off x="-6499" y="2820509"/>
            <a:ext cx="12198499" cy="4379186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B3F3BB4-5C15-3A06-D246-9C2322E73960}"/>
              </a:ext>
            </a:extLst>
          </p:cNvPr>
          <p:cNvSpPr txBox="1">
            <a:spLocks/>
          </p:cNvSpPr>
          <p:nvPr userDrawn="1"/>
        </p:nvSpPr>
        <p:spPr>
          <a:xfrm>
            <a:off x="1107355" y="4668409"/>
            <a:ext cx="5486400" cy="479651"/>
          </a:xfrm>
          <a:prstGeom prst="rect">
            <a:avLst/>
          </a:prstGeom>
        </p:spPr>
        <p:txBody>
          <a:bodyPr/>
          <a:lstStyle>
            <a:lvl1pPr marL="0" indent="0" algn="l" defTabSz="91434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1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34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08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82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55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9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03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77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>
                <a:solidFill>
                  <a:srgbClr val="005EB8"/>
                </a:solidFill>
              </a:rPr>
              <a:t>Slide title here</a:t>
            </a:r>
            <a:endParaRPr lang="en-GB" sz="2100">
              <a:solidFill>
                <a:srgbClr val="005EB8"/>
              </a:solidFill>
            </a:endParaRP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88CFFCB0-5451-35D9-33DC-42965A643054}"/>
              </a:ext>
            </a:extLst>
          </p:cNvPr>
          <p:cNvSpPr txBox="1">
            <a:spLocks/>
          </p:cNvSpPr>
          <p:nvPr userDrawn="1"/>
        </p:nvSpPr>
        <p:spPr>
          <a:xfrm>
            <a:off x="1107355" y="5283554"/>
            <a:ext cx="5486400" cy="479651"/>
          </a:xfrm>
          <a:prstGeom prst="rect">
            <a:avLst/>
          </a:prstGeom>
        </p:spPr>
        <p:txBody>
          <a:bodyPr/>
          <a:lstStyle>
            <a:lvl1pPr marL="0" indent="0" algn="l" defTabSz="91434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1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34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08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82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55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9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03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77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0">
                <a:solidFill>
                  <a:srgbClr val="363636"/>
                </a:solidFill>
              </a:rPr>
              <a:t>Subtitle here</a:t>
            </a:r>
            <a:endParaRPr lang="en-GB" sz="1500" b="0">
              <a:solidFill>
                <a:srgbClr val="363636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4953658-FB06-386C-A11E-4D1B47A559C3}"/>
              </a:ext>
            </a:extLst>
          </p:cNvPr>
          <p:cNvCxnSpPr/>
          <p:nvPr userDrawn="1"/>
        </p:nvCxnSpPr>
        <p:spPr>
          <a:xfrm>
            <a:off x="1188720" y="5222873"/>
            <a:ext cx="28013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1E1FBC1-5FE3-35EC-2796-3B747C68C21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8463" y="288195"/>
            <a:ext cx="2489451" cy="94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404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 bottom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A7F9A-C226-AF4B-BFB8-624D71295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591F195-AA9B-044F-A40E-16D0E224C9C4}"/>
              </a:ext>
            </a:extLst>
          </p:cNvPr>
          <p:cNvCxnSpPr>
            <a:cxnSpLocks/>
          </p:cNvCxnSpPr>
          <p:nvPr userDrawn="1"/>
        </p:nvCxnSpPr>
        <p:spPr>
          <a:xfrm>
            <a:off x="838200" y="1527142"/>
            <a:ext cx="10515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CD162174-8799-7849-898E-1793D18AC8BC}"/>
              </a:ext>
            </a:extLst>
          </p:cNvPr>
          <p:cNvSpPr/>
          <p:nvPr userDrawn="1"/>
        </p:nvSpPr>
        <p:spPr>
          <a:xfrm>
            <a:off x="0" y="5555976"/>
            <a:ext cx="12192000" cy="1302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45C7AA-5974-D043-8D03-3587E1A57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526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blue logo&#10;&#10;Description automatically generated">
            <a:extLst>
              <a:ext uri="{FF2B5EF4-FFF2-40B4-BE49-F238E27FC236}">
                <a16:creationId xmlns:a16="http://schemas.microsoft.com/office/drawing/2014/main" id="{3FF87A42-B6A4-0BD3-BED1-0B4B32CFE1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926" y="284115"/>
            <a:ext cx="1813687" cy="852355"/>
          </a:xfrm>
          <a:prstGeom prst="rect">
            <a:avLst/>
          </a:prstGeom>
        </p:spPr>
      </p:pic>
      <p:pic>
        <p:nvPicPr>
          <p:cNvPr id="10" name="Picture 9" descr="A blue curved object with black background&#10;&#10;Description automatically generated">
            <a:extLst>
              <a:ext uri="{FF2B5EF4-FFF2-40B4-BE49-F238E27FC236}">
                <a16:creationId xmlns:a16="http://schemas.microsoft.com/office/drawing/2014/main" id="{13372017-CB68-EA4F-A8BD-7D35EF15A0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3" t="-11570" r="51691" b="41395"/>
          <a:stretch/>
        </p:blipFill>
        <p:spPr>
          <a:xfrm>
            <a:off x="1" y="3735421"/>
            <a:ext cx="12192000" cy="3122578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650238C0-39D6-4E22-725D-F233536330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841" y="1535887"/>
            <a:ext cx="6119092" cy="479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5EB8"/>
                </a:solidFill>
              </a:defRPr>
            </a:lvl1pPr>
          </a:lstStyle>
          <a:p>
            <a:pPr lvl="0"/>
            <a:r>
              <a:rPr lang="en-US"/>
              <a:t>Slide title here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F174E00-AB2C-8D33-F606-5D4655DAEA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8841" y="2306590"/>
            <a:ext cx="6119092" cy="479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="0">
                <a:solidFill>
                  <a:srgbClr val="363636"/>
                </a:solidFill>
              </a:defRPr>
            </a:lvl1pPr>
          </a:lstStyle>
          <a:p>
            <a:pPr lvl="0"/>
            <a:r>
              <a:rPr lang="en-US"/>
              <a:t>Subtitle</a:t>
            </a:r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EA4422C-16CC-65CE-EFF4-2F37FE945D09}"/>
              </a:ext>
            </a:extLst>
          </p:cNvPr>
          <p:cNvCxnSpPr/>
          <p:nvPr userDrawn="1"/>
        </p:nvCxnSpPr>
        <p:spPr>
          <a:xfrm>
            <a:off x="1028841" y="2161771"/>
            <a:ext cx="61190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0651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27C77-AAB9-52C7-7D7A-D7FBD387785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92516298-4AC1-7F65-4071-9638C88FF763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624416" y="1916116"/>
            <a:ext cx="10943164" cy="42497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lang="en-US" sz="2700" b="1" i="0" u="none" strike="noStrike" cap="none" spc="0" baseline="0">
                <a:solidFill>
                  <a:srgbClr val="4D5C6D"/>
                </a:solidFill>
                <a:uFillTx/>
                <a:latin typeface="Arial"/>
                <a:cs typeface="Arial" pitchFamily="34"/>
              </a:defRPr>
            </a:lvl1pPr>
            <a:lvl2pPr marL="0" marR="0" lvl="1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Use this format for subtitles 27pt Arial Bold</a:t>
            </a:r>
          </a:p>
          <a:p>
            <a:pPr lvl="1"/>
            <a:r>
              <a:rPr lang="en-US"/>
              <a:t>Use this format for regular text. Text should be 20pt Arial, but can no smaller than 18pt.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802540"/>
      </p:ext>
    </p:extLst>
  </p:cSld>
  <p:clrMapOvr>
    <a:masterClrMapping/>
  </p:clrMapOvr>
  <p:hf sldNum="0"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F34E1-F571-FDBF-DCA6-1C8D3AD82C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E0D3B9F8-CE00-7DA2-F5D9-986BED98012C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624416" y="1916116"/>
            <a:ext cx="10943164" cy="42497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lang="en-US" sz="2700" b="1" i="0" u="none" strike="noStrike" cap="none" spc="0" baseline="0">
                <a:solidFill>
                  <a:srgbClr val="4D5C6D"/>
                </a:solidFill>
                <a:uFillTx/>
                <a:latin typeface="Arial"/>
                <a:cs typeface="Arial" pitchFamily="34"/>
              </a:defRPr>
            </a:lvl1pPr>
            <a:lvl2pPr marL="0" marR="0" lvl="1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</a:lstStyle>
          <a:p>
            <a:pPr lvl="0"/>
            <a:r>
              <a:rPr lang="en-US"/>
              <a:t>Use this format for subtitles 27pt Arial Bold</a:t>
            </a:r>
          </a:p>
          <a:p>
            <a:pPr lvl="1"/>
            <a:r>
              <a:rPr lang="en-US"/>
              <a:t>Use this format for regular text. Text should be 20pt Arial, but can no smaller than 18pt.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791692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93391-1C9A-82BF-4FD4-4A59145FC18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F17FFA2-020E-8A42-04A2-65DDE3AFFC7E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624416" y="1916116"/>
            <a:ext cx="10943164" cy="57678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lang="en-US" sz="2700" b="1" i="0" u="none" strike="noStrike" cap="none" spc="0" baseline="0">
                <a:solidFill>
                  <a:srgbClr val="4D5C6D"/>
                </a:solidFill>
                <a:uFillTx/>
                <a:latin typeface="Arial"/>
                <a:cs typeface="Arial" pitchFamily="34"/>
              </a:defRPr>
            </a:lvl1pPr>
            <a:lvl2pPr marL="0" marR="0" lvl="1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  <a:lvl3pPr marL="0" marR="0" lvl="1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Use this format for subtitles 27pt Arial Bold</a:t>
            </a:r>
          </a:p>
          <a:p>
            <a:pPr lvl="1"/>
            <a:endParaRPr lang="en-US"/>
          </a:p>
          <a:p>
            <a:pPr lvl="1"/>
            <a:endParaRPr lang="en-GB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751C33B3-5851-8665-6B7E-23FEDE8510FB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623392" y="2636836"/>
            <a:ext cx="10944188" cy="331310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Click to text which should be 20pt Arial – never less than 18pt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3492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with photo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E836A-950A-BAD3-1E4A-A7F1DF7F085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EEB23312-BA6A-1989-2532-E54838EB08ED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624416" y="1700811"/>
            <a:ext cx="10943164" cy="57678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lang="en-US" sz="2700" b="1" i="0" u="none" strike="noStrike" cap="none" spc="0" baseline="0">
                <a:solidFill>
                  <a:srgbClr val="4D5C6D"/>
                </a:solidFill>
                <a:uFillTx/>
                <a:latin typeface="Arial"/>
                <a:cs typeface="Arial" pitchFamily="34"/>
              </a:defRPr>
            </a:lvl1pPr>
            <a:lvl2pPr marL="0" marR="0" lvl="1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  <a:lvl3pPr marL="0" marR="0" lvl="1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GB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Use this format for subtitles 27pt Arial Bold</a:t>
            </a:r>
          </a:p>
          <a:p>
            <a:pPr lvl="1"/>
            <a:endParaRPr lang="en-US"/>
          </a:p>
          <a:p>
            <a:pPr lvl="1"/>
            <a:endParaRPr lang="en-GB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8B7FC665-FE95-8B5F-99AC-F9DF240C81E7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623392" y="2636836"/>
            <a:ext cx="10944188" cy="331310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Click to text which should be 20pt Arial – never less than 18pt</a:t>
            </a:r>
            <a:endParaRPr lang="en-GB"/>
          </a:p>
        </p:txBody>
      </p:sp>
      <p:pic>
        <p:nvPicPr>
          <p:cNvPr id="5" name="Picture 4" descr="Speech-bubble.png">
            <a:extLst>
              <a:ext uri="{FF2B5EF4-FFF2-40B4-BE49-F238E27FC236}">
                <a16:creationId xmlns:a16="http://schemas.microsoft.com/office/drawing/2014/main" id="{1CAC4AE2-CF52-0CFB-0EB3-CE21BFBB4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781" y="2187290"/>
            <a:ext cx="4333899" cy="363117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AA25A22F-3D4A-804F-D27E-47F2855E2915}"/>
              </a:ext>
            </a:extLst>
          </p:cNvPr>
          <p:cNvSpPr txBox="1">
            <a:spLocks noGrp="1"/>
          </p:cNvSpPr>
          <p:nvPr>
            <p:ph type="pic" sz="quarter" idx="4294967295"/>
          </p:nvPr>
        </p:nvSpPr>
        <p:spPr>
          <a:xfrm>
            <a:off x="7536164" y="2492901"/>
            <a:ext cx="3613151" cy="272528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lang="en-GB" sz="3200" b="1" i="0" u="none" strike="noStrike" cap="none" spc="0" baseline="0">
                <a:solidFill>
                  <a:srgbClr val="4D5C6D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15878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E773C-9B32-6A01-D70E-80212AD04E0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727E3F-46D6-499F-0B00-D457E665B3D5}"/>
              </a:ext>
            </a:extLst>
          </p:cNvPr>
          <p:cNvSpPr txBox="1">
            <a:spLocks noGrp="1"/>
          </p:cNvSpPr>
          <p:nvPr>
            <p:ph sz="quarter" idx="4294967295"/>
          </p:nvPr>
        </p:nvSpPr>
        <p:spPr>
          <a:xfrm>
            <a:off x="609603" y="1844820"/>
            <a:ext cx="109728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0" marR="0" lvl="0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lang="en-US" sz="2700" b="1" i="0" u="none" strike="noStrike" cap="none" spc="0" baseline="0">
                <a:solidFill>
                  <a:srgbClr val="4D5C6D"/>
                </a:solidFill>
                <a:uFillTx/>
                <a:latin typeface="Arial Rounded MT Bold" pitchFamily="34"/>
                <a:cs typeface="Arial" pitchFamily="34"/>
              </a:defRPr>
            </a:lvl1pPr>
            <a:lvl2pPr marL="0" marR="0" lvl="1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  <a:lvl3pPr marL="0" marR="0" lvl="1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Click here to add subtitle if you need one</a:t>
            </a:r>
          </a:p>
          <a:p>
            <a:pPr lvl="1"/>
            <a:endParaRPr lang="en-US"/>
          </a:p>
          <a:p>
            <a:pPr lvl="1"/>
            <a:r>
              <a:rPr lang="en-US"/>
              <a:t>Add your text in here – Arial 20pt – never go smaller than 18pt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3187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2A7FCE-7EAD-E6A1-802C-EFDFDFF9F80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enter title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B315BB-8BCE-E354-D9AD-D120A20A326C}"/>
              </a:ext>
            </a:extLst>
          </p:cNvPr>
          <p:cNvSpPr txBox="1">
            <a:spLocks noGrp="1"/>
          </p:cNvSpPr>
          <p:nvPr>
            <p:ph sz="quarter" idx="4294967295"/>
          </p:nvPr>
        </p:nvSpPr>
        <p:spPr>
          <a:xfrm>
            <a:off x="609603" y="1844820"/>
            <a:ext cx="109728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0" marR="0" lvl="0" indent="0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lang="en-US" sz="3200" b="1" i="0" u="none" strike="noStrike" cap="none" spc="0" baseline="0">
                <a:solidFill>
                  <a:srgbClr val="4D5C6D"/>
                </a:solidFill>
                <a:uFillTx/>
                <a:latin typeface="Arial" pitchFamily="34"/>
                <a:cs typeface="Arial" pitchFamily="34"/>
              </a:defRPr>
            </a:lvl1pPr>
            <a:lvl2pPr marL="0" marR="0" lvl="1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  <a:lvl3pPr marL="0" marR="0" lvl="1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3pPr>
          </a:lstStyle>
          <a:p>
            <a:pPr lvl="0"/>
            <a:r>
              <a:rPr lang="en-US"/>
              <a:t>Click here to add subtitle if you need one</a:t>
            </a:r>
          </a:p>
          <a:p>
            <a:pPr lvl="1"/>
            <a:endParaRPr lang="en-US"/>
          </a:p>
          <a:p>
            <a:pPr lvl="1"/>
            <a:r>
              <a:rPr lang="en-US"/>
              <a:t>Add your text in here – Arial 20pt – never go smaller than 18pt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94116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7F959-3DE1-5407-AD25-9951BF0F5D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3082" y="4406905"/>
            <a:ext cx="10363196" cy="1362071"/>
          </a:xfrm>
        </p:spPr>
        <p:txBody>
          <a:bodyPr anchor="t"/>
          <a:lstStyle>
            <a:lvl1pPr>
              <a:defRPr sz="4000" b="1" cap="all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5C181-2D48-2078-FEC0-BC5ACFF79C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63082" y="2906713"/>
            <a:ext cx="10363196" cy="15001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en-US" sz="2000" b="1" i="0" u="none" strike="noStrike" cap="none" spc="0" baseline="0">
                <a:solidFill>
                  <a:srgbClr val="898989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CFDDC-FBB4-2870-711A-6146B03AD36D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609603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F56E587A-F48D-4358-8525-7CF8FEF538D5}" type="datetime1">
              <a:rPr lang="en-GB"/>
              <a:pPr lvl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ECC4E-2DA0-572E-2018-11763D9F494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AC9EF-E4C4-58BC-233E-C7239DF8E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BD0DB4E3-367D-4918-ABB0-A8ED2FB7F3C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002793"/>
      </p:ext>
    </p:extLst>
  </p:cSld>
  <p:clrMapOvr>
    <a:masterClrMapping/>
  </p:clrMapOvr>
  <p:hf sldNum="0"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B9B8B-277A-C06C-2263-E282F89A3FB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1E0E2-25EE-FCBB-DB3A-373407051C68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609603" y="1600200"/>
            <a:ext cx="5384801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lang="en-US" b="1" i="0" u="none" strike="noStrike" cap="none" spc="0" baseline="0">
                <a:solidFill>
                  <a:srgbClr val="4D5C6D"/>
                </a:solidFill>
                <a:uFillTx/>
                <a:latin typeface="Arial" pitchFamily="34"/>
                <a:cs typeface="Arial" pitchFamily="34"/>
              </a:defRPr>
            </a:lvl1pPr>
            <a:lvl2pPr marL="0" marR="0" lvl="1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  <a:lvl3pPr marL="0" marR="0" lvl="2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3pPr>
            <a:lvl4pPr marL="0" marR="0" lvl="3" indent="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4pPr>
            <a:lvl5pPr marL="0" marR="0" lvl="4" indent="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F0A4F0-66B9-14AD-35C3-106FE15452C2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6197602" y="1600200"/>
            <a:ext cx="5384801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lang="en-US" b="1" i="0" u="none" strike="noStrike" cap="none" spc="0" baseline="0">
                <a:solidFill>
                  <a:srgbClr val="4D5C6D"/>
                </a:solidFill>
                <a:uFillTx/>
                <a:latin typeface="Arial" pitchFamily="34"/>
                <a:cs typeface="Arial" pitchFamily="34"/>
              </a:defRPr>
            </a:lvl1pPr>
            <a:lvl2pPr marL="0" marR="0" lvl="1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  <a:lvl3pPr marL="0" marR="0" lvl="2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3pPr>
            <a:lvl4pPr marL="0" marR="0" lvl="3" indent="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4pPr>
            <a:lvl5pPr marL="0" marR="0" lvl="4" indent="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lang="en-US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4CC53-8D76-DA5D-1DC0-DB85687F45B3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609603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D675C2D3-8BFA-441A-8B14-E83BE921AE92}" type="datetime1">
              <a:rPr lang="en-GB"/>
              <a:pPr lvl="0"/>
              <a:t>15/01/2025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FDAC7-8C58-B82F-2466-8F363998F55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D5407-8F0E-AA8A-C879-E3315BA71A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B1D0EA20-D5BF-47D6-B7D5-ED794216A34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184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D0392-FA0D-8B9F-4325-06C88212B11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622FDA-EBFA-0BD7-DD66-78A7C0B1AF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603" y="1535113"/>
            <a:ext cx="5386913" cy="639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lang="en-US" sz="2400" b="1" i="0" u="none" strike="noStrike" cap="none" spc="0" baseline="0">
                <a:solidFill>
                  <a:srgbClr val="4D5C6D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6D824-4F73-52C3-68E1-DADC3AAAFE18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609603" y="2174872"/>
            <a:ext cx="5386913" cy="395128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lang="en-US" sz="2400" b="1" i="0" u="none" strike="noStrike" cap="none" spc="0" baseline="0">
                <a:solidFill>
                  <a:srgbClr val="4D5C6D"/>
                </a:solidFill>
                <a:uFillTx/>
                <a:latin typeface="Arial" pitchFamily="34"/>
                <a:cs typeface="Arial" pitchFamily="34"/>
              </a:defRPr>
            </a:lvl1pPr>
            <a:lvl2pPr marL="0" marR="0" lvl="1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  <a:lvl3pPr marL="0" marR="0" lvl="2" indent="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lang="en-US" sz="18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3pPr>
            <a:lvl4pPr marL="0" marR="0" lvl="3" indent="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lang="en-US" sz="16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4pPr>
            <a:lvl5pPr marL="0" marR="0" lvl="4" indent="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lang="en-US" sz="16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6AA5D3-1154-9D3E-F83F-3AEF9C53A7A3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4" cy="6397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lang="en-US" sz="2400" b="1" i="0" u="none" strike="noStrike" cap="none" spc="0" baseline="0">
                <a:solidFill>
                  <a:srgbClr val="4D5C6D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565426-2918-62DB-578D-B24471C8E4AC}"/>
              </a:ext>
            </a:extLst>
          </p:cNvPr>
          <p:cNvSpPr txBox="1">
            <a:spLocks noGrp="1"/>
          </p:cNvSpPr>
          <p:nvPr>
            <p:ph sz="quarter" idx="4"/>
          </p:nvPr>
        </p:nvSpPr>
        <p:spPr>
          <a:xfrm>
            <a:off x="6193368" y="2174872"/>
            <a:ext cx="5389034" cy="395128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/>
              <a:defRPr lang="en-US" sz="2400" b="1" i="0" u="none" strike="noStrike" cap="none" spc="0" baseline="0">
                <a:solidFill>
                  <a:srgbClr val="4D5C6D"/>
                </a:solidFill>
                <a:uFillTx/>
                <a:latin typeface="Arial" pitchFamily="34"/>
                <a:cs typeface="Arial" pitchFamily="34"/>
              </a:defRPr>
            </a:lvl1pPr>
            <a:lvl2pPr marL="0" marR="0" lvl="1" indent="0" fontAlgn="auto">
              <a:lnSpc>
                <a:spcPct val="100000"/>
              </a:lnSpc>
              <a:spcAft>
                <a:spcPts val="0"/>
              </a:spcAft>
              <a:buNone/>
              <a:tabLst/>
              <a:defRPr lang="en-US" sz="20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2pPr>
            <a:lvl3pPr marL="0" marR="0" lvl="2" indent="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lang="en-US" sz="18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3pPr>
            <a:lvl4pPr marL="0" marR="0" lvl="3" indent="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lang="en-US" sz="16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4pPr>
            <a:lvl5pPr marL="0" marR="0" lvl="4" indent="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lang="en-US" sz="1600" b="0" i="0" u="none" strike="noStrike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8EC316-DADA-A9CE-D319-1D4D36D0B743}"/>
              </a:ext>
            </a:extLst>
          </p:cNvPr>
          <p:cNvSpPr txBox="1">
            <a:spLocks noGrp="1"/>
          </p:cNvSpPr>
          <p:nvPr>
            <p:ph type="dt" sz="quarter" idx="7"/>
          </p:nvPr>
        </p:nvSpPr>
        <p:spPr>
          <a:xfrm>
            <a:off x="609603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BF4991DA-E993-4501-9AC1-F774DB892CC5}" type="datetime1">
              <a:rPr lang="en-GB"/>
              <a:pPr lvl="0"/>
              <a:t>15/01/2025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9DBE9B-65A1-284F-E6B6-B2B84B76E47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117AD3-0CF0-BCCE-8686-52C901CACC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CB8ED038-EAFB-4BC2-8440-657B10C698C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423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78.xml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17" Type="http://schemas.openxmlformats.org/officeDocument/2006/relationships/image" Target="../media/image19.jpeg"/><Relationship Id="rId2" Type="http://schemas.openxmlformats.org/officeDocument/2006/relationships/slideLayout" Target="../slideLayouts/slideLayout92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FD44454-5751-0F45-BF0A-7FFB481E3E7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AA2D44-78DF-F04F-98DD-7402C4955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13719"/>
            <a:ext cx="8984530" cy="1009651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extrusionClr>
              <a:schemeClr val="accent1">
                <a:lumMod val="60000"/>
                <a:lumOff val="40000"/>
              </a:schemeClr>
            </a:extrusionClr>
            <a:contourClr>
              <a:schemeClr val="accent3"/>
            </a:contourClr>
          </a:sp3d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A70CE-1CA8-3745-BA04-662404E80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98481"/>
            <a:ext cx="10515600" cy="41784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022A7E0-4F78-F748-8959-A0ECBB4A9709}"/>
              </a:ext>
            </a:extLst>
          </p:cNvPr>
          <p:cNvSpPr txBox="1">
            <a:spLocks/>
          </p:cNvSpPr>
          <p:nvPr userDrawn="1"/>
        </p:nvSpPr>
        <p:spPr>
          <a:xfrm>
            <a:off x="838200" y="1432874"/>
            <a:ext cx="10515600" cy="282804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9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75" r:id="rId4"/>
    <p:sldLayoutId id="2147483718" r:id="rId5"/>
    <p:sldLayoutId id="2147483774" r:id="rId6"/>
    <p:sldLayoutId id="2147483722" r:id="rId7"/>
    <p:sldLayoutId id="2147483719" r:id="rId8"/>
    <p:sldLayoutId id="2147483724" r:id="rId9"/>
    <p:sldLayoutId id="2147483720" r:id="rId10"/>
    <p:sldLayoutId id="2147483721" r:id="rId11"/>
    <p:sldLayoutId id="214748372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 spc="-12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16781D01-0D0E-4C96-8B62-5773F8F69A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D29AD18D-7603-4E3A-B389-62C1E1AAE6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8E303-0C1D-4986-9B46-B7A950409D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72FBF15-072A-4CAD-90D4-5EB8F3E002BF}" type="datetime1">
              <a:rPr lang="en-GB"/>
              <a:pPr>
                <a:defRPr/>
              </a:pPr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1B7FE8-92D2-4442-9F04-58731F8AD3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D1383-6289-407C-93AA-AB5D739F66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19C5A02-C309-4F20-85A5-8B5BA63538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959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EBF99D-CC5B-3086-D175-BD7324F4C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ECC370-BB14-55E3-2DE7-8A6983013C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3D0CA-8B77-CE67-D502-ACBAF90EBA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F89C1D-BB60-4DAE-B60B-B5BCC2446A86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A2FD4-32C4-398D-BCB9-B0520880B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9DD9D-6544-E5FC-C890-EC4DACAD66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7E613C-23FB-4381-A448-8EFE923BD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002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FD44454-5751-0F45-BF0A-7FFB481E3E74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AA2D44-78DF-F04F-98DD-7402C4955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13719"/>
            <a:ext cx="8984530" cy="1009651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extrusionClr>
              <a:schemeClr val="accent1">
                <a:lumMod val="60000"/>
                <a:lumOff val="40000"/>
              </a:schemeClr>
            </a:extrusionClr>
            <a:contourClr>
              <a:schemeClr val="accent3"/>
            </a:contourClr>
          </a:sp3d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A70CE-1CA8-3745-BA04-662404E80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98481"/>
            <a:ext cx="10515600" cy="41784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022A7E0-4F78-F748-8959-A0ECBB4A9709}"/>
              </a:ext>
            </a:extLst>
          </p:cNvPr>
          <p:cNvSpPr txBox="1">
            <a:spLocks/>
          </p:cNvSpPr>
          <p:nvPr/>
        </p:nvSpPr>
        <p:spPr>
          <a:xfrm>
            <a:off x="838200" y="1432874"/>
            <a:ext cx="10515600" cy="282804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14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 spc="-12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FEEE0A-ABD1-F2AF-6F3E-A08685BF2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5787F0-AB68-3D38-6D23-8234F77A1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A4121-7A73-6F03-6053-14C6CB307A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C27EE3D-8D61-4FD7-AD8B-6F576CDB6039}" type="datetimeFigureOut">
              <a:rPr lang="en-GB" smtClean="0"/>
              <a:pPr/>
              <a:t>15/01/2025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7510C-90F1-585D-CC46-A4CB4F111D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E2F66-8908-1B38-497E-5B416F1313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68ADAB1-71B1-46B9-B3D5-0CBACA01A5B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34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77" r:id="rId7"/>
    <p:sldLayoutId id="2147483788" r:id="rId8"/>
    <p:sldLayoutId id="2147483778" r:id="rId9"/>
    <p:sldLayoutId id="2147483776" r:id="rId10"/>
    <p:sldLayoutId id="2147483779" r:id="rId11"/>
    <p:sldLayoutId id="2147483789" r:id="rId12"/>
    <p:sldLayoutId id="2147483790" r:id="rId13"/>
    <p:sldLayoutId id="214748378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6258F-E179-4C03-8DC4-BAFFE9A83359}" type="datetimeFigureOut">
              <a:rPr lang="en-GB" smtClean="0"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30BF51-25D7-4A7B-8B5E-1EDB041CED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694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B888FA-400B-8B28-4084-2285D38BB77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6" t="28257" r="25370" b="17962"/>
          <a:stretch/>
        </p:blipFill>
        <p:spPr>
          <a:xfrm>
            <a:off x="1" y="2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E379E4-5BD8-9C8D-CFE5-002AE9FF85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9" t="10000" r="25608" b="8715"/>
          <a:stretch/>
        </p:blipFill>
        <p:spPr>
          <a:xfrm>
            <a:off x="-6499" y="2478814"/>
            <a:ext cx="12198499" cy="43791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69165E-5201-2866-A4E8-5BEBE7EFAA63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8463" y="288195"/>
            <a:ext cx="2489451" cy="945521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82C30F7-246F-F161-31C7-7F9950D73C90}"/>
              </a:ext>
            </a:extLst>
          </p:cNvPr>
          <p:cNvSpPr txBox="1">
            <a:spLocks/>
          </p:cNvSpPr>
          <p:nvPr userDrawn="1"/>
        </p:nvSpPr>
        <p:spPr>
          <a:xfrm>
            <a:off x="1107355" y="4668409"/>
            <a:ext cx="5486400" cy="479651"/>
          </a:xfrm>
          <a:prstGeom prst="rect">
            <a:avLst/>
          </a:prstGeom>
        </p:spPr>
        <p:txBody>
          <a:bodyPr/>
          <a:lstStyle>
            <a:lvl1pPr marL="0" indent="0" algn="l" defTabSz="91434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1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34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08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82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55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9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03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77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>
                <a:solidFill>
                  <a:srgbClr val="005EB8"/>
                </a:solidFill>
              </a:rPr>
              <a:t>Slide title here</a:t>
            </a:r>
            <a:endParaRPr lang="en-GB" sz="2100">
              <a:solidFill>
                <a:srgbClr val="005EB8"/>
              </a:solidFill>
            </a:endParaRP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B412BD68-1933-A7C3-19E8-464614330A0C}"/>
              </a:ext>
            </a:extLst>
          </p:cNvPr>
          <p:cNvSpPr txBox="1">
            <a:spLocks/>
          </p:cNvSpPr>
          <p:nvPr userDrawn="1"/>
        </p:nvSpPr>
        <p:spPr>
          <a:xfrm>
            <a:off x="1107355" y="5283554"/>
            <a:ext cx="5486400" cy="479651"/>
          </a:xfrm>
          <a:prstGeom prst="rect">
            <a:avLst/>
          </a:prstGeom>
        </p:spPr>
        <p:txBody>
          <a:bodyPr/>
          <a:lstStyle>
            <a:lvl1pPr marL="0" indent="0" algn="l" defTabSz="91434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761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2934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108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282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455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29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03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977" indent="-228587" algn="l" defTabSz="9143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b="0">
                <a:solidFill>
                  <a:srgbClr val="363636"/>
                </a:solidFill>
              </a:rPr>
              <a:t>Subtitle here</a:t>
            </a:r>
            <a:endParaRPr lang="en-GB" sz="1500" b="0">
              <a:solidFill>
                <a:srgbClr val="363636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3CB2D4D-07EC-F0E7-8D15-3D2E8AEED5E4}"/>
              </a:ext>
            </a:extLst>
          </p:cNvPr>
          <p:cNvCxnSpPr/>
          <p:nvPr userDrawn="1"/>
        </p:nvCxnSpPr>
        <p:spPr>
          <a:xfrm>
            <a:off x="1188720" y="5222873"/>
            <a:ext cx="28013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752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</p:sldLayoutIdLst>
  <p:txStyles>
    <p:titleStyle>
      <a:lvl1pPr algn="l" defTabSz="685761" rtl="0" eaLnBrk="1" latinLnBrk="0" hangingPunct="1">
        <a:lnSpc>
          <a:spcPct val="90000"/>
        </a:lnSpc>
        <a:spcBef>
          <a:spcPct val="0"/>
        </a:spcBef>
        <a:buNone/>
        <a:defRPr sz="1732" b="1" kern="1200">
          <a:solidFill>
            <a:srgbClr val="005E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0" indent="-171440" algn="l" defTabSz="68576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1" indent="-171440" algn="l" defTabSz="68576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1" indent="-171440" algn="l" defTabSz="68576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81" indent="-171440" algn="l" defTabSz="68576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62" indent="-171440" algn="l" defTabSz="68576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41" indent="-171440" algn="l" defTabSz="68576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22" indent="-171440" algn="l" defTabSz="68576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02" indent="-171440" algn="l" defTabSz="68576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83" indent="-171440" algn="l" defTabSz="68576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1" algn="l" defTabSz="68576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1" algn="l" defTabSz="68576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1" algn="l" defTabSz="68576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21" algn="l" defTabSz="68576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02" algn="l" defTabSz="68576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82" algn="l" defTabSz="68576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63" algn="l" defTabSz="68576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43" algn="l" defTabSz="68576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Background wave-02-01.jpg">
            <a:extLst>
              <a:ext uri="{FF2B5EF4-FFF2-40B4-BE49-F238E27FC236}">
                <a16:creationId xmlns:a16="http://schemas.microsoft.com/office/drawing/2014/main" id="{4815EDB4-14BA-CC29-B9E1-7E9126EA5C0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55421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E49F756-8464-75FE-BF88-76683C297E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3" y="40466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enter title</a:t>
            </a:r>
            <a:endParaRPr lang="en-GB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7A40FC3-E7B0-6DC3-40FD-66340CDD452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07431" y="5991386"/>
            <a:ext cx="2784311" cy="866613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97BC"/>
          </a:solidFill>
          <a:uFillTx/>
          <a:latin typeface="Arial Rounded MT Bold" pitchFamily="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ice.org.uk/guidance/cg161/chapter/recommendations#multifactorial-assessment-or-multifactorial-falls-risk-assessment" TargetMode="External"/><Relationship Id="rId1" Type="http://schemas.openxmlformats.org/officeDocument/2006/relationships/slideLayout" Target="../slideLayouts/slideLayout7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7.xml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pngimg.com/png/85229-text-photography-question-interrogation-communication-stock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Relationship Id="rId4" Type="http://schemas.openxmlformats.org/officeDocument/2006/relationships/hyperlink" Target="https://creativecommons.org/licenses/by-nc/3.0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522AC-61AE-1647-B222-ECAE2AF29E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Health Innovation East Midlands: Falls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788FCE-A727-554C-8E53-9E6647D29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 fontScale="70000" lnSpcReduction="20000"/>
          </a:bodyPr>
          <a:lstStyle/>
          <a:p>
            <a:r>
              <a:rPr lang="en-US"/>
              <a:t>Sophie Mason, Senior Innovation Lead</a:t>
            </a:r>
          </a:p>
          <a:p>
            <a:r>
              <a:rPr lang="en-US" sz="1600"/>
              <a:t>15th January 2025</a:t>
            </a:r>
            <a:endParaRPr lang="en-US" sz="16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5419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9712CC-B6CD-0178-0461-C1BF064A77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What were the goals?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6405F-071B-1E45-F44F-1664AE3F821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GB" sz="1800"/>
              <a:t>To standardise how medicines are reviewed within pharmacy / medical teams following an inpatient fall.</a:t>
            </a:r>
          </a:p>
          <a:p>
            <a:endParaRPr lang="en-GB" sz="1800"/>
          </a:p>
          <a:p>
            <a:r>
              <a:rPr lang="en-GB" sz="1800"/>
              <a:t>To raise awareness of medicines as a contributing factor to falls.</a:t>
            </a:r>
          </a:p>
          <a:p>
            <a:endParaRPr lang="en-GB" sz="1800"/>
          </a:p>
          <a:p>
            <a:r>
              <a:rPr lang="en-GB" sz="1800"/>
              <a:t>To gather themes and areas for learning relating to medicines and falls.</a:t>
            </a:r>
          </a:p>
          <a:p>
            <a:endParaRPr lang="en-GB" sz="1800"/>
          </a:p>
          <a:p>
            <a:r>
              <a:rPr lang="en-GB" sz="1800"/>
              <a:t>To develop teaching and encourage medicines to be considered as part of holistic care in falls prevention and management.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760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Why target falls?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2156049" y="1795549"/>
            <a:ext cx="1845144" cy="16752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NICE</a:t>
            </a: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4971721" y="1795549"/>
            <a:ext cx="1845144" cy="16752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685761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kern="1200">
                <a:solidFill>
                  <a:srgbClr val="363636"/>
                </a:solidFill>
                <a:latin typeface="+mn-lt"/>
                <a:ea typeface="+mn-ea"/>
                <a:cs typeface="+mn-cs"/>
              </a:defRPr>
            </a:lvl1pPr>
            <a:lvl2pPr marL="514321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760" indent="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081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2962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841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722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602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483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500"/>
              <a:t>British Geriatric Society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3516566" y="3751811"/>
            <a:ext cx="1845144" cy="16752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685761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kern="1200">
                <a:solidFill>
                  <a:srgbClr val="363636"/>
                </a:solidFill>
                <a:latin typeface="+mn-lt"/>
                <a:ea typeface="+mn-ea"/>
                <a:cs typeface="+mn-cs"/>
              </a:defRPr>
            </a:lvl1pPr>
            <a:lvl2pPr marL="514321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760" indent="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081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2962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841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722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602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483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500"/>
              <a:t>World Falls Taskforce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7684012" y="1795549"/>
            <a:ext cx="1845144" cy="16752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685761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kern="1200">
                <a:solidFill>
                  <a:srgbClr val="363636"/>
                </a:solidFill>
                <a:latin typeface="+mn-lt"/>
                <a:ea typeface="+mn-ea"/>
                <a:cs typeface="+mn-cs"/>
              </a:defRPr>
            </a:lvl1pPr>
            <a:lvl2pPr marL="514321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760" indent="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081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2962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841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722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602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483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500"/>
              <a:t>NOGG</a:t>
            </a: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6412166" y="3751811"/>
            <a:ext cx="1845144" cy="16752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l" defTabSz="685761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kern="1200">
                <a:solidFill>
                  <a:srgbClr val="363636"/>
                </a:solidFill>
                <a:latin typeface="+mn-lt"/>
                <a:ea typeface="+mn-ea"/>
                <a:cs typeface="+mn-cs"/>
              </a:defRPr>
            </a:lvl1pPr>
            <a:lvl2pPr marL="514321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760" indent="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081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2962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841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722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602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483" indent="-171440" algn="l" defTabSz="685761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500"/>
              <a:t>Financial, Medico-legal, and moral need</a:t>
            </a:r>
          </a:p>
        </p:txBody>
      </p:sp>
    </p:spTree>
    <p:extLst>
      <p:ext uri="{BB962C8B-B14F-4D97-AF65-F5344CB8AC3E}">
        <p14:creationId xmlns:p14="http://schemas.microsoft.com/office/powerpoint/2010/main" val="199911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Why target falls?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algn="l"/>
            <a:r>
              <a:rPr lang="en-GB" sz="1800" b="0" i="0">
                <a:solidFill>
                  <a:srgbClr val="0E0E0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‘Ensure that any </a:t>
            </a:r>
            <a:r>
              <a:rPr lang="en-GB" sz="1800" b="0" i="0" u="sng">
                <a:solidFill>
                  <a:srgbClr val="005EA5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multifactorial assessment</a:t>
            </a:r>
            <a:r>
              <a:rPr lang="en-GB" sz="1800" b="0" i="0">
                <a:solidFill>
                  <a:srgbClr val="0E0E0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identifies the patient's individual risk factors for falling in hospital that can be treated, improved or managed during their expected stay’</a:t>
            </a:r>
            <a:r>
              <a:rPr lang="en-GB" sz="1800" b="0" i="0" baseline="30000">
                <a:solidFill>
                  <a:srgbClr val="0E0E0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en-GB" sz="1800" b="0" i="0">
              <a:solidFill>
                <a:srgbClr val="0E0E0E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spcAft>
                <a:spcPts val="0"/>
              </a:spcAft>
            </a:pPr>
            <a:endParaRPr lang="en-GB" b="1" i="0">
              <a:effectLst/>
              <a:latin typeface="interfaceregular-bold"/>
            </a:endParaRPr>
          </a:p>
          <a:p>
            <a:pPr algn="l">
              <a:spcAft>
                <a:spcPts val="0"/>
              </a:spcAft>
            </a:pPr>
            <a:r>
              <a:rPr lang="en-GB" b="1" i="0">
                <a:effectLst/>
                <a:latin typeface="interfaceregular-bold"/>
              </a:rPr>
              <a:t>BMJ Best Practice (Frailty):</a:t>
            </a:r>
          </a:p>
          <a:p>
            <a:pPr lvl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b="0" i="0">
                <a:effectLst/>
                <a:latin typeface="Arial" panose="020B0604020202020204" pitchFamily="34" charset="0"/>
              </a:rPr>
              <a:t>Diagnose and treat any sustained trauma.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600" b="0" i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Establish and manage the cause of predisposing factors to fall.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600" b="0" i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Conduct a structured medication review.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600" b="0" i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Prevent complications of fall.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600" b="0" i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Prevent future falls.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1600" b="0" i="0">
                <a:effectLst/>
                <a:latin typeface="Arial" panose="020B0604020202020204" pitchFamily="34" charset="0"/>
              </a:rPr>
              <a:t>Arrange for multi-disciplinary team assessment prior to hospital discharge</a:t>
            </a:r>
            <a:r>
              <a:rPr lang="en-GB" sz="1600" b="0" i="0" baseline="30000">
                <a:effectLst/>
                <a:latin typeface="Arial" panose="020B0604020202020204" pitchFamily="34" charset="0"/>
              </a:rPr>
              <a:t>2</a:t>
            </a:r>
          </a:p>
          <a:p>
            <a:pPr marL="342881" lvl="1" indent="0">
              <a:buNone/>
            </a:pPr>
            <a:endParaRPr lang="en-GB" sz="1600" b="0" i="0">
              <a:effectLst/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GB" sz="1300" baseline="30000"/>
              <a:t>1</a:t>
            </a:r>
            <a:r>
              <a:rPr lang="en-GB" sz="1300"/>
              <a:t>NICE [CG161]: Falls in older people: assessing risk and prevention 12 June 2013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GB" sz="1300" baseline="30000"/>
              <a:t>2</a:t>
            </a:r>
            <a:r>
              <a:rPr lang="en-GB" sz="1300"/>
              <a:t>BMJ Best Practice: Frailty. Last reviewed Dec 24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242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089548" y="766581"/>
            <a:ext cx="8365671" cy="479651"/>
          </a:xfrm>
        </p:spPr>
        <p:txBody>
          <a:bodyPr/>
          <a:lstStyle/>
          <a:p>
            <a:r>
              <a:rPr lang="en-GB"/>
              <a:t>And for your patient…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2089548" y="1246231"/>
            <a:ext cx="8445449" cy="4365538"/>
          </a:xfr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3494BA"/>
              </a:buClr>
              <a:buSzPct val="100000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Distress and anxiety / reduced confidence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3494BA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depression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3494BA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impaired rehabilitation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3494BA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increased lengths of hospital stay / higher rates of discharge to long-term institutional care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3494BA"/>
              </a:buClr>
              <a:buSzPct val="100000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Physical trauma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3494BA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Bruising, bleeding (including intracranial)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3494BA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Bone fracture (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wrist, hip, rib, facial, skull)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3494BA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Pain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3494BA"/>
              </a:buClr>
              <a:buSzPct val="100000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Secondary effects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3494BA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Long lie at home</a:t>
            </a:r>
          </a:p>
          <a:p>
            <a:pPr marL="566928" marR="0" lvl="2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3494BA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Hypothermia</a:t>
            </a:r>
          </a:p>
          <a:p>
            <a:pPr marL="566928" marR="0" lvl="2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3494BA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Burns</a:t>
            </a:r>
          </a:p>
          <a:p>
            <a:pPr marL="566928" marR="0" lvl="2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3494BA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Muscle damage → raised CK → AKI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rgbClr val="3494BA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Infection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3494BA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those sustaining a hip fracture: 20% will enter long-term care in the first year after fracture, and there is an increased one-year mortality of between 18% and 33%</a:t>
            </a:r>
          </a:p>
          <a:p>
            <a:pPr marL="91440" marR="0" lvl="0" indent="-9144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3494BA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Fear of falling is a positive risk factor for future falls.</a:t>
            </a:r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59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CBD9A8-0EBA-EC12-F43F-944102C6C2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44966" y="523156"/>
            <a:ext cx="8365671" cy="479651"/>
          </a:xfrm>
        </p:spPr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27C115F-D76B-FE42-BFAB-7A6CDAC5923D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2454210" y="1536028"/>
            <a:ext cx="7053683" cy="37859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90650B-62DE-ADFA-2BEF-9D98B0347C49}"/>
              </a:ext>
            </a:extLst>
          </p:cNvPr>
          <p:cNvSpPr txBox="1"/>
          <p:nvPr/>
        </p:nvSpPr>
        <p:spPr>
          <a:xfrm>
            <a:off x="2964873" y="5464730"/>
            <a:ext cx="6920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/>
              <a:t>NICE guidance was published 2013.</a:t>
            </a:r>
          </a:p>
          <a:p>
            <a:r>
              <a:rPr lang="en-GB" sz="1200"/>
              <a:t>Falls are not ‘just one of those things’ – with targeted intervention we can proactively reduce. </a:t>
            </a:r>
          </a:p>
        </p:txBody>
      </p:sp>
      <p:pic>
        <p:nvPicPr>
          <p:cNvPr id="10" name="Graphic 9" descr="Arrow Down with solid fill">
            <a:extLst>
              <a:ext uri="{FF2B5EF4-FFF2-40B4-BE49-F238E27FC236}">
                <a16:creationId xmlns:a16="http://schemas.microsoft.com/office/drawing/2014/main" id="{DD9C1B7C-B498-C2D0-86E8-796CCD23F3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53527" y="1910659"/>
            <a:ext cx="688109" cy="68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638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How does it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2089547" y="1335316"/>
            <a:ext cx="8365671" cy="4448665"/>
          </a:xfrm>
        </p:spPr>
        <p:txBody>
          <a:bodyPr/>
          <a:lstStyle/>
          <a:p>
            <a:r>
              <a:rPr lang="en-GB" sz="1800"/>
              <a:t>1. Lead pharmacist receives Datix reports of all falls reported within NUH.</a:t>
            </a:r>
          </a:p>
          <a:p>
            <a:r>
              <a:rPr lang="en-GB" sz="1800"/>
              <a:t>2. With help from colleague, triages falls to filter any patients who have come to moderate, severe or catastrophic harm while in our care.</a:t>
            </a:r>
          </a:p>
          <a:p>
            <a:r>
              <a:rPr lang="en-GB" sz="1800"/>
              <a:t>3. Where possible, ward or specialist pharmacist in that area tasked to review medicines in the light of the fall and injury.</a:t>
            </a:r>
          </a:p>
          <a:p>
            <a:pPr lvl="1"/>
            <a:r>
              <a:rPr lang="en-GB" sz="1500"/>
              <a:t>Encourage ownership and patient / physician involvement in any review</a:t>
            </a:r>
          </a:p>
          <a:p>
            <a:pPr lvl="1"/>
            <a:r>
              <a:rPr lang="en-GB" sz="1500"/>
              <a:t>Where not possible lead pharmacist will support (but may be remotely)</a:t>
            </a:r>
          </a:p>
          <a:p>
            <a:pPr lvl="1"/>
            <a:r>
              <a:rPr lang="en-GB" sz="1500"/>
              <a:t>Developed a proforma to guide what should be included in a structured meds review – ‘learning by doing’.</a:t>
            </a:r>
          </a:p>
          <a:p>
            <a:r>
              <a:rPr lang="en-GB" sz="1800"/>
              <a:t>4. Changes to medicines are actioned or requested via GP if more appropriate. </a:t>
            </a:r>
          </a:p>
          <a:p>
            <a:r>
              <a:rPr lang="en-GB" sz="1800"/>
              <a:t>5. Any learning / themes recorded.</a:t>
            </a:r>
          </a:p>
          <a:p>
            <a:endParaRPr lang="en-GB"/>
          </a:p>
          <a:p>
            <a:r>
              <a:rPr lang="en-GB" sz="1800"/>
              <a:t>Outcome and learning embedded in formal case reviews (including duty of candour, SI or coroners’ investigations).</a:t>
            </a:r>
          </a:p>
          <a:p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765115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2104688" y="1611313"/>
            <a:ext cx="8350530" cy="4323974"/>
          </a:xfr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3494BA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Currently the service is not funded / commissioned but absorbed into usual clinical work. Struggling with capacity, increased awareness of what we do!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3494BA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3494BA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Inefficient method of filtering out patients for review, including checking imaging requests after any fall.</a:t>
            </a:r>
          </a:p>
          <a:p>
            <a:pPr marL="555487" lvl="2" indent="-182880" defTabSz="914400">
              <a:spcBef>
                <a:spcPts val="200"/>
              </a:spcBef>
              <a:spcAft>
                <a:spcPts val="400"/>
              </a:spcAft>
              <a:buClr>
                <a:srgbClr val="3494BA"/>
              </a:buClr>
              <a:buFont typeface="Calibri" pitchFamily="34" charset="0"/>
              <a:buChar char="◦"/>
              <a:defRPr/>
            </a:pPr>
            <a:r>
              <a:rPr kumimoji="0" lang="en-GB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Currently setting up dashboard to assist, but this may involve delays as some incidents get upgraded following investigations.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3494BA"/>
              </a:buClr>
              <a:buSzTx/>
              <a:buFont typeface="Calibri" pitchFamily="34" charset="0"/>
              <a:buChar char="◦"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3494BA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Reactive – does not pick up patients who have not sustained injury but remain at risk of future falls and harm. </a:t>
            </a:r>
          </a:p>
          <a:p>
            <a:pPr marL="857221" lvl="1" indent="-342900" defTabSz="914400">
              <a:spcBef>
                <a:spcPts val="1200"/>
              </a:spcBef>
              <a:spcAft>
                <a:spcPts val="200"/>
              </a:spcAft>
              <a:buClr>
                <a:srgbClr val="3494BA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GB" sz="1600"/>
              <a:t>capacity does not allow every patient fall to have a centralised review, but continue to encourage local review for those coming to low or no harm or who are at risk of falling</a:t>
            </a:r>
          </a:p>
          <a:p>
            <a:pPr marL="857221" lvl="1" indent="-342900" defTabSz="914400">
              <a:spcBef>
                <a:spcPts val="1200"/>
              </a:spcBef>
              <a:spcAft>
                <a:spcPts val="200"/>
              </a:spcAft>
              <a:buClr>
                <a:srgbClr val="3494BA"/>
              </a:buClr>
              <a:buSzPct val="100000"/>
              <a:buFont typeface="Wingdings" panose="05000000000000000000" pitchFamily="2" charset="2"/>
              <a:buChar char="§"/>
              <a:defRPr/>
            </a:pPr>
            <a:endParaRPr kumimoji="0" lang="en-GB" sz="23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3680301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089547" y="804390"/>
            <a:ext cx="8365671" cy="479651"/>
          </a:xfrm>
        </p:spPr>
        <p:txBody>
          <a:bodyPr/>
          <a:lstStyle/>
          <a:p>
            <a:r>
              <a:rPr lang="en-GB"/>
              <a:t>Specific interventions and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2089547" y="1363484"/>
            <a:ext cx="8365671" cy="4481916"/>
          </a:xfr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3494BA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Contributed to coroner’s cases and SI investigations (with both learning and commending positive care)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3494BA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Fed into directorate governance where use of new hypnotics in hospital was linked to several falls</a:t>
            </a:r>
          </a:p>
          <a:p>
            <a:pPr marL="555487" lvl="2" indent="-182880" defTabSz="914400">
              <a:spcBef>
                <a:spcPts val="200"/>
              </a:spcBef>
              <a:spcAft>
                <a:spcPts val="400"/>
              </a:spcAft>
              <a:buClr>
                <a:srgbClr val="3494BA"/>
              </a:buClr>
              <a:buFont typeface="Calibri" pitchFamily="34" charset="0"/>
              <a:buChar char="◦"/>
              <a:defRPr/>
            </a:pPr>
            <a:r>
              <a:rPr kumimoji="0" lang="en-GB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Along with primary care colleagues developed APC guidance on use of hypnotics</a:t>
            </a:r>
          </a:p>
          <a:p>
            <a:pPr marL="555487" lvl="2" indent="-182880" defTabSz="914400">
              <a:spcBef>
                <a:spcPts val="200"/>
              </a:spcBef>
              <a:spcAft>
                <a:spcPts val="400"/>
              </a:spcAft>
              <a:buClr>
                <a:srgbClr val="3494BA"/>
              </a:buClr>
              <a:buFont typeface="Calibri" pitchFamily="34" charset="0"/>
              <a:buChar char="◦"/>
              <a:defRPr/>
            </a:pPr>
            <a:r>
              <a:rPr kumimoji="0" lang="en-GB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Developed ‘sleep hygiene in hospital’ guide to support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3494BA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Delivered teaching on medicines and falls to pharmacy, nursing, therapy and primary care teams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3494BA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Contributed to MDT learning for holistic care </a:t>
            </a:r>
            <a:r>
              <a:rPr kumimoji="0" lang="en-GB" sz="20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eg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making nursing / physio staff aware of key medicines that may highlight a patient needing additional supervision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3494BA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Developed relationships with directorate level safety teams which has opened opportunities to support more globally with medicines safety and harm-free care.</a:t>
            </a:r>
          </a:p>
          <a:p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2456789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54F52E-8652-D20B-08BF-FBA84ACB31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Positive outcomes /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1E725-D34D-5DC9-D460-900974FCE8F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089547" y="1431072"/>
            <a:ext cx="8335388" cy="3995857"/>
          </a:xfrm>
        </p:spPr>
        <p:txBody>
          <a:bodyPr/>
          <a:lstStyle/>
          <a:p>
            <a:r>
              <a:rPr lang="en-GB" sz="1800"/>
              <a:t>We can’t prevent every fall, but….</a:t>
            </a:r>
          </a:p>
          <a:p>
            <a:endParaRPr lang="en-GB" sz="1800"/>
          </a:p>
          <a:p>
            <a:r>
              <a:rPr lang="en-GB" sz="1800"/>
              <a:t>Ability to make patients safe as soon as possible during their hospital stay</a:t>
            </a:r>
          </a:p>
          <a:p>
            <a:endParaRPr lang="en-GB" sz="1800"/>
          </a:p>
          <a:p>
            <a:r>
              <a:rPr lang="en-GB" sz="1800"/>
              <a:t>Embeds learning / standardise review of medicines post fall</a:t>
            </a:r>
          </a:p>
          <a:p>
            <a:pPr lvl="1"/>
            <a:r>
              <a:rPr lang="en-GB" sz="1500"/>
              <a:t>Promoting application to all clinical areas (not just within HCOP)</a:t>
            </a:r>
          </a:p>
          <a:p>
            <a:pPr lvl="1"/>
            <a:r>
              <a:rPr lang="en-GB" sz="1500"/>
              <a:t>Proactive support for colleagues in Haematology / Oncology </a:t>
            </a:r>
          </a:p>
          <a:p>
            <a:pPr lvl="1"/>
            <a:endParaRPr lang="en-GB" sz="1500"/>
          </a:p>
          <a:p>
            <a:r>
              <a:rPr lang="en-GB" sz="1800"/>
              <a:t>Allows structured and specific feedback to hospital and primary care teams</a:t>
            </a:r>
          </a:p>
          <a:p>
            <a:endParaRPr lang="en-GB" sz="1800"/>
          </a:p>
          <a:p>
            <a:r>
              <a:rPr lang="en-GB" sz="1800"/>
              <a:t>Opportunity to recognise and share positive interventions and pre-emptive care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176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CDBF6E-3BFC-8FCB-59F8-4F8B8669A0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The future…?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D76F7-DE2B-2D33-2F5A-B3BAF94A173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GB" sz="1800"/>
              <a:t>Starting work to refine findings from the last 4 years </a:t>
            </a:r>
          </a:p>
          <a:p>
            <a:pPr lvl="2"/>
            <a:r>
              <a:rPr lang="en-GB" err="1"/>
              <a:t>eg</a:t>
            </a:r>
            <a:r>
              <a:rPr lang="en-GB"/>
              <a:t> most common medicines contributing to falls , proportion of falls reviewed that resulted in change to medicines.</a:t>
            </a:r>
          </a:p>
          <a:p>
            <a:pPr lvl="2"/>
            <a:endParaRPr lang="en-GB"/>
          </a:p>
          <a:p>
            <a:r>
              <a:rPr lang="en-GB" sz="1800"/>
              <a:t>Supported by established Frailty pharmacy team who offer more proactive review for patients admitted via frailty pathway. </a:t>
            </a:r>
          </a:p>
          <a:p>
            <a:pPr lvl="1"/>
            <a:r>
              <a:rPr lang="en-GB" sz="1500"/>
              <a:t>Considering how to in-reach to ‘at risk’ patients in other directorates and upskill others</a:t>
            </a:r>
          </a:p>
          <a:p>
            <a:pPr lvl="1"/>
            <a:endParaRPr lang="en-GB" sz="1500"/>
          </a:p>
          <a:p>
            <a:r>
              <a:rPr lang="en-GB" sz="1800"/>
              <a:t>Linking into bone health teams and promoting fracture prevention</a:t>
            </a:r>
          </a:p>
          <a:p>
            <a:endParaRPr lang="en-GB" sz="1800"/>
          </a:p>
          <a:p>
            <a:r>
              <a:rPr lang="en-GB" sz="1800"/>
              <a:t>Consider if the programme is sustainable in its current form with current lack of funding / capacity, and what the most efficient way to deliver may look like in future.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029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02CCF-1F90-8191-DD2A-C97C1AE61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8481"/>
            <a:ext cx="5981054" cy="4178481"/>
          </a:xfrm>
        </p:spPr>
        <p:txBody>
          <a:bodyPr>
            <a:normAutofit fontScale="85000" lnSpcReduction="20000"/>
          </a:bodyPr>
          <a:lstStyle/>
          <a:p>
            <a:pPr fontAlgn="base">
              <a:lnSpc>
                <a:spcPct val="120000"/>
              </a:lnSpc>
            </a:pPr>
            <a:r>
              <a:rPr lang="en-GB" sz="2800"/>
              <a:t>One of </a:t>
            </a:r>
            <a:r>
              <a:rPr lang="en-GB" sz="2800">
                <a:solidFill>
                  <a:srgbClr val="EC008C"/>
                </a:solidFill>
              </a:rPr>
              <a:t>15 health innovation networks across England</a:t>
            </a:r>
            <a:r>
              <a:rPr lang="en-US" sz="2800"/>
              <a:t>​, we are the East Midlands NHS innovation arm.</a:t>
            </a:r>
            <a:endParaRPr lang="en-GB" sz="2800">
              <a:effectLst/>
              <a:ea typeface="Times New Roman" panose="02020603050405020304" pitchFamily="18" charset="0"/>
            </a:endParaRPr>
          </a:p>
          <a:p>
            <a:pPr fontAlgn="base">
              <a:lnSpc>
                <a:spcPct val="120000"/>
              </a:lnSpc>
            </a:pPr>
            <a:r>
              <a:rPr lang="en-GB" sz="2800">
                <a:ea typeface="Times New Roman" panose="02020603050405020304" pitchFamily="18" charset="0"/>
              </a:rPr>
              <a:t>With </a:t>
            </a:r>
            <a:r>
              <a:rPr lang="en-GB" sz="2800">
                <a:solidFill>
                  <a:srgbClr val="EC008C"/>
                </a:solidFill>
                <a:effectLst/>
                <a:ea typeface="Times New Roman" panose="02020603050405020304" pitchFamily="18" charset="0"/>
              </a:rPr>
              <a:t>10 years expertise </a:t>
            </a:r>
            <a:r>
              <a:rPr lang="en-GB" sz="2800">
                <a:effectLst/>
                <a:ea typeface="Times New Roman" panose="02020603050405020304" pitchFamily="18" charset="0"/>
              </a:rPr>
              <a:t>at adoption of transformative technologies and pathways, via our pipeline we help </a:t>
            </a:r>
            <a:r>
              <a:rPr lang="en-GB" sz="2800">
                <a:solidFill>
                  <a:schemeClr val="accent1"/>
                </a:solidFill>
                <a:effectLst/>
                <a:ea typeface="Times New Roman" panose="02020603050405020304" pitchFamily="18" charset="0"/>
              </a:rPr>
              <a:t>identify and import</a:t>
            </a:r>
            <a:r>
              <a:rPr lang="en-GB" sz="2800">
                <a:effectLst/>
                <a:ea typeface="Times New Roman" panose="02020603050405020304" pitchFamily="18" charset="0"/>
              </a:rPr>
              <a:t> solutions to their challenges</a:t>
            </a:r>
          </a:p>
          <a:p>
            <a:pPr fontAlgn="base">
              <a:lnSpc>
                <a:spcPct val="120000"/>
              </a:lnSpc>
            </a:pPr>
            <a:r>
              <a:rPr lang="en-GB" sz="2800"/>
              <a:t>We are funded by the NHS – our core support and services are </a:t>
            </a:r>
            <a:r>
              <a:rPr lang="en-GB" sz="2800">
                <a:solidFill>
                  <a:schemeClr val="accent1"/>
                </a:solidFill>
              </a:rPr>
              <a:t>free to local NHS partners</a:t>
            </a:r>
            <a:endParaRPr lang="en-GB" sz="2400">
              <a:solidFill>
                <a:schemeClr val="accent1"/>
              </a:solidFill>
            </a:endParaRPr>
          </a:p>
        </p:txBody>
      </p:sp>
      <p:sp>
        <p:nvSpPr>
          <p:cNvPr id="4" name="Title 16">
            <a:extLst>
              <a:ext uri="{FF2B5EF4-FFF2-40B4-BE49-F238E27FC236}">
                <a16:creationId xmlns:a16="http://schemas.microsoft.com/office/drawing/2014/main" id="{4CEAA0A2-8ACD-8768-869A-96A43E8C3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4325"/>
            <a:ext cx="8985250" cy="1009650"/>
          </a:xfrm>
        </p:spPr>
        <p:txBody>
          <a:bodyPr>
            <a:normAutofit/>
          </a:bodyPr>
          <a:lstStyle/>
          <a:p>
            <a:r>
              <a:rPr lang="en-US"/>
              <a:t>Our support and expertise</a:t>
            </a:r>
          </a:p>
        </p:txBody>
      </p:sp>
      <p:pic>
        <p:nvPicPr>
          <p:cNvPr id="6" name="Picture 5" descr="A map of england with different logos&#10;&#10;Description automatically generated">
            <a:extLst>
              <a:ext uri="{FF2B5EF4-FFF2-40B4-BE49-F238E27FC236}">
                <a16:creationId xmlns:a16="http://schemas.microsoft.com/office/drawing/2014/main" id="{3174914E-DAE2-6F58-C2FA-1169A7ACF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6788" y="1611866"/>
            <a:ext cx="4857718" cy="470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076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053091" y="1498997"/>
            <a:ext cx="8438584" cy="2771304"/>
          </a:xfrm>
        </p:spPr>
        <p:txBody>
          <a:bodyPr/>
          <a:lstStyle/>
          <a:p>
            <a:endParaRPr lang="en-GB"/>
          </a:p>
          <a:p>
            <a:endParaRPr lang="en-GB"/>
          </a:p>
          <a:p>
            <a:endParaRPr lang="en-GB"/>
          </a:p>
          <a:p>
            <a:pPr algn="ctr"/>
            <a:endParaRPr lang="en-GB" sz="3600"/>
          </a:p>
        </p:txBody>
      </p:sp>
      <p:pic>
        <p:nvPicPr>
          <p:cNvPr id="4" name="Picture 2" descr="Opportunities Stock Photos, Images and Backgrounds for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511" y="1094475"/>
            <a:ext cx="6160979" cy="4107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887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A5345-979F-DD8C-7006-4586BD77EF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3082" y="1865723"/>
            <a:ext cx="10363196" cy="1362071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en-GB" sz="3600">
                <a:solidFill>
                  <a:srgbClr val="009999"/>
                </a:solidFill>
                <a:latin typeface="Aptos Display" pitchFamily="34"/>
              </a:rPr>
              <a:t>Strategies for delivering Falls improvement</a:t>
            </a:r>
            <a:br>
              <a:rPr lang="en-GB" sz="3200"/>
            </a:br>
            <a:endParaRPr lang="en-GB" sz="32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396E29-611B-2890-ECFE-44E87E40F284}"/>
              </a:ext>
            </a:extLst>
          </p:cNvPr>
          <p:cNvSpPr txBox="1">
            <a:spLocks noGrp="1"/>
          </p:cNvSpPr>
          <p:nvPr>
            <p:ph type="body" idx="1"/>
          </p:nvPr>
        </p:nvSpPr>
        <p:spPr/>
        <p:txBody>
          <a:bodyPr anchorCtr="1"/>
          <a:lstStyle/>
          <a:p>
            <a:pPr lvl="0" algn="ctr"/>
            <a:r>
              <a:rPr lang="en-GB" sz="2400"/>
              <a:t>Steph O’Connell</a:t>
            </a:r>
          </a:p>
          <a:p>
            <a:pPr lvl="0" algn="ctr"/>
            <a:r>
              <a:rPr lang="en-GB"/>
              <a:t> AHP Lead and Clinical Director, </a:t>
            </a:r>
          </a:p>
          <a:p>
            <a:pPr lvl="0" algn="ctr"/>
            <a:r>
              <a:rPr lang="en-GB"/>
              <a:t>Community Health Services, Leicestershire Partnership Trust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29"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73D78-3CD9-B6CB-8B5F-016538BE5D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3" y="404667"/>
            <a:ext cx="10972800" cy="637327"/>
          </a:xfrm>
          <a:solidFill>
            <a:srgbClr val="009999"/>
          </a:solidFill>
        </p:spPr>
        <p:txBody>
          <a:bodyPr anchorCtr="1">
            <a:normAutofit fontScale="90000"/>
          </a:bodyPr>
          <a:lstStyle/>
          <a:p>
            <a:pPr lvl="0" algn="ctr"/>
            <a:br>
              <a:rPr lang="en-GB" sz="3600">
                <a:solidFill>
                  <a:srgbClr val="FFFFFF"/>
                </a:solidFill>
              </a:rPr>
            </a:br>
            <a:r>
              <a:rPr lang="en-GB" sz="3600">
                <a:solidFill>
                  <a:srgbClr val="FFFFFF"/>
                </a:solidFill>
              </a:rPr>
              <a:t>Background to LPT</a:t>
            </a:r>
            <a:br>
              <a:rPr lang="en-GB" sz="3600">
                <a:solidFill>
                  <a:srgbClr val="FFFFFF"/>
                </a:solidFill>
              </a:rPr>
            </a:b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C8BA66-0182-D141-49DC-180949AF59D8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609593" y="1041995"/>
            <a:ext cx="10943164" cy="46080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>
              <a:buSzPct val="100000"/>
              <a:buFont typeface="Arial" pitchFamily="34"/>
            </a:pPr>
            <a:r>
              <a:rPr lang="en-GB" sz="2600">
                <a:solidFill>
                  <a:srgbClr val="000000"/>
                </a:solidFill>
                <a:latin typeface="Calibri"/>
              </a:rPr>
              <a:t>Community Trust with 3 directorates – each with different Falls issues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E5FB30E-1D6C-E40C-20E0-3CF668B465EE}"/>
              </a:ext>
            </a:extLst>
          </p:cNvPr>
          <p:cNvSpPr/>
          <p:nvPr/>
        </p:nvSpPr>
        <p:spPr>
          <a:xfrm>
            <a:off x="1212110" y="2358786"/>
            <a:ext cx="2870786" cy="2585356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70AD47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12 wards over 7 hospital sites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Frail elderly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Rehab + medical step down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D2A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7686D92-03B6-3B38-2399-981E33D6B147}"/>
              </a:ext>
            </a:extLst>
          </p:cNvPr>
          <p:cNvSpPr/>
          <p:nvPr/>
        </p:nvSpPr>
        <p:spPr>
          <a:xfrm>
            <a:off x="4766291" y="2337526"/>
            <a:ext cx="2870786" cy="2585356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4472C4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Adult Mental Health 15 inpatient areas over 2 sites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MH services for older people 4x wards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Huntingdon’s Disease Unit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B8F283A-9EF1-53A5-ACDD-B304BB05ADEA}"/>
              </a:ext>
            </a:extLst>
          </p:cNvPr>
          <p:cNvSpPr/>
          <p:nvPr/>
        </p:nvSpPr>
        <p:spPr>
          <a:xfrm>
            <a:off x="8289849" y="2358786"/>
            <a:ext cx="2870786" cy="2564087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ED7D31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CAMHS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Eating Disorder Units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Learning Disability Units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27DBE7B-D393-DE84-E652-1346655EBE57}"/>
              </a:ext>
            </a:extLst>
          </p:cNvPr>
          <p:cNvSpPr/>
          <p:nvPr/>
        </p:nvSpPr>
        <p:spPr>
          <a:xfrm>
            <a:off x="1456977" y="1963738"/>
            <a:ext cx="2381051" cy="395048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70AD47"/>
          </a:solidFill>
          <a:ln w="12701" cap="flat">
            <a:solidFill>
              <a:srgbClr val="2B4719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Community Health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F19CDB4-BAE0-8DCE-3152-2427F0A4143B}"/>
              </a:ext>
            </a:extLst>
          </p:cNvPr>
          <p:cNvSpPr/>
          <p:nvPr/>
        </p:nvSpPr>
        <p:spPr>
          <a:xfrm>
            <a:off x="4995851" y="1942478"/>
            <a:ext cx="2381051" cy="395048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Mental Health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017C995-70F0-B4A5-F462-4BF94A98C856}"/>
              </a:ext>
            </a:extLst>
          </p:cNvPr>
          <p:cNvSpPr/>
          <p:nvPr/>
        </p:nvSpPr>
        <p:spPr>
          <a:xfrm>
            <a:off x="8534716" y="1942478"/>
            <a:ext cx="2381051" cy="395048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6C4F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FYPC LDA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11212-BE05-7896-E6A3-E4862CE189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3" y="404667"/>
            <a:ext cx="10972800" cy="884700"/>
          </a:xfrm>
          <a:solidFill>
            <a:srgbClr val="009999"/>
          </a:solidFill>
        </p:spPr>
        <p:txBody>
          <a:bodyPr anchorCtr="1"/>
          <a:lstStyle/>
          <a:p>
            <a:pPr lvl="0" algn="ctr"/>
            <a:r>
              <a:rPr lang="en-GB">
                <a:solidFill>
                  <a:srgbClr val="FFFFFF"/>
                </a:solidFill>
              </a:rPr>
              <a:t>Falls Performance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43056B-DC15-EBDF-EDB9-233EDC4BDF04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609603" y="1369259"/>
            <a:ext cx="10943164" cy="4119481"/>
          </a:xfrm>
          <a:prstGeom prst="rect">
            <a:avLst/>
          </a:prstGeom>
          <a:solidFill>
            <a:srgbClr val="FFFFFF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endParaRPr lang="en-GB"/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6A32424C-87A3-5430-4423-06B338C25A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577" t="34533" r="3303" b="19596"/>
          <a:stretch>
            <a:fillRect/>
          </a:stretch>
        </p:blipFill>
        <p:spPr>
          <a:xfrm>
            <a:off x="691432" y="1512920"/>
            <a:ext cx="4071210" cy="1977828"/>
          </a:xfrm>
          <a:prstGeom prst="rect">
            <a:avLst/>
          </a:prstGeom>
          <a:noFill/>
          <a:ln w="19046" cap="flat">
            <a:solidFill>
              <a:srgbClr val="5B9BD5"/>
            </a:solidFill>
            <a:prstDash val="solid"/>
            <a:miter/>
          </a:ln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A8A86A36-E5C1-219C-8F0F-02F7A31CF7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592" t="35023" r="3273" b="19584"/>
          <a:stretch>
            <a:fillRect/>
          </a:stretch>
        </p:blipFill>
        <p:spPr>
          <a:xfrm>
            <a:off x="3989938" y="3036164"/>
            <a:ext cx="3811283" cy="1831671"/>
          </a:xfrm>
          <a:prstGeom prst="rect">
            <a:avLst/>
          </a:prstGeom>
          <a:noFill/>
          <a:ln w="19046" cap="flat">
            <a:solidFill>
              <a:srgbClr val="5B9BD5"/>
            </a:solidFill>
            <a:prstDash val="solid"/>
            <a:miter/>
          </a:ln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D321DA02-C2F8-73AE-8529-9DCD844DDE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221" t="11351" r="6482" b="44507"/>
          <a:stretch>
            <a:fillRect/>
          </a:stretch>
        </p:blipFill>
        <p:spPr>
          <a:xfrm>
            <a:off x="7355461" y="4245879"/>
            <a:ext cx="4212119" cy="1678847"/>
          </a:xfrm>
          <a:prstGeom prst="rect">
            <a:avLst/>
          </a:prstGeom>
          <a:noFill/>
          <a:ln w="19046" cap="flat">
            <a:solidFill>
              <a:srgbClr val="5B9BD5"/>
            </a:solidFill>
            <a:prstDash val="solid"/>
            <a:miter/>
          </a:ln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941F7E70-5F92-6907-8589-A20900AC6691}"/>
              </a:ext>
            </a:extLst>
          </p:cNvPr>
          <p:cNvSpPr/>
          <p:nvPr/>
        </p:nvSpPr>
        <p:spPr>
          <a:xfrm>
            <a:off x="8243316" y="3466024"/>
            <a:ext cx="2191935" cy="451594"/>
          </a:xfrm>
          <a:prstGeom prst="rect">
            <a:avLst/>
          </a:prstGeom>
          <a:solidFill>
            <a:srgbClr val="FFFFFF"/>
          </a:solidFill>
          <a:ln w="19046" cap="flat">
            <a:solidFill>
              <a:srgbClr val="C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0" i="1" u="none" strike="noStrike" kern="1200" cap="none" spc="0" baseline="0">
                <a:solidFill>
                  <a:srgbClr val="C00000"/>
                </a:solidFill>
                <a:uFillTx/>
                <a:latin typeface="Calibri"/>
              </a:rPr>
              <a:t>Investigations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9C50579F-DB99-9BF7-FBD3-A306A8BD704B}"/>
              </a:ext>
            </a:extLst>
          </p:cNvPr>
          <p:cNvSpPr/>
          <p:nvPr/>
        </p:nvSpPr>
        <p:spPr>
          <a:xfrm>
            <a:off x="935367" y="3964116"/>
            <a:ext cx="1392951" cy="563526"/>
          </a:xfrm>
          <a:prstGeom prst="rect">
            <a:avLst/>
          </a:prstGeom>
          <a:solidFill>
            <a:srgbClr val="FFFFFF"/>
          </a:solidFill>
          <a:ln w="19046" cap="flat">
            <a:solidFill>
              <a:srgbClr val="FF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0" i="1" u="none" strike="noStrike" kern="1200" cap="none" spc="0" baseline="0">
                <a:solidFill>
                  <a:srgbClr val="FF0000"/>
                </a:solidFill>
                <a:uFillTx/>
                <a:latin typeface="Calibri"/>
              </a:rPr>
              <a:t>Audits</a:t>
            </a: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7712C9A0-5CA3-4EBB-5B4D-B9D728F46B70}"/>
              </a:ext>
            </a:extLst>
          </p:cNvPr>
          <p:cNvSpPr/>
          <p:nvPr/>
        </p:nvSpPr>
        <p:spPr>
          <a:xfrm>
            <a:off x="7299271" y="2125248"/>
            <a:ext cx="1888089" cy="512832"/>
          </a:xfrm>
          <a:prstGeom prst="rect">
            <a:avLst/>
          </a:prstGeom>
          <a:solidFill>
            <a:srgbClr val="FFFFFF"/>
          </a:solidFill>
          <a:ln w="19046" cap="flat">
            <a:solidFill>
              <a:srgbClr val="0070C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000" b="0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Benchmarking</a:t>
            </a:r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648481B2-3D0A-11A8-F641-281B1288807F}"/>
              </a:ext>
            </a:extLst>
          </p:cNvPr>
          <p:cNvSpPr/>
          <p:nvPr/>
        </p:nvSpPr>
        <p:spPr>
          <a:xfrm>
            <a:off x="5042175" y="1613705"/>
            <a:ext cx="1706819" cy="90086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FF"/>
          </a:solidFill>
          <a:ln w="19046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0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Policies</a:t>
            </a:r>
          </a:p>
        </p:txBody>
      </p:sp>
      <p:sp>
        <p:nvSpPr>
          <p:cNvPr id="11" name="Isosceles Triangle 14">
            <a:extLst>
              <a:ext uri="{FF2B5EF4-FFF2-40B4-BE49-F238E27FC236}">
                <a16:creationId xmlns:a16="http://schemas.microsoft.com/office/drawing/2014/main" id="{392CFCB6-92AE-033A-66CC-D486EF53B078}"/>
              </a:ext>
            </a:extLst>
          </p:cNvPr>
          <p:cNvSpPr/>
          <p:nvPr/>
        </p:nvSpPr>
        <p:spPr>
          <a:xfrm>
            <a:off x="9677250" y="1957218"/>
            <a:ext cx="1594887" cy="114558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47352"/>
              <a:gd name="f8" fmla="+- 0 0 -360"/>
              <a:gd name="f9" fmla="+- 0 0 -270"/>
              <a:gd name="f10" fmla="+- 0 0 -180"/>
              <a:gd name="f11" fmla="+- 0 0 -90"/>
              <a:gd name="f12" fmla="abs f3"/>
              <a:gd name="f13" fmla="abs f4"/>
              <a:gd name="f14" fmla="abs f5"/>
              <a:gd name="f15" fmla="*/ f8 f0 1"/>
              <a:gd name="f16" fmla="*/ f9 f0 1"/>
              <a:gd name="f17" fmla="*/ f10 f0 1"/>
              <a:gd name="f18" fmla="*/ f11 f0 1"/>
              <a:gd name="f19" fmla="?: f12 f3 1"/>
              <a:gd name="f20" fmla="?: f13 f4 1"/>
              <a:gd name="f21" fmla="?: f14 f5 1"/>
              <a:gd name="f22" fmla="*/ f15 1 f2"/>
              <a:gd name="f23" fmla="*/ f16 1 f2"/>
              <a:gd name="f24" fmla="*/ f17 1 f2"/>
              <a:gd name="f25" fmla="*/ f18 1 f2"/>
              <a:gd name="f26" fmla="*/ f19 1 21600"/>
              <a:gd name="f27" fmla="*/ f20 1 21600"/>
              <a:gd name="f28" fmla="*/ 21600 f19 1"/>
              <a:gd name="f29" fmla="*/ 21600 f20 1"/>
              <a:gd name="f30" fmla="+- f22 0 f1"/>
              <a:gd name="f31" fmla="+- f23 0 f1"/>
              <a:gd name="f32" fmla="+- f24 0 f1"/>
              <a:gd name="f33" fmla="+- f25 0 f1"/>
              <a:gd name="f34" fmla="min f27 f26"/>
              <a:gd name="f35" fmla="*/ f28 1 f21"/>
              <a:gd name="f36" fmla="*/ f29 1 f21"/>
              <a:gd name="f37" fmla="val f35"/>
              <a:gd name="f38" fmla="val f36"/>
              <a:gd name="f39" fmla="*/ f6 f34 1"/>
              <a:gd name="f40" fmla="+- f38 0 f6"/>
              <a:gd name="f41" fmla="+- f37 0 f6"/>
              <a:gd name="f42" fmla="*/ f38 f34 1"/>
              <a:gd name="f43" fmla="*/ f37 f34 1"/>
              <a:gd name="f44" fmla="*/ f40 1 2"/>
              <a:gd name="f45" fmla="*/ f41 1 2"/>
              <a:gd name="f46" fmla="*/ f41 f7 1"/>
              <a:gd name="f47" fmla="+- f6 f44 0"/>
              <a:gd name="f48" fmla="*/ f46 1 200000"/>
              <a:gd name="f49" fmla="*/ f46 1 100000"/>
              <a:gd name="f50" fmla="+- f48 f45 0"/>
              <a:gd name="f51" fmla="*/ f48 f34 1"/>
              <a:gd name="f52" fmla="*/ f47 f34 1"/>
              <a:gd name="f53" fmla="*/ f49 f34 1"/>
              <a:gd name="f54" fmla="*/ f50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3" y="f39"/>
              </a:cxn>
              <a:cxn ang="f31">
                <a:pos x="f51" y="f52"/>
              </a:cxn>
              <a:cxn ang="f32">
                <a:pos x="f39" y="f42"/>
              </a:cxn>
              <a:cxn ang="f32">
                <a:pos x="f53" y="f42"/>
              </a:cxn>
              <a:cxn ang="f32">
                <a:pos x="f43" y="f42"/>
              </a:cxn>
              <a:cxn ang="f33">
                <a:pos x="f54" y="f52"/>
              </a:cxn>
            </a:cxnLst>
            <a:rect l="f51" t="f52" r="f54" b="f42"/>
            <a:pathLst>
              <a:path>
                <a:moveTo>
                  <a:pt x="f39" y="f42"/>
                </a:moveTo>
                <a:lnTo>
                  <a:pt x="f53" y="f39"/>
                </a:lnTo>
                <a:lnTo>
                  <a:pt x="f43" y="f42"/>
                </a:lnTo>
                <a:close/>
              </a:path>
            </a:pathLst>
          </a:custGeom>
          <a:solidFill>
            <a:srgbClr val="FFFFFF"/>
          </a:solidFill>
          <a:ln w="19046" cap="flat">
            <a:solidFill>
              <a:srgbClr val="00B05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0" i="0" u="none" strike="noStrike" kern="1200" cap="none" spc="0" baseline="0">
                <a:solidFill>
                  <a:srgbClr val="00B050"/>
                </a:solidFill>
                <a:uFillTx/>
                <a:latin typeface="Calibri"/>
              </a:rPr>
              <a:t>SOPs</a:t>
            </a:r>
          </a:p>
        </p:txBody>
      </p:sp>
      <p:sp>
        <p:nvSpPr>
          <p:cNvPr id="12" name="Oval 15">
            <a:extLst>
              <a:ext uri="{FF2B5EF4-FFF2-40B4-BE49-F238E27FC236}">
                <a16:creationId xmlns:a16="http://schemas.microsoft.com/office/drawing/2014/main" id="{A614990D-76DF-8540-C742-0EC9F878CDF1}"/>
              </a:ext>
            </a:extLst>
          </p:cNvPr>
          <p:cNvSpPr/>
          <p:nvPr/>
        </p:nvSpPr>
        <p:spPr>
          <a:xfrm>
            <a:off x="2113909" y="4527633"/>
            <a:ext cx="1783729" cy="91440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FF"/>
          </a:solidFill>
          <a:ln w="19046" cap="flat">
            <a:solidFill>
              <a:srgbClr val="548235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0" i="1" u="none" strike="noStrike" kern="1200" cap="none" spc="0" baseline="0">
                <a:solidFill>
                  <a:srgbClr val="548235"/>
                </a:solidFill>
                <a:uFillTx/>
                <a:latin typeface="Calibri"/>
              </a:rPr>
              <a:t>Training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9A301-9E39-739E-46D8-6C73EE2A80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solidFill>
            <a:srgbClr val="009999"/>
          </a:solidFill>
        </p:spPr>
        <p:txBody>
          <a:bodyPr anchorCtr="1"/>
          <a:lstStyle/>
          <a:p>
            <a:pPr lvl="0" algn="ctr"/>
            <a:r>
              <a:rPr lang="en-GB">
                <a:solidFill>
                  <a:srgbClr val="FFFFFF"/>
                </a:solidFill>
              </a:rPr>
              <a:t>LPT Approach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0545E-294E-60E2-C429-B00C1EC4D155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528724" y="1547667"/>
            <a:ext cx="10943164" cy="42497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457200" lvl="0" indent="-457200">
              <a:buSzPct val="100000"/>
              <a:buFont typeface="Arial" pitchFamily="34"/>
            </a:pPr>
            <a:r>
              <a:rPr lang="en-GB" sz="2400">
                <a:solidFill>
                  <a:srgbClr val="000000"/>
                </a:solidFill>
                <a:latin typeface="Calibri"/>
              </a:rPr>
              <a:t>Make it easy as possible for the staff to do the right thing</a:t>
            </a:r>
          </a:p>
          <a:p>
            <a:pPr marL="457200" lvl="0" indent="-457200">
              <a:buSzPct val="100000"/>
              <a:buFont typeface="Arial" pitchFamily="34"/>
            </a:pPr>
            <a:r>
              <a:rPr lang="en-GB" sz="2400">
                <a:solidFill>
                  <a:srgbClr val="000000"/>
                </a:solidFill>
                <a:latin typeface="Calibri"/>
              </a:rPr>
              <a:t>Directorates and local teams needed to own the local falls agenda</a:t>
            </a:r>
          </a:p>
          <a:p>
            <a:pPr marL="0" lvl="0" indent="0">
              <a:spcBef>
                <a:spcPts val="0"/>
              </a:spcBef>
              <a:buNone/>
            </a:pPr>
            <a:endParaRPr lang="en-GB" sz="2400">
              <a:solidFill>
                <a:srgbClr val="000000"/>
              </a:solidFill>
              <a:latin typeface="Calibri"/>
            </a:endParaRPr>
          </a:p>
          <a:p>
            <a:pPr marL="457200" lvl="0" indent="-457200">
              <a:buSzPct val="100000"/>
              <a:buFont typeface="Arial" pitchFamily="34"/>
            </a:pPr>
            <a:r>
              <a:rPr lang="en-GB" sz="2400">
                <a:solidFill>
                  <a:srgbClr val="000000"/>
                </a:solidFill>
                <a:latin typeface="Calibri"/>
              </a:rPr>
              <a:t>Encourage professional curiosity and critical thinking</a:t>
            </a:r>
          </a:p>
          <a:p>
            <a:pPr marL="457200" lvl="0" indent="-457200">
              <a:buSzPct val="100000"/>
              <a:buFont typeface="Arial" pitchFamily="34"/>
            </a:pPr>
            <a:r>
              <a:rPr lang="en-GB" sz="2400">
                <a:solidFill>
                  <a:srgbClr val="000000"/>
                </a:solidFill>
                <a:latin typeface="Calibri"/>
              </a:rPr>
              <a:t>Approach needed to be meaningful and bespoke to the specific patient cohort </a:t>
            </a:r>
          </a:p>
          <a:p>
            <a:pPr marL="0" lvl="0" indent="0">
              <a:spcBef>
                <a:spcPts val="0"/>
              </a:spcBef>
              <a:buNone/>
            </a:pPr>
            <a:endParaRPr lang="en-GB" sz="2400">
              <a:solidFill>
                <a:srgbClr val="000000"/>
              </a:solidFill>
              <a:latin typeface="Calibri"/>
            </a:endParaRPr>
          </a:p>
          <a:p>
            <a:pPr marL="457200" lvl="0" indent="-457200">
              <a:buSzPct val="100000"/>
              <a:buFont typeface="Arial" pitchFamily="34"/>
            </a:pPr>
            <a:r>
              <a:rPr lang="en-GB" sz="2400">
                <a:solidFill>
                  <a:srgbClr val="000000"/>
                </a:solidFill>
                <a:latin typeface="Calibri"/>
              </a:rPr>
              <a:t>Tailored approach in each directorate based around common principles</a:t>
            </a:r>
          </a:p>
          <a:p>
            <a:pPr marL="457200" lvl="0" indent="-457200">
              <a:buSzPct val="100000"/>
              <a:buFont typeface="Arial" pitchFamily="34"/>
            </a:pPr>
            <a:r>
              <a:rPr lang="en-GB" sz="2400">
                <a:solidFill>
                  <a:srgbClr val="000000"/>
                </a:solidFill>
                <a:latin typeface="Calibri"/>
              </a:rPr>
              <a:t>Clear expectations of local teams in terms of local scrutiny and governance</a:t>
            </a:r>
          </a:p>
          <a:p>
            <a:pPr marL="457200" lvl="0" indent="-457200">
              <a:buSzPct val="100000"/>
              <a:buFont typeface="Arial" pitchFamily="34"/>
            </a:pPr>
            <a:r>
              <a:rPr lang="en-GB" sz="2400">
                <a:solidFill>
                  <a:srgbClr val="000000"/>
                </a:solidFill>
                <a:latin typeface="Calibri"/>
              </a:rPr>
              <a:t>Monthly feedback into LPT Falls Steering Group and quarterly reflective Deep Dives</a:t>
            </a:r>
          </a:p>
          <a:p>
            <a:pPr lvl="0">
              <a:buSzPct val="100000"/>
              <a:buFont typeface="Arial" pitchFamily="34"/>
            </a:pPr>
            <a:endParaRPr lang="en-GB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1C3FF-6A52-F8E8-DBC9-2317AE33E7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3" y="68223"/>
            <a:ext cx="10972800" cy="1143000"/>
          </a:xfrm>
          <a:solidFill>
            <a:srgbClr val="009999"/>
          </a:solidFill>
        </p:spPr>
        <p:txBody>
          <a:bodyPr anchorCtr="1"/>
          <a:lstStyle/>
          <a:p>
            <a:pPr lvl="0" algn="ctr"/>
            <a:r>
              <a:rPr lang="en-GB">
                <a:solidFill>
                  <a:srgbClr val="FFFFFF"/>
                </a:solidFill>
              </a:rPr>
              <a:t>Principles of Falls Management</a:t>
            </a: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279F71BE-1A09-EA03-0E87-6AAC4F4114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291" t="25902" r="20765" b="11211"/>
          <a:stretch>
            <a:fillRect/>
          </a:stretch>
        </p:blipFill>
        <p:spPr>
          <a:xfrm>
            <a:off x="1148312" y="1211223"/>
            <a:ext cx="9462979" cy="443554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95152-3EE6-6238-9ECC-ABFCBE9734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3" y="404667"/>
            <a:ext cx="10972800" cy="764913"/>
          </a:xfrm>
          <a:solidFill>
            <a:srgbClr val="009999"/>
          </a:solidFill>
        </p:spPr>
        <p:txBody>
          <a:bodyPr anchorCtr="1"/>
          <a:lstStyle/>
          <a:p>
            <a:pPr lvl="0" algn="ctr"/>
            <a:r>
              <a:rPr lang="en-GB">
                <a:solidFill>
                  <a:srgbClr val="FFFFFF"/>
                </a:solidFill>
              </a:rPr>
              <a:t>Local Ownership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54397D32-5CC5-6211-8BA9-2499A1E5EC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64405" y="3701244"/>
            <a:ext cx="4161882" cy="212651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662E607-D587-730E-09B4-1784160BA46E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639229" y="1257089"/>
            <a:ext cx="10943164" cy="475346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457200" lvl="0" indent="-457200">
              <a:buSzPct val="100000"/>
              <a:buFont typeface="Arial" pitchFamily="34"/>
            </a:pPr>
            <a:r>
              <a:rPr lang="en-GB">
                <a:solidFill>
                  <a:srgbClr val="000000"/>
                </a:solidFill>
                <a:latin typeface="Calibri"/>
              </a:rPr>
              <a:t>Ensure robust </a:t>
            </a:r>
            <a:r>
              <a:rPr lang="en-GB" u="sng">
                <a:solidFill>
                  <a:srgbClr val="000000"/>
                </a:solidFill>
                <a:latin typeface="Calibri"/>
              </a:rPr>
              <a:t>local</a:t>
            </a:r>
            <a:r>
              <a:rPr lang="en-GB">
                <a:solidFill>
                  <a:srgbClr val="000000"/>
                </a:solidFill>
                <a:latin typeface="Calibri"/>
              </a:rPr>
              <a:t> data </a:t>
            </a:r>
            <a:r>
              <a:rPr lang="en-GB" sz="2000">
                <a:solidFill>
                  <a:srgbClr val="000000"/>
                </a:solidFill>
                <a:latin typeface="Calibri"/>
              </a:rPr>
              <a:t>e.g.</a:t>
            </a:r>
          </a:p>
          <a:p>
            <a:pPr marL="1485900" lvl="2" indent="-342900">
              <a:buSzPct val="100000"/>
              <a:buFont typeface="Arial" pitchFamily="34"/>
            </a:pPr>
            <a:r>
              <a:rPr lang="en-GB">
                <a:solidFill>
                  <a:srgbClr val="000000"/>
                </a:solidFill>
                <a:latin typeface="Calibri"/>
              </a:rPr>
              <a:t>Incidents first and repeat falls</a:t>
            </a:r>
          </a:p>
          <a:p>
            <a:pPr marL="1485900" lvl="2" indent="-342900">
              <a:buSzPct val="100000"/>
              <a:buFont typeface="Arial" pitchFamily="34"/>
            </a:pPr>
            <a:r>
              <a:rPr lang="en-GB">
                <a:solidFill>
                  <a:srgbClr val="000000"/>
                </a:solidFill>
                <a:latin typeface="Calibri"/>
              </a:rPr>
              <a:t>Time / location / compliance etc</a:t>
            </a:r>
          </a:p>
          <a:p>
            <a:pPr marL="457200" lvl="0" indent="-457200">
              <a:buSzPct val="100000"/>
              <a:buFont typeface="Arial" pitchFamily="34"/>
            </a:pPr>
            <a:r>
              <a:rPr lang="en-GB">
                <a:solidFill>
                  <a:srgbClr val="000000"/>
                </a:solidFill>
                <a:latin typeface="Calibri"/>
              </a:rPr>
              <a:t>Compliance with policy / Falls Huddles / post falls</a:t>
            </a:r>
          </a:p>
          <a:p>
            <a:pPr marL="457200" lvl="0" indent="-457200">
              <a:buSzPct val="100000"/>
              <a:buFont typeface="Arial" pitchFamily="34"/>
            </a:pPr>
            <a:r>
              <a:rPr lang="en-GB">
                <a:solidFill>
                  <a:srgbClr val="000000"/>
                </a:solidFill>
                <a:latin typeface="Calibri"/>
              </a:rPr>
              <a:t>Incident outcomes + learning</a:t>
            </a:r>
          </a:p>
          <a:p>
            <a:pPr marL="457200" lvl="0" indent="-457200">
              <a:buSzPct val="100000"/>
              <a:buFont typeface="Arial" pitchFamily="34"/>
            </a:pPr>
            <a:r>
              <a:rPr lang="en-GB">
                <a:solidFill>
                  <a:srgbClr val="000000"/>
                </a:solidFill>
                <a:latin typeface="Calibri"/>
              </a:rPr>
              <a:t>Identify THEMES</a:t>
            </a:r>
          </a:p>
          <a:p>
            <a:pPr marL="457200" lvl="0" indent="-457200">
              <a:buSzPct val="100000"/>
              <a:buFont typeface="Arial" pitchFamily="34"/>
            </a:pPr>
            <a:r>
              <a:rPr lang="en-GB">
                <a:solidFill>
                  <a:srgbClr val="000000"/>
                </a:solidFill>
                <a:latin typeface="Calibri"/>
              </a:rPr>
              <a:t>Improvement activity</a:t>
            </a:r>
          </a:p>
          <a:p>
            <a:pPr marL="457200" lvl="0" indent="-457200">
              <a:buSzPct val="100000"/>
              <a:buFont typeface="Arial" pitchFamily="34"/>
            </a:pPr>
            <a:r>
              <a:rPr lang="en-GB">
                <a:solidFill>
                  <a:srgbClr val="000000"/>
                </a:solidFill>
                <a:latin typeface="Calibri"/>
              </a:rPr>
              <a:t>Deep Dives</a:t>
            </a:r>
          </a:p>
          <a:p>
            <a:pPr lvl="0">
              <a:buSzPct val="100000"/>
              <a:buFont typeface="Arial" pitchFamily="34"/>
            </a:pPr>
            <a:endParaRPr lang="en-GB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5CEC309C-7878-80DA-EF61-31D8E94D3F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217575" y="2944148"/>
            <a:ext cx="3563297" cy="166992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35"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1">
            <a:extLst>
              <a:ext uri="{FF2B5EF4-FFF2-40B4-BE49-F238E27FC236}">
                <a16:creationId xmlns:a16="http://schemas.microsoft.com/office/drawing/2014/main" id="{3DBFAF92-BA07-DB58-FFBC-CC6BDBB2D9BF}"/>
              </a:ext>
            </a:extLst>
          </p:cNvPr>
          <p:cNvSpPr/>
          <p:nvPr/>
        </p:nvSpPr>
        <p:spPr>
          <a:xfrm rot="10799991">
            <a:off x="898260" y="4776048"/>
            <a:ext cx="978408" cy="963887"/>
          </a:xfrm>
          <a:custGeom>
            <a:avLst>
              <a:gd name="f0" fmla="val 1096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val f7"/>
              <a:gd name="f15" fmla="val f8"/>
              <a:gd name="f16" fmla="pin 0 f0 21600"/>
              <a:gd name="f17" fmla="pin 0 f1 10800"/>
              <a:gd name="f18" fmla="*/ f10 f2 1"/>
              <a:gd name="f19" fmla="*/ f11 f2 1"/>
              <a:gd name="f20" fmla="+- f15 0 f14"/>
              <a:gd name="f21" fmla="val f16"/>
              <a:gd name="f22" fmla="val f17"/>
              <a:gd name="f23" fmla="*/ f16 f12 1"/>
              <a:gd name="f24" fmla="*/ f17 f13 1"/>
              <a:gd name="f25" fmla="*/ f18 1 f4"/>
              <a:gd name="f26" fmla="*/ f19 1 f4"/>
              <a:gd name="f27" fmla="*/ f20 1 21600"/>
              <a:gd name="f28" fmla="+- 21600 0 f22"/>
              <a:gd name="f29" fmla="+- 21600 0 f21"/>
              <a:gd name="f30" fmla="*/ f22 f13 1"/>
              <a:gd name="f31" fmla="*/ f21 f12 1"/>
              <a:gd name="f32" fmla="+- f25 0 f3"/>
              <a:gd name="f33" fmla="+- f26 0 f3"/>
              <a:gd name="f34" fmla="*/ 0 f27 1"/>
              <a:gd name="f35" fmla="*/ 21600 f27 1"/>
              <a:gd name="f36" fmla="*/ f29 f22 1"/>
              <a:gd name="f37" fmla="*/ f28 f13 1"/>
              <a:gd name="f38" fmla="*/ f36 1 10800"/>
              <a:gd name="f39" fmla="*/ f34 1 f27"/>
              <a:gd name="f40" fmla="*/ f35 1 f27"/>
              <a:gd name="f41" fmla="+- f21 f38 0"/>
              <a:gd name="f42" fmla="*/ f39 f12 1"/>
              <a:gd name="f43" fmla="*/ f39 f13 1"/>
              <a:gd name="f44" fmla="*/ f40 f13 1"/>
              <a:gd name="f45" fmla="*/ f41 f12 1"/>
            </a:gdLst>
            <a:ahLst>
              <a:ahXY gdRefX="f0" minX="f7" maxX="f8" gdRefY="f1" minY="f7" maxY="f9">
                <a:pos x="f23" y="f24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43"/>
              </a:cxn>
              <a:cxn ang="f33">
                <a:pos x="f31" y="f44"/>
              </a:cxn>
            </a:cxnLst>
            <a:rect l="f42" t="f30" r="f45" b="f37"/>
            <a:pathLst>
              <a:path w="21600" h="21600">
                <a:moveTo>
                  <a:pt x="f7" y="f22"/>
                </a:moveTo>
                <a:lnTo>
                  <a:pt x="f21" y="f22"/>
                </a:lnTo>
                <a:lnTo>
                  <a:pt x="f21" y="f7"/>
                </a:lnTo>
                <a:lnTo>
                  <a:pt x="f8" y="f9"/>
                </a:lnTo>
                <a:lnTo>
                  <a:pt x="f21" y="f8"/>
                </a:lnTo>
                <a:lnTo>
                  <a:pt x="f21" y="f28"/>
                </a:lnTo>
                <a:lnTo>
                  <a:pt x="f7" y="f28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Arrow: Right 10">
            <a:extLst>
              <a:ext uri="{FF2B5EF4-FFF2-40B4-BE49-F238E27FC236}">
                <a16:creationId xmlns:a16="http://schemas.microsoft.com/office/drawing/2014/main" id="{E8E996E9-9FD8-34E4-4F13-D3A5D6065F54}"/>
              </a:ext>
            </a:extLst>
          </p:cNvPr>
          <p:cNvSpPr/>
          <p:nvPr/>
        </p:nvSpPr>
        <p:spPr>
          <a:xfrm>
            <a:off x="10372039" y="4819235"/>
            <a:ext cx="978408" cy="879680"/>
          </a:xfrm>
          <a:custGeom>
            <a:avLst>
              <a:gd name="f0" fmla="val 1189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val f7"/>
              <a:gd name="f15" fmla="val f8"/>
              <a:gd name="f16" fmla="pin 0 f0 21600"/>
              <a:gd name="f17" fmla="pin 0 f1 10800"/>
              <a:gd name="f18" fmla="*/ f10 f2 1"/>
              <a:gd name="f19" fmla="*/ f11 f2 1"/>
              <a:gd name="f20" fmla="+- f15 0 f14"/>
              <a:gd name="f21" fmla="val f16"/>
              <a:gd name="f22" fmla="val f17"/>
              <a:gd name="f23" fmla="*/ f16 f12 1"/>
              <a:gd name="f24" fmla="*/ f17 f13 1"/>
              <a:gd name="f25" fmla="*/ f18 1 f4"/>
              <a:gd name="f26" fmla="*/ f19 1 f4"/>
              <a:gd name="f27" fmla="*/ f20 1 21600"/>
              <a:gd name="f28" fmla="+- 21600 0 f22"/>
              <a:gd name="f29" fmla="+- 21600 0 f21"/>
              <a:gd name="f30" fmla="*/ f22 f13 1"/>
              <a:gd name="f31" fmla="*/ f21 f12 1"/>
              <a:gd name="f32" fmla="+- f25 0 f3"/>
              <a:gd name="f33" fmla="+- f26 0 f3"/>
              <a:gd name="f34" fmla="*/ 0 f27 1"/>
              <a:gd name="f35" fmla="*/ 21600 f27 1"/>
              <a:gd name="f36" fmla="*/ f29 f22 1"/>
              <a:gd name="f37" fmla="*/ f28 f13 1"/>
              <a:gd name="f38" fmla="*/ f36 1 10800"/>
              <a:gd name="f39" fmla="*/ f34 1 f27"/>
              <a:gd name="f40" fmla="*/ f35 1 f27"/>
              <a:gd name="f41" fmla="+- f21 f38 0"/>
              <a:gd name="f42" fmla="*/ f39 f12 1"/>
              <a:gd name="f43" fmla="*/ f39 f13 1"/>
              <a:gd name="f44" fmla="*/ f40 f13 1"/>
              <a:gd name="f45" fmla="*/ f41 f12 1"/>
            </a:gdLst>
            <a:ahLst>
              <a:ahXY gdRefX="f0" minX="f7" maxX="f8" gdRefY="f1" minY="f7" maxY="f9">
                <a:pos x="f23" y="f24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43"/>
              </a:cxn>
              <a:cxn ang="f33">
                <a:pos x="f31" y="f44"/>
              </a:cxn>
            </a:cxnLst>
            <a:rect l="f42" t="f30" r="f45" b="f37"/>
            <a:pathLst>
              <a:path w="21600" h="21600">
                <a:moveTo>
                  <a:pt x="f7" y="f22"/>
                </a:moveTo>
                <a:lnTo>
                  <a:pt x="f21" y="f22"/>
                </a:lnTo>
                <a:lnTo>
                  <a:pt x="f21" y="f7"/>
                </a:lnTo>
                <a:lnTo>
                  <a:pt x="f8" y="f9"/>
                </a:lnTo>
                <a:lnTo>
                  <a:pt x="f21" y="f8"/>
                </a:lnTo>
                <a:lnTo>
                  <a:pt x="f21" y="f28"/>
                </a:lnTo>
                <a:lnTo>
                  <a:pt x="f7" y="f28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C28A484-1775-E74D-0F9C-AC2E1B19A3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3" y="404667"/>
            <a:ext cx="10972800" cy="637327"/>
          </a:xfrm>
          <a:solidFill>
            <a:srgbClr val="009999"/>
          </a:solidFill>
        </p:spPr>
        <p:txBody>
          <a:bodyPr anchorCtr="1">
            <a:normAutofit fontScale="90000"/>
          </a:bodyPr>
          <a:lstStyle/>
          <a:p>
            <a:pPr lvl="0" algn="ctr"/>
            <a:br>
              <a:rPr lang="en-GB" sz="3600">
                <a:solidFill>
                  <a:srgbClr val="FFFFFF"/>
                </a:solidFill>
              </a:rPr>
            </a:br>
            <a:r>
              <a:rPr lang="en-GB" sz="3600">
                <a:solidFill>
                  <a:srgbClr val="FFFFFF"/>
                </a:solidFill>
              </a:rPr>
              <a:t>Directorate responses</a:t>
            </a:r>
            <a:br>
              <a:rPr lang="en-GB" sz="3600">
                <a:solidFill>
                  <a:srgbClr val="FFFFFF"/>
                </a:solidFill>
              </a:rPr>
            </a:b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FCC43F2-D241-9655-EF67-4DB43E3B5A94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609593" y="1041995"/>
            <a:ext cx="10943164" cy="46080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lvl="0" indent="0">
              <a:buNone/>
            </a:pPr>
            <a:r>
              <a:rPr lang="en-GB" sz="2600">
                <a:solidFill>
                  <a:srgbClr val="000000"/>
                </a:solidFill>
                <a:latin typeface="Calibri"/>
              </a:rPr>
              <a:t>Examples of applying principles in a bespoke way</a:t>
            </a:r>
          </a:p>
        </p:txBody>
      </p:sp>
      <p:sp>
        <p:nvSpPr>
          <p:cNvPr id="6" name="Rectangle: Rounded Corners 3">
            <a:extLst>
              <a:ext uri="{FF2B5EF4-FFF2-40B4-BE49-F238E27FC236}">
                <a16:creationId xmlns:a16="http://schemas.microsoft.com/office/drawing/2014/main" id="{3C98700C-5C2E-3111-BC31-98DA022E7C76}"/>
              </a:ext>
            </a:extLst>
          </p:cNvPr>
          <p:cNvSpPr/>
          <p:nvPr/>
        </p:nvSpPr>
        <p:spPr>
          <a:xfrm>
            <a:off x="1212110" y="2074142"/>
            <a:ext cx="2870786" cy="2735775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70AD47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Ward Validation meetings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Falls Champions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Screening tools – safe bed management tool</a:t>
            </a:r>
          </a:p>
        </p:txBody>
      </p:sp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9F2A7CFE-9894-DDD3-49A5-EB394352F1A7}"/>
              </a:ext>
            </a:extLst>
          </p:cNvPr>
          <p:cNvSpPr/>
          <p:nvPr/>
        </p:nvSpPr>
        <p:spPr>
          <a:xfrm>
            <a:off x="4930289" y="2081311"/>
            <a:ext cx="2870786" cy="2728606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4472C4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Directorate meetings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Virtual Huddles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Management of physical health issues</a:t>
            </a:r>
          </a:p>
        </p:txBody>
      </p:sp>
      <p:sp>
        <p:nvSpPr>
          <p:cNvPr id="8" name="Rectangle: Rounded Corners 5">
            <a:extLst>
              <a:ext uri="{FF2B5EF4-FFF2-40B4-BE49-F238E27FC236}">
                <a16:creationId xmlns:a16="http://schemas.microsoft.com/office/drawing/2014/main" id="{888EBBE3-5888-0FCD-43C4-21B9C187DE17}"/>
              </a:ext>
            </a:extLst>
          </p:cNvPr>
          <p:cNvSpPr/>
          <p:nvPr/>
        </p:nvSpPr>
        <p:spPr>
          <a:xfrm>
            <a:off x="8289849" y="2081311"/>
            <a:ext cx="2870786" cy="2702545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ED7D31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Quarterly reviews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Adapting falls principles and pathways to teenagers/young adults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Rectangle: Rounded Corners 6">
            <a:extLst>
              <a:ext uri="{FF2B5EF4-FFF2-40B4-BE49-F238E27FC236}">
                <a16:creationId xmlns:a16="http://schemas.microsoft.com/office/drawing/2014/main" id="{022004A1-F533-B563-CE2E-6EC2F0AA5A37}"/>
              </a:ext>
            </a:extLst>
          </p:cNvPr>
          <p:cNvSpPr/>
          <p:nvPr/>
        </p:nvSpPr>
        <p:spPr>
          <a:xfrm>
            <a:off x="1456977" y="1653034"/>
            <a:ext cx="2381051" cy="395048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70AD47"/>
          </a:solidFill>
          <a:ln w="12701" cap="flat">
            <a:solidFill>
              <a:srgbClr val="2B4719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Community Health</a:t>
            </a:r>
          </a:p>
        </p:txBody>
      </p:sp>
      <p:sp>
        <p:nvSpPr>
          <p:cNvPr id="10" name="Rectangle: Rounded Corners 7">
            <a:extLst>
              <a:ext uri="{FF2B5EF4-FFF2-40B4-BE49-F238E27FC236}">
                <a16:creationId xmlns:a16="http://schemas.microsoft.com/office/drawing/2014/main" id="{DDCD0EC8-8A76-10C9-6EA3-955BC46B0592}"/>
              </a:ext>
            </a:extLst>
          </p:cNvPr>
          <p:cNvSpPr/>
          <p:nvPr/>
        </p:nvSpPr>
        <p:spPr>
          <a:xfrm>
            <a:off x="5175156" y="1679094"/>
            <a:ext cx="2381051" cy="395048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Mental Health</a:t>
            </a:r>
          </a:p>
        </p:txBody>
      </p:sp>
      <p:sp>
        <p:nvSpPr>
          <p:cNvPr id="11" name="Rectangle: Rounded Corners 8">
            <a:extLst>
              <a:ext uri="{FF2B5EF4-FFF2-40B4-BE49-F238E27FC236}">
                <a16:creationId xmlns:a16="http://schemas.microsoft.com/office/drawing/2014/main" id="{1A15739E-1566-DF57-54C4-0D7E5BB26C0B}"/>
              </a:ext>
            </a:extLst>
          </p:cNvPr>
          <p:cNvSpPr/>
          <p:nvPr/>
        </p:nvSpPr>
        <p:spPr>
          <a:xfrm>
            <a:off x="8480182" y="1679094"/>
            <a:ext cx="2381051" cy="395048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C000"/>
          </a:solidFill>
          <a:ln w="12701" cap="flat">
            <a:solidFill>
              <a:srgbClr val="6C4F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FYPC LDA</a:t>
            </a:r>
          </a:p>
        </p:txBody>
      </p:sp>
      <p:sp>
        <p:nvSpPr>
          <p:cNvPr id="12" name="Rectangle: Rounded Corners 9">
            <a:extLst>
              <a:ext uri="{FF2B5EF4-FFF2-40B4-BE49-F238E27FC236}">
                <a16:creationId xmlns:a16="http://schemas.microsoft.com/office/drawing/2014/main" id="{80339F37-233A-F6E8-7014-FF50121A02BB}"/>
              </a:ext>
            </a:extLst>
          </p:cNvPr>
          <p:cNvSpPr/>
          <p:nvPr/>
        </p:nvSpPr>
        <p:spPr>
          <a:xfrm>
            <a:off x="1775636" y="4997305"/>
            <a:ext cx="8697434" cy="531632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5B9BD5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Cross Directorate work examples: Embedding Flat Lifting across all sites / benchmarking learning from NAIF / Anticholinergic Burden  and link to increase risk of falls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996B7-9FF5-B0D1-38EA-04B45AAF3B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3" y="404667"/>
            <a:ext cx="10972800" cy="1511448"/>
          </a:xfrm>
          <a:solidFill>
            <a:srgbClr val="53B5A2"/>
          </a:solidFill>
        </p:spPr>
        <p:txBody>
          <a:bodyPr/>
          <a:lstStyle/>
          <a:p>
            <a:pPr lvl="0"/>
            <a:r>
              <a:rPr lang="en-GB">
                <a:solidFill>
                  <a:srgbClr val="FFFFFF"/>
                </a:solidFill>
              </a:rPr>
              <a:t>Thank you for listening!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9B011-DD37-BA9C-3176-DDAD8AF9E6C7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624416" y="1916116"/>
            <a:ext cx="10943164" cy="42497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>
              <a:buSzPct val="100000"/>
              <a:buFont typeface="Arial" pitchFamily="34"/>
            </a:pPr>
            <a:endParaRPr lang="en-GB" sz="4400">
              <a:solidFill>
                <a:srgbClr val="000000"/>
              </a:solidFill>
              <a:latin typeface="Calibri"/>
            </a:endParaRPr>
          </a:p>
          <a:p>
            <a:pPr lvl="0">
              <a:buSzPct val="100000"/>
              <a:buFont typeface="Arial" pitchFamily="34"/>
            </a:pPr>
            <a:r>
              <a:rPr lang="en-GB" sz="4400">
                <a:solidFill>
                  <a:srgbClr val="000000"/>
                </a:solidFill>
                <a:latin typeface="Calibri"/>
              </a:rPr>
              <a:t>		Any questions </a:t>
            </a:r>
          </a:p>
          <a:p>
            <a:pPr lvl="0">
              <a:buSzPct val="100000"/>
              <a:buFont typeface="Arial" pitchFamily="34"/>
            </a:pPr>
            <a:r>
              <a:rPr lang="en-GB" sz="4400">
                <a:solidFill>
                  <a:srgbClr val="000000"/>
                </a:solidFill>
                <a:latin typeface="Calibri"/>
              </a:rPr>
              <a:t>		or thoughts?</a:t>
            </a:r>
          </a:p>
          <a:p>
            <a:pPr lvl="0">
              <a:buSzPct val="100000"/>
              <a:buFont typeface="Arial" pitchFamily="34"/>
            </a:pPr>
            <a:endParaRPr lang="en-GB" sz="4400">
              <a:solidFill>
                <a:srgbClr val="000000"/>
              </a:solidFill>
              <a:latin typeface="Calibri"/>
            </a:endParaRPr>
          </a:p>
          <a:p>
            <a:pPr lvl="0">
              <a:buSzPct val="100000"/>
              <a:buFont typeface="Arial" pitchFamily="34"/>
            </a:pPr>
            <a:r>
              <a:rPr lang="en-GB" sz="2400">
                <a:solidFill>
                  <a:srgbClr val="7030A0"/>
                </a:solidFill>
                <a:latin typeface="Calibri"/>
              </a:rPr>
              <a:t>stephanie.oconnell@nhs.net</a:t>
            </a:r>
          </a:p>
        </p:txBody>
      </p:sp>
      <p:pic>
        <p:nvPicPr>
          <p:cNvPr id="4" name="Picture 6" descr="A person standing next to a question mark&#10;&#10;Description automatically generated">
            <a:extLst>
              <a:ext uri="{FF2B5EF4-FFF2-40B4-BE49-F238E27FC236}">
                <a16:creationId xmlns:a16="http://schemas.microsoft.com/office/drawing/2014/main" id="{488D5FC7-E531-CFF6-4B80-E41ADBD1B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0260" y="1041986"/>
            <a:ext cx="3349721" cy="4572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04EC2C95-7C9B-B697-5FB1-DD2429B4E015}"/>
              </a:ext>
            </a:extLst>
          </p:cNvPr>
          <p:cNvSpPr txBox="1"/>
          <p:nvPr/>
        </p:nvSpPr>
        <p:spPr>
          <a:xfrm>
            <a:off x="3583716" y="6858000"/>
            <a:ext cx="5024573" cy="2308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9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hlinkClick r:id="rId3" tooltip="https://freepngimg.com/png/85229-text-photography-question-interrogation-communication-stock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9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by Unknown Author is licensed under </a:t>
            </a:r>
            <a:r>
              <a:rPr lang="en-GB" sz="9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hlinkClick r:id="rId4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en-GB" sz="9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0D4BD-B488-6380-0100-E1C4A274F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Call for help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34D73-B98C-6485-DE05-48A305DC4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7663"/>
            <a:ext cx="10515600" cy="765538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GB" sz="2000">
                <a:effectLst/>
                <a:latin typeface="Calibri"/>
                <a:ea typeface="Calibri"/>
                <a:cs typeface="Calibri"/>
              </a:rPr>
              <a:t>A 5 min section thrown open to those attending to ask a question on anything PSIRF related to their peers…</a:t>
            </a:r>
          </a:p>
          <a:p>
            <a:pPr marL="0" indent="0">
              <a:buNone/>
            </a:pPr>
            <a:endParaRPr lang="en-GB" sz="2400">
              <a:latin typeface="Calibri"/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0155F5-8265-B409-46E4-0D02A40131AC}"/>
              </a:ext>
            </a:extLst>
          </p:cNvPr>
          <p:cNvSpPr txBox="1"/>
          <p:nvPr/>
        </p:nvSpPr>
        <p:spPr>
          <a:xfrm>
            <a:off x="838200" y="2875936"/>
            <a:ext cx="10886768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>
              <a:buNone/>
            </a:pPr>
            <a:r>
              <a:rPr lang="en-GB">
                <a:latin typeface="Calibri"/>
                <a:ea typeface="Calibri"/>
                <a:cs typeface="Calibri"/>
              </a:rPr>
              <a:t>HIEM are looking for speakers (including PSPs) for the next themed events if you or someone you know has learning to share, please do let me know!</a:t>
            </a:r>
          </a:p>
          <a:p>
            <a:pPr lvl="1"/>
            <a:br>
              <a:rPr lang="en-GB">
                <a:latin typeface="Calibri"/>
                <a:ea typeface="Calibri"/>
                <a:cs typeface="Calibri"/>
              </a:rPr>
            </a:br>
            <a:r>
              <a:rPr lang="en-GB">
                <a:latin typeface="Calibri"/>
                <a:ea typeface="Calibri"/>
                <a:cs typeface="Calibri"/>
              </a:rPr>
              <a:t>10</a:t>
            </a:r>
            <a:r>
              <a:rPr lang="en-GB" baseline="30000">
                <a:latin typeface="Calibri"/>
                <a:ea typeface="Calibri"/>
                <a:cs typeface="Calibri"/>
              </a:rPr>
              <a:t>th</a:t>
            </a:r>
            <a:r>
              <a:rPr lang="en-GB">
                <a:latin typeface="Calibri"/>
                <a:ea typeface="Calibri"/>
                <a:cs typeface="Calibri"/>
              </a:rPr>
              <a:t> Feb 3 - 4:30pm – Plan for sustainability (midlands wide + guest speaker)</a:t>
            </a:r>
          </a:p>
          <a:p>
            <a:pPr lvl="1"/>
            <a:r>
              <a:rPr lang="en-GB">
                <a:latin typeface="Calibri"/>
                <a:ea typeface="Calibri"/>
                <a:cs typeface="Calibri"/>
              </a:rPr>
              <a:t>26</a:t>
            </a:r>
            <a:r>
              <a:rPr lang="en-GB" baseline="30000">
                <a:latin typeface="Calibri"/>
                <a:ea typeface="Calibri"/>
                <a:cs typeface="Calibri"/>
              </a:rPr>
              <a:t>th</a:t>
            </a:r>
            <a:r>
              <a:rPr lang="en-GB">
                <a:latin typeface="Calibri"/>
                <a:ea typeface="Calibri"/>
                <a:cs typeface="Calibri"/>
              </a:rPr>
              <a:t> Feb 2:30 - 3:30 – Medication </a:t>
            </a:r>
          </a:p>
          <a:p>
            <a:pPr lvl="1"/>
            <a:r>
              <a:rPr lang="en-GB">
                <a:latin typeface="Calibri"/>
                <a:ea typeface="Calibri"/>
                <a:cs typeface="Calibri"/>
              </a:rPr>
              <a:t>5</a:t>
            </a:r>
            <a:r>
              <a:rPr lang="en-GB" baseline="30000">
                <a:latin typeface="Calibri"/>
                <a:ea typeface="Calibri"/>
                <a:cs typeface="Calibri"/>
              </a:rPr>
              <a:t>th</a:t>
            </a:r>
            <a:r>
              <a:rPr lang="en-GB">
                <a:latin typeface="Calibri"/>
                <a:ea typeface="Calibri"/>
                <a:cs typeface="Calibri"/>
              </a:rPr>
              <a:t> March 11:30 - 12:30 – Pressure ulcers</a:t>
            </a:r>
          </a:p>
          <a:p>
            <a:pPr lvl="1"/>
            <a:r>
              <a:rPr lang="en-GB">
                <a:latin typeface="Calibri"/>
                <a:ea typeface="Calibri"/>
                <a:cs typeface="Calibri"/>
              </a:rPr>
              <a:t>14</a:t>
            </a:r>
            <a:r>
              <a:rPr lang="en-GB" baseline="30000">
                <a:latin typeface="Calibri"/>
                <a:ea typeface="Calibri"/>
                <a:cs typeface="Calibri"/>
              </a:rPr>
              <a:t>th</a:t>
            </a:r>
            <a:r>
              <a:rPr lang="en-GB">
                <a:latin typeface="Calibri"/>
                <a:ea typeface="Calibri"/>
                <a:cs typeface="Calibri"/>
              </a:rPr>
              <a:t> March 10 - 11am – Managing deterioration</a:t>
            </a:r>
          </a:p>
          <a:p>
            <a:pPr marL="457200" lvl="1" indent="0">
              <a:buNone/>
            </a:pPr>
            <a:endParaRPr lang="en-GB">
              <a:latin typeface="Calibri"/>
              <a:ea typeface="Calibri"/>
              <a:cs typeface="Calibri"/>
            </a:endParaRPr>
          </a:p>
          <a:p>
            <a:r>
              <a:rPr lang="en-GB">
                <a:latin typeface="Calibri"/>
                <a:ea typeface="Calibri"/>
                <a:cs typeface="Calibri"/>
              </a:rPr>
              <a:t>Last in the series is a webinar on </a:t>
            </a:r>
            <a:r>
              <a:rPr lang="en-GB" b="1">
                <a:solidFill>
                  <a:srgbClr val="FD2FC7"/>
                </a:solidFill>
                <a:latin typeface="Calibri"/>
                <a:ea typeface="Calibri"/>
                <a:cs typeface="Calibri"/>
              </a:rPr>
              <a:t>safety management systems </a:t>
            </a:r>
            <a:r>
              <a:rPr lang="en-GB">
                <a:latin typeface="Calibri"/>
                <a:ea typeface="Calibri"/>
                <a:cs typeface="Calibri"/>
              </a:rPr>
              <a:t>with a speaker already confirmed – Brook Howell  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961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C1AD9-76AE-E8DA-40B0-B795B30C3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The Agenda</a:t>
            </a:r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A0FFD84-673E-8569-ED55-7F1D35F87B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1744154"/>
              </p:ext>
            </p:extLst>
          </p:nvPr>
        </p:nvGraphicFramePr>
        <p:xfrm>
          <a:off x="838200" y="1998663"/>
          <a:ext cx="10515599" cy="3200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62897">
                  <a:extLst>
                    <a:ext uri="{9D8B030D-6E8A-4147-A177-3AD203B41FA5}">
                      <a16:colId xmlns:a16="http://schemas.microsoft.com/office/drawing/2014/main" val="877515612"/>
                    </a:ext>
                  </a:extLst>
                </a:gridCol>
                <a:gridCol w="2469211">
                  <a:extLst>
                    <a:ext uri="{9D8B030D-6E8A-4147-A177-3AD203B41FA5}">
                      <a16:colId xmlns:a16="http://schemas.microsoft.com/office/drawing/2014/main" val="1975792190"/>
                    </a:ext>
                  </a:extLst>
                </a:gridCol>
                <a:gridCol w="7083491">
                  <a:extLst>
                    <a:ext uri="{9D8B030D-6E8A-4147-A177-3AD203B41FA5}">
                      <a16:colId xmlns:a16="http://schemas.microsoft.com/office/drawing/2014/main" val="951631622"/>
                    </a:ext>
                  </a:extLst>
                </a:gridCol>
              </a:tblGrid>
              <a:tr h="561975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No/Ref </a:t>
                      </a:r>
                      <a:endParaRPr lang="en-US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2885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Times</a:t>
                      </a:r>
                      <a:endParaRPr lang="en-US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2885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Item</a:t>
                      </a:r>
                      <a:endParaRPr lang="en-US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28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43697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 b="1">
                          <a:solidFill>
                            <a:srgbClr val="050505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en-US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>
                          <a:solidFill>
                            <a:srgbClr val="302885"/>
                          </a:solidFill>
                          <a:effectLst/>
                          <a:latin typeface="Arial"/>
                        </a:rPr>
                        <a:t>13.30 – 13.40 </a:t>
                      </a:r>
                      <a:r>
                        <a:rPr lang="en-US" sz="1800" i="1">
                          <a:solidFill>
                            <a:srgbClr val="302885"/>
                          </a:solidFill>
                          <a:effectLst/>
                          <a:latin typeface="Arial"/>
                        </a:rPr>
                        <a:t>(10)</a:t>
                      </a:r>
                      <a:endParaRPr lang="en-US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 b="1">
                          <a:solidFill>
                            <a:srgbClr val="302885"/>
                          </a:solidFill>
                          <a:effectLst/>
                          <a:latin typeface="Arial"/>
                        </a:rPr>
                        <a:t>Welcome and Introductions</a:t>
                      </a:r>
                      <a:endParaRPr lang="en-US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8063158"/>
                  </a:ext>
                </a:extLst>
              </a:tr>
              <a:tr h="600075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 b="1">
                          <a:solidFill>
                            <a:srgbClr val="050505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n-US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>
                          <a:solidFill>
                            <a:srgbClr val="302885"/>
                          </a:solidFill>
                          <a:effectLst/>
                          <a:latin typeface="Arial"/>
                        </a:rPr>
                        <a:t>13.40 – 14.00 </a:t>
                      </a:r>
                      <a:r>
                        <a:rPr lang="en-US" sz="1800" i="1">
                          <a:solidFill>
                            <a:srgbClr val="302885"/>
                          </a:solidFill>
                          <a:effectLst/>
                          <a:latin typeface="Arial"/>
                        </a:rPr>
                        <a:t>(20)</a:t>
                      </a:r>
                      <a:endParaRPr lang="en-US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325"/>
                        </a:lnSpc>
                      </a:pPr>
                      <a:r>
                        <a:rPr lang="en-GB" sz="1800" b="1">
                          <a:solidFill>
                            <a:srgbClr val="302885"/>
                          </a:solidFill>
                          <a:effectLst/>
                          <a:latin typeface="Arial"/>
                        </a:rPr>
                        <a:t>Targeted medicines review for patients who have fallen and sustained an injury while in an acute hospital trust, Emma Grace, Nottingham University Hospitals Trust</a:t>
                      </a:r>
                      <a:endParaRPr lang="en-GB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965693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 b="1">
                          <a:solidFill>
                            <a:srgbClr val="050505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en-US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 i="1">
                          <a:solidFill>
                            <a:srgbClr val="302885"/>
                          </a:solidFill>
                          <a:effectLst/>
                          <a:latin typeface="Arial"/>
                        </a:rPr>
                        <a:t>14.00 - 14.20 (20)</a:t>
                      </a:r>
                      <a:endParaRPr lang="en-US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GB" sz="1800" b="1">
                          <a:solidFill>
                            <a:srgbClr val="302885"/>
                          </a:solidFill>
                          <a:effectLst/>
                          <a:latin typeface="Arial"/>
                        </a:rPr>
                        <a:t>Strategies for delivering falls improvement, </a:t>
                      </a:r>
                      <a:r>
                        <a:rPr lang="en-GB" sz="1800" b="1" i="0" u="none" strike="noStrike" noProof="0">
                          <a:solidFill>
                            <a:srgbClr val="302885"/>
                          </a:solidFill>
                          <a:effectLst/>
                          <a:latin typeface="Arial"/>
                        </a:rPr>
                        <a:t>Stephanie O'Connell,</a:t>
                      </a:r>
                      <a:r>
                        <a:rPr lang="en-GB" sz="1800" b="1">
                          <a:solidFill>
                            <a:srgbClr val="302885"/>
                          </a:solidFill>
                          <a:effectLst/>
                          <a:latin typeface="Arial"/>
                        </a:rPr>
                        <a:t> Leicestershire Partnership Trust </a:t>
                      </a:r>
                      <a:endParaRPr lang="en-GB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6670234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 b="1">
                          <a:solidFill>
                            <a:srgbClr val="050505"/>
                          </a:solidFill>
                          <a:effectLst/>
                          <a:latin typeface="Arial"/>
                        </a:rPr>
                        <a:t>6</a:t>
                      </a:r>
                      <a:endParaRPr lang="en-US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>
                          <a:solidFill>
                            <a:srgbClr val="302885"/>
                          </a:solidFill>
                          <a:effectLst/>
                          <a:latin typeface="Arial"/>
                        </a:rPr>
                        <a:t>14.20 – 14.25 (5)</a:t>
                      </a:r>
                      <a:endParaRPr lang="en-US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 b="1">
                          <a:solidFill>
                            <a:srgbClr val="302885"/>
                          </a:solidFill>
                          <a:effectLst/>
                          <a:latin typeface="Arial"/>
                        </a:rPr>
                        <a:t>Calls for help</a:t>
                      </a:r>
                      <a:endParaRPr lang="en-US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1656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 b="1">
                          <a:solidFill>
                            <a:srgbClr val="050505"/>
                          </a:solidFill>
                          <a:effectLst/>
                          <a:latin typeface="Arial"/>
                        </a:rPr>
                        <a:t>7</a:t>
                      </a:r>
                      <a:endParaRPr lang="en-US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>
                          <a:solidFill>
                            <a:srgbClr val="302885"/>
                          </a:solidFill>
                          <a:effectLst/>
                          <a:latin typeface="Arial"/>
                        </a:rPr>
                        <a:t>14.25 – 14.30 </a:t>
                      </a:r>
                      <a:r>
                        <a:rPr lang="en-US" sz="1800" i="1">
                          <a:solidFill>
                            <a:srgbClr val="302885"/>
                          </a:solidFill>
                          <a:effectLst/>
                          <a:latin typeface="Arial"/>
                        </a:rPr>
                        <a:t>(5)</a:t>
                      </a:r>
                      <a:r>
                        <a:rPr lang="en-US" sz="1800">
                          <a:solidFill>
                            <a:srgbClr val="302885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US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175"/>
                        </a:lnSpc>
                      </a:pPr>
                      <a:r>
                        <a:rPr lang="en-US" sz="1800" b="1">
                          <a:solidFill>
                            <a:srgbClr val="302885"/>
                          </a:solidFill>
                          <a:effectLst/>
                          <a:latin typeface="Arial"/>
                        </a:rPr>
                        <a:t>Closing remarks and feedback</a:t>
                      </a:r>
                      <a:endParaRPr lang="en-US">
                        <a:solidFill>
                          <a:srgbClr val="302885"/>
                        </a:solidFill>
                        <a:effectLst/>
                        <a:latin typeface="Arial"/>
                      </a:endParaRPr>
                    </a:p>
                  </a:txBody>
                  <a:tcPr marL="68580" marR="68580">
                    <a:lnL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1288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1206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0589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D6E44-0AAD-223E-E7C8-CAA130E23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050" y="2872889"/>
            <a:ext cx="8984530" cy="1455349"/>
          </a:xfrm>
        </p:spPr>
        <p:txBody>
          <a:bodyPr>
            <a:noAutofit/>
          </a:bodyPr>
          <a:lstStyle/>
          <a:p>
            <a:pPr algn="ctr"/>
            <a:r>
              <a:rPr lang="en-GB" sz="3600">
                <a:cs typeface="Arial"/>
              </a:rPr>
              <a:t>After hearing today's speakers, </a:t>
            </a:r>
            <a:r>
              <a:rPr lang="en-GB" sz="3600">
                <a:ea typeface="+mj-lt"/>
                <a:cs typeface="+mj-lt"/>
              </a:rPr>
              <a:t>how confident are you that system-based learning is improving patient safety incidents regarding falls?</a:t>
            </a:r>
            <a:endParaRPr lang="en-US" b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695606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B96A9A1-A838-D10D-48AB-1EC3F91A9443}"/>
              </a:ext>
            </a:extLst>
          </p:cNvPr>
          <p:cNvSpPr txBox="1"/>
          <p:nvPr/>
        </p:nvSpPr>
        <p:spPr>
          <a:xfrm>
            <a:off x="607561" y="579253"/>
            <a:ext cx="7924800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000" b="1" spc="-120">
                <a:solidFill>
                  <a:schemeClr val="accent1"/>
                </a:solidFill>
                <a:latin typeface="Arial" panose="020B0604020202020204"/>
                <a:ea typeface="+mj-ea"/>
                <a:cs typeface="+mj-cs"/>
              </a:rPr>
              <a:t>Thank you &amp; next session</a:t>
            </a:r>
            <a:endParaRPr lang="en-GB">
              <a:solidFill>
                <a:schemeClr val="accent1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0BD2BD-4333-3E60-5E4A-DCC8927DE78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85800" y="1714817"/>
            <a:ext cx="7563255" cy="4354012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/>
          <a:p>
            <a:pPr marL="0" indent="0">
              <a:buNone/>
            </a:pPr>
            <a:r>
              <a:rPr lang="en-GB" sz="1800">
                <a:solidFill>
                  <a:srgbClr val="4A206A"/>
                </a:solidFill>
                <a:latin typeface="Arial"/>
                <a:cs typeface="Arial"/>
              </a:rPr>
              <a:t>Thank you! Please do complete our feedback form to help us shape future learning sessions.</a:t>
            </a:r>
          </a:p>
          <a:p>
            <a:pPr marL="0" indent="0">
              <a:buNone/>
            </a:pPr>
            <a:r>
              <a:rPr lang="en-GB" sz="1800" b="1">
                <a:solidFill>
                  <a:srgbClr val="4A206A"/>
                </a:solidFill>
                <a:latin typeface="Arial"/>
                <a:cs typeface="Arial"/>
              </a:rPr>
              <a:t>The next set of sessions will focus on the key priority areas as included in your PSIRPs:</a:t>
            </a:r>
          </a:p>
          <a:p>
            <a:pPr marL="0" indent="0">
              <a:buNone/>
            </a:pPr>
            <a:r>
              <a:rPr lang="en-GB" sz="1800" b="1">
                <a:solidFill>
                  <a:srgbClr val="4A206A"/>
                </a:solidFill>
                <a:cs typeface="Arial"/>
              </a:rPr>
              <a:t>Planning for Sustainability (Midlands) – Monday 10th Feb 3-4:30pn</a:t>
            </a:r>
          </a:p>
          <a:p>
            <a:pPr marL="0" indent="0">
              <a:buNone/>
            </a:pPr>
            <a:r>
              <a:rPr lang="en-GB" sz="1800" b="1">
                <a:solidFill>
                  <a:srgbClr val="4A206A"/>
                </a:solidFill>
                <a:cs typeface="Arial"/>
              </a:rPr>
              <a:t>Medication – Wednesday 26th Feb 2:30-3:30pm</a:t>
            </a:r>
          </a:p>
          <a:p>
            <a:pPr marL="0" indent="0">
              <a:buNone/>
            </a:pPr>
            <a:r>
              <a:rPr lang="en-GB" sz="1800" b="1">
                <a:solidFill>
                  <a:srgbClr val="4A206A"/>
                </a:solidFill>
                <a:latin typeface="Arial"/>
                <a:cs typeface="Arial"/>
              </a:rPr>
              <a:t>Pressure Ulcers Wednesday 5th March 11:30-12:30pm</a:t>
            </a:r>
          </a:p>
          <a:p>
            <a:pPr marL="0" indent="0">
              <a:buNone/>
            </a:pPr>
            <a:r>
              <a:rPr lang="en-GB" sz="1800" b="1">
                <a:solidFill>
                  <a:srgbClr val="4A206A"/>
                </a:solidFill>
                <a:latin typeface="Arial"/>
                <a:cs typeface="Arial"/>
              </a:rPr>
              <a:t>Deteriorating patients Friday 14th March 10-11am</a:t>
            </a:r>
          </a:p>
          <a:p>
            <a:pPr marL="0" indent="0">
              <a:buNone/>
            </a:pPr>
            <a:r>
              <a:rPr lang="en-GB" sz="1800" b="1">
                <a:solidFill>
                  <a:srgbClr val="4A206A"/>
                </a:solidFill>
                <a:latin typeface="Arial"/>
                <a:cs typeface="Arial"/>
              </a:rPr>
              <a:t>End of Year webinar: Safety Management Systems 1:30-3pm</a:t>
            </a:r>
          </a:p>
          <a:p>
            <a:pPr marL="0" indent="0">
              <a:buNone/>
            </a:pPr>
            <a:endParaRPr lang="en-GB" sz="1800" b="1">
              <a:solidFill>
                <a:srgbClr val="4A206A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>
              <a:solidFill>
                <a:srgbClr val="4A206A"/>
              </a:solidFill>
              <a:latin typeface="Arial"/>
              <a:cs typeface="Arial"/>
            </a:endParaRPr>
          </a:p>
        </p:txBody>
      </p:sp>
      <p:pic>
        <p:nvPicPr>
          <p:cNvPr id="3" name="Picture 2" descr="A qr code on a blue background&#10;&#10;Description automatically generated">
            <a:extLst>
              <a:ext uri="{FF2B5EF4-FFF2-40B4-BE49-F238E27FC236}">
                <a16:creationId xmlns:a16="http://schemas.microsoft.com/office/drawing/2014/main" id="{3718C4AF-B4A2-7327-B69F-7EC91BA3E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0157" y="2015923"/>
            <a:ext cx="3684608" cy="368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272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B96A9A1-A838-D10D-48AB-1EC3F91A9443}"/>
              </a:ext>
            </a:extLst>
          </p:cNvPr>
          <p:cNvSpPr txBox="1"/>
          <p:nvPr/>
        </p:nvSpPr>
        <p:spPr>
          <a:xfrm>
            <a:off x="607561" y="579253"/>
            <a:ext cx="7924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spc="-120">
                <a:solidFill>
                  <a:schemeClr val="accent1"/>
                </a:solidFill>
                <a:latin typeface="Arial" panose="020B0604020202020204"/>
                <a:ea typeface="+mj-ea"/>
                <a:cs typeface="+mj-cs"/>
              </a:rPr>
              <a:t>Housekeeping</a:t>
            </a:r>
            <a:endParaRPr lang="en-GB">
              <a:solidFill>
                <a:schemeClr val="accent1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0BD2BD-4333-3E60-5E4A-DCC8927DE78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85800" y="1714817"/>
            <a:ext cx="11239500" cy="4592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GB" b="1">
                <a:solidFill>
                  <a:srgbClr val="4A20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Today’s session is built around appreciative inquiry: </a:t>
            </a:r>
            <a:r>
              <a:rPr lang="en-GB">
                <a:solidFill>
                  <a:srgbClr val="4A20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keep this in mind when asking your questions, as a reminder</a:t>
            </a:r>
          </a:p>
          <a:p>
            <a:pPr marL="0" indent="0" algn="l" rtl="0" fontAlgn="base">
              <a:buNone/>
            </a:pPr>
            <a:r>
              <a:rPr lang="en-GB" sz="1800" b="0" i="0" u="none" strike="noStrike">
                <a:solidFill>
                  <a:srgbClr val="302885"/>
                </a:solidFill>
                <a:effectLst/>
                <a:latin typeface="Arial" panose="020B0604020202020204" pitchFamily="34" charset="0"/>
              </a:rPr>
              <a:t>Appreciative Inquiry is based on the concept that value increases when you put a focus upon it, it is a core concept in systems thinking as it brings into play the person (us) as part of the system by which we want to change/ influence/ improve.</a:t>
            </a:r>
            <a:r>
              <a:rPr lang="en-US" sz="1800" b="0" i="0">
                <a:solidFill>
                  <a:srgbClr val="302885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>
              <a:solidFill>
                <a:srgbClr val="302885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+mj-lt"/>
              <a:buAutoNum type="arabicPeriod"/>
            </a:pPr>
            <a:r>
              <a:rPr lang="en-GB" sz="1800" b="0" i="0" u="none" strike="noStrike">
                <a:solidFill>
                  <a:srgbClr val="302885"/>
                </a:solidFill>
                <a:effectLst/>
                <a:latin typeface="Arial" panose="020B0604020202020204" pitchFamily="34" charset="0"/>
              </a:rPr>
              <a:t>Identify the positive aspects of the story, try to draw that our further</a:t>
            </a:r>
            <a:r>
              <a:rPr lang="en-US" sz="1800" b="0" i="0">
                <a:solidFill>
                  <a:srgbClr val="302885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>
              <a:solidFill>
                <a:srgbClr val="302885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+mj-lt"/>
              <a:buAutoNum type="arabicPeriod"/>
            </a:pPr>
            <a:r>
              <a:rPr lang="en-GB" sz="1800" b="0" i="0" u="none" strike="noStrike">
                <a:solidFill>
                  <a:srgbClr val="302885"/>
                </a:solidFill>
                <a:effectLst/>
                <a:latin typeface="Arial" panose="020B0604020202020204" pitchFamily="34" charset="0"/>
              </a:rPr>
              <a:t>Be curious, ask questions to generate discussion</a:t>
            </a:r>
            <a:r>
              <a:rPr lang="en-US" sz="1800" b="0" i="0">
                <a:solidFill>
                  <a:srgbClr val="302885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>
              <a:solidFill>
                <a:srgbClr val="302885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+mj-lt"/>
              <a:buAutoNum type="arabicPeriod"/>
            </a:pPr>
            <a:r>
              <a:rPr lang="en-GB" sz="1800" b="0" i="0" u="none" strike="noStrike">
                <a:solidFill>
                  <a:srgbClr val="302885"/>
                </a:solidFill>
                <a:effectLst/>
                <a:latin typeface="Arial" panose="020B0604020202020204" pitchFamily="34" charset="0"/>
              </a:rPr>
              <a:t>Ask questions about what the speaker values, what they would change, what helped them to achieve this milestone.</a:t>
            </a:r>
            <a:r>
              <a:rPr lang="en-US" sz="1800" b="0" i="0">
                <a:solidFill>
                  <a:srgbClr val="302885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>
              <a:solidFill>
                <a:srgbClr val="302885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+mj-lt"/>
              <a:buAutoNum type="arabicPeriod"/>
            </a:pPr>
            <a:r>
              <a:rPr lang="en-GB" sz="1800" b="0" i="0" u="none" strike="noStrike">
                <a:solidFill>
                  <a:srgbClr val="302885"/>
                </a:solidFill>
                <a:effectLst/>
                <a:latin typeface="Arial" panose="020B0604020202020204" pitchFamily="34" charset="0"/>
              </a:rPr>
              <a:t>Listen and reflect</a:t>
            </a:r>
            <a:endParaRPr lang="en-US" b="0" i="0">
              <a:solidFill>
                <a:srgbClr val="302885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GB" sz="2800">
              <a:solidFill>
                <a:srgbClr val="4A206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125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65837D-A452-011E-4254-444DD6AF6E15}"/>
              </a:ext>
            </a:extLst>
          </p:cNvPr>
          <p:cNvSpPr txBox="1"/>
          <p:nvPr/>
        </p:nvSpPr>
        <p:spPr>
          <a:xfrm>
            <a:off x="379954" y="694680"/>
            <a:ext cx="10135276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 a scale of Olaf, how are we feeling today?</a:t>
            </a:r>
            <a:endParaRPr lang="en-GB" sz="3600" b="1"/>
          </a:p>
        </p:txBody>
      </p:sp>
      <p:pic>
        <p:nvPicPr>
          <p:cNvPr id="3" name="Picture 2" descr="Mood Scales (Social Emotional Learning)">
            <a:extLst>
              <a:ext uri="{FF2B5EF4-FFF2-40B4-BE49-F238E27FC236}">
                <a16:creationId xmlns:a16="http://schemas.microsoft.com/office/drawing/2014/main" id="{5A9EAF02-31A3-D34F-EE51-D7F1B902A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730" y="1943214"/>
            <a:ext cx="7016186" cy="397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816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4A68B-F4FB-60D1-19F7-80639CEE4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85652"/>
            <a:ext cx="10515600" cy="899652"/>
          </a:xfrm>
        </p:spPr>
        <p:txBody>
          <a:bodyPr>
            <a:normAutofit fontScale="90000"/>
          </a:bodyPr>
          <a:lstStyle/>
          <a:p>
            <a:pPr algn="ctr"/>
            <a:r>
              <a:rPr lang="en-GB"/>
              <a:t>What area of the East Midlands do you work in?</a:t>
            </a:r>
          </a:p>
        </p:txBody>
      </p:sp>
    </p:spTree>
    <p:extLst>
      <p:ext uri="{BB962C8B-B14F-4D97-AF65-F5344CB8AC3E}">
        <p14:creationId xmlns:p14="http://schemas.microsoft.com/office/powerpoint/2010/main" val="427062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81EFF-6C8D-58A4-7ACC-EE7D4A750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3735" y="2922954"/>
            <a:ext cx="8984530" cy="1009651"/>
          </a:xfrm>
        </p:spPr>
        <p:txBody>
          <a:bodyPr>
            <a:noAutofit/>
          </a:bodyPr>
          <a:lstStyle/>
          <a:p>
            <a:pPr algn="ctr"/>
            <a:r>
              <a:rPr lang="en-GB" sz="3600">
                <a:ea typeface="+mj-lt"/>
                <a:cs typeface="+mj-lt"/>
              </a:rPr>
              <a:t>How confident are you that system-based learning is improving patient safety incidents regarding falls?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759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 descr="NHS England » Pharmacy"/>
          <p:cNvSpPr>
            <a:spLocks noGrp="1" noChangeAspect="1" noChangeArrowheads="1"/>
          </p:cNvSpPr>
          <p:nvPr>
            <p:ph type="body" sz="quarter" idx="11"/>
          </p:nvPr>
        </p:nvSpPr>
        <p:spPr bwMode="auto">
          <a:xfrm>
            <a:off x="2354979" y="2486937"/>
            <a:ext cx="4519857" cy="136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GB"/>
              <a:t>Emma Grace, Lead Pharmacist: Stroke and HCOP</a:t>
            </a:r>
          </a:p>
          <a:p>
            <a:r>
              <a:rPr lang="en-GB"/>
              <a:t>Nottingham University Hospitals NHS Trust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07977" y="1459685"/>
            <a:ext cx="4613858" cy="693495"/>
          </a:xfrm>
        </p:spPr>
        <p:txBody>
          <a:bodyPr/>
          <a:lstStyle/>
          <a:p>
            <a:r>
              <a:rPr lang="en-GB" sz="2400"/>
              <a:t>Medicines and falls at NUH</a:t>
            </a:r>
          </a:p>
        </p:txBody>
      </p:sp>
      <p:sp>
        <p:nvSpPr>
          <p:cNvPr id="4" name="AutoShape 2" descr="NHS England » Pharmacy"/>
          <p:cNvSpPr>
            <a:spLocks noChangeAspect="1" noChangeArrowheads="1"/>
          </p:cNvSpPr>
          <p:nvPr/>
        </p:nvSpPr>
        <p:spPr bwMode="auto">
          <a:xfrm>
            <a:off x="1640682" y="240507"/>
            <a:ext cx="1928813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sp>
        <p:nvSpPr>
          <p:cNvPr id="5" name="AutoShape 4" descr="NHS England » Pharmacy"/>
          <p:cNvSpPr>
            <a:spLocks noChangeAspect="1" noChangeArrowheads="1"/>
          </p:cNvSpPr>
          <p:nvPr/>
        </p:nvSpPr>
        <p:spPr bwMode="auto">
          <a:xfrm>
            <a:off x="1640681" y="74890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GB" sz="135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611" y="2153180"/>
            <a:ext cx="2789268" cy="160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86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089546" y="672785"/>
            <a:ext cx="8365671" cy="479651"/>
          </a:xfrm>
        </p:spPr>
        <p:txBody>
          <a:bodyPr/>
          <a:lstStyle/>
          <a:p>
            <a:r>
              <a:rPr lang="en-GB"/>
              <a:t>Medicines and falls at NUH - how did it start?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2089547" y="1335316"/>
            <a:ext cx="8365671" cy="4608285"/>
          </a:xfrm>
        </p:spPr>
        <p:txBody>
          <a:bodyPr/>
          <a:lstStyle/>
          <a:p>
            <a:r>
              <a:rPr lang="en-GB" sz="1800"/>
              <a:t>Long been recognised that NICE guidance is challenging to meet consistently – applied ‘ad hoc’.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Opportunity during COVID to trial a programme of actively prompting for targeted medicines reviews after a fall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Supported by EPMA which has allowed some remote reviews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  <a:p>
            <a:r>
              <a:rPr lang="en-GB" sz="1800"/>
              <a:t>Currently targeting inpatients who have fallen and come to moderate, severe or catastrophic harm</a:t>
            </a:r>
          </a:p>
          <a:p>
            <a:pPr marL="114310" indent="-285750">
              <a:buFont typeface="Arial" panose="020B0604020202020204" pitchFamily="34" charset="0"/>
              <a:buChar char="•"/>
            </a:pPr>
            <a:r>
              <a:rPr lang="en-GB"/>
              <a:t>ability to feed into investigations and have a platform for active learning</a:t>
            </a:r>
          </a:p>
          <a:p>
            <a:pPr marL="114310" indent="-285750">
              <a:buFont typeface="Arial" panose="020B0604020202020204" pitchFamily="34" charset="0"/>
              <a:buChar char="•"/>
            </a:pPr>
            <a:r>
              <a:rPr lang="en-GB"/>
              <a:t>ensuring patients are safe in the acute setting – adjustments made while inpatient</a:t>
            </a:r>
          </a:p>
          <a:p>
            <a:endParaRPr lang="en-GB" sz="1800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0278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3.0.5724"/>
  <p:tag name="SLIDO_PRESENTATION_ID" val="b3c728f7-ee32-4e0c-b4be-3039548f3710"/>
  <p:tag name="SLIDO_EVENT_UUID" val="84b88bc2-2258-4d13-bfc2-bd2b96c5acbf"/>
  <p:tag name="SLIDO_EVENT_SECTION_UUID" val="4cf39685-5b8d-4e2c-bdb0-cb74637734db"/>
</p:tagLst>
</file>

<file path=ppt/theme/theme1.xml><?xml version="1.0" encoding="utf-8"?>
<a:theme xmlns:a="http://schemas.openxmlformats.org/drawingml/2006/main" name="Office Theme">
  <a:themeElements>
    <a:clrScheme name="Custom 10">
      <a:dk1>
        <a:srgbClr val="302885"/>
      </a:dk1>
      <a:lt1>
        <a:srgbClr val="FFFFFF"/>
      </a:lt1>
      <a:dk2>
        <a:srgbClr val="534992"/>
      </a:dk2>
      <a:lt2>
        <a:srgbClr val="E8E6F3"/>
      </a:lt2>
      <a:accent1>
        <a:srgbClr val="E6007E"/>
      </a:accent1>
      <a:accent2>
        <a:srgbClr val="FFCA00"/>
      </a:accent2>
      <a:accent3>
        <a:srgbClr val="36A9E1"/>
      </a:accent3>
      <a:accent4>
        <a:srgbClr val="95C21F"/>
      </a:accent4>
      <a:accent5>
        <a:srgbClr val="F39200"/>
      </a:accent5>
      <a:accent6>
        <a:srgbClr val="302885"/>
      </a:accent6>
      <a:hlink>
        <a:srgbClr val="302885"/>
      </a:hlink>
      <a:folHlink>
        <a:srgbClr val="30288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HIEM 2023 Presentation TEMPLATE (1)">
  <a:themeElements>
    <a:clrScheme name="Custom 10">
      <a:dk1>
        <a:srgbClr val="302885"/>
      </a:dk1>
      <a:lt1>
        <a:srgbClr val="FFFFFF"/>
      </a:lt1>
      <a:dk2>
        <a:srgbClr val="534992"/>
      </a:dk2>
      <a:lt2>
        <a:srgbClr val="E8E6F3"/>
      </a:lt2>
      <a:accent1>
        <a:srgbClr val="E6007E"/>
      </a:accent1>
      <a:accent2>
        <a:srgbClr val="FFCA00"/>
      </a:accent2>
      <a:accent3>
        <a:srgbClr val="36A9E1"/>
      </a:accent3>
      <a:accent4>
        <a:srgbClr val="95C21F"/>
      </a:accent4>
      <a:accent5>
        <a:srgbClr val="F39200"/>
      </a:accent5>
      <a:accent6>
        <a:srgbClr val="302885"/>
      </a:accent6>
      <a:hlink>
        <a:srgbClr val="302885"/>
      </a:hlink>
      <a:folHlink>
        <a:srgbClr val="30288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LLR ICB">
      <a:dk1>
        <a:sysClr val="windowText" lastClr="000000"/>
      </a:dk1>
      <a:lt1>
        <a:sysClr val="window" lastClr="FFFFFF"/>
      </a:lt1>
      <a:dk2>
        <a:srgbClr val="005EB8"/>
      </a:dk2>
      <a:lt2>
        <a:srgbClr val="E8EDEE"/>
      </a:lt2>
      <a:accent1>
        <a:srgbClr val="0072CE"/>
      </a:accent1>
      <a:accent2>
        <a:srgbClr val="ED8B00"/>
      </a:accent2>
      <a:accent3>
        <a:srgbClr val="AE2573"/>
      </a:accent3>
      <a:accent4>
        <a:srgbClr val="330072"/>
      </a:accent4>
      <a:accent5>
        <a:srgbClr val="00A499"/>
      </a:accent5>
      <a:accent6>
        <a:srgbClr val="00A9CE"/>
      </a:accent6>
      <a:hlink>
        <a:srgbClr val="005EB8"/>
      </a:hlink>
      <a:folHlink>
        <a:srgbClr val="3300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LR ICB Complaints Management Presentation ST" id="{A8373444-53A0-41E5-B724-73D326E4DB6E}" vid="{594AADBB-4D3A-4BD0-8BA6-1FD45ED9B4AA}"/>
    </a:ext>
  </a:extLst>
</a:theme>
</file>

<file path=ppt/theme/theme6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7.xml><?xml version="1.0" encoding="utf-8"?>
<a:theme xmlns:a="http://schemas.openxmlformats.org/drawingml/2006/main" name="NUH Theme">
  <a:themeElements>
    <a:clrScheme name="Custom 1">
      <a:dk1>
        <a:srgbClr val="3B3B3B"/>
      </a:dk1>
      <a:lt1>
        <a:srgbClr val="FFFFFF"/>
      </a:lt1>
      <a:dk2>
        <a:srgbClr val="00A9CE"/>
      </a:dk2>
      <a:lt2>
        <a:srgbClr val="FFFFFF"/>
      </a:lt2>
      <a:accent1>
        <a:srgbClr val="005EB8"/>
      </a:accent1>
      <a:accent2>
        <a:srgbClr val="330072"/>
      </a:accent2>
      <a:accent3>
        <a:srgbClr val="AE2573"/>
      </a:accent3>
      <a:accent4>
        <a:srgbClr val="005EB8"/>
      </a:accent4>
      <a:accent5>
        <a:srgbClr val="ED8B00"/>
      </a:accent5>
      <a:accent6>
        <a:srgbClr val="006747"/>
      </a:accent6>
      <a:hlink>
        <a:srgbClr val="005EB8"/>
      </a:hlink>
      <a:folHlink>
        <a:srgbClr val="954F72"/>
      </a:folHlink>
    </a:clrScheme>
    <a:fontScheme name="NUH Theme">
      <a:majorFont>
        <a:latin typeface="Arial"/>
        <a:ea typeface=""/>
        <a:cs typeface=""/>
      </a:majorFont>
      <a:minorFont>
        <a:latin typeface="Arial Nov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UH Powerpoint template (square) [Read-Only]" id="{A680FF6A-0028-4EF9-B037-A116F354571C}" vid="{BB279B08-D18D-4E54-9B39-5B8F68CFD53F}"/>
    </a:ext>
  </a:extLst>
</a:theme>
</file>

<file path=ppt/theme/theme8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F53EB47203EB4C9637D6DFD9C23EEF" ma:contentTypeVersion="12" ma:contentTypeDescription="Create a new document." ma:contentTypeScope="" ma:versionID="f68941202c8f58dbd2da743505ae18eb">
  <xsd:schema xmlns:xsd="http://www.w3.org/2001/XMLSchema" xmlns:xs="http://www.w3.org/2001/XMLSchema" xmlns:p="http://schemas.microsoft.com/office/2006/metadata/properties" xmlns:ns2="10a85f35-00c3-44f2-a754-9a2550fc2e75" xmlns:ns3="a80372fc-edd2-460f-b445-c23850e2e9b3" targetNamespace="http://schemas.microsoft.com/office/2006/metadata/properties" ma:root="true" ma:fieldsID="c3e22ac659e32e801a97303356347ced" ns2:_="" ns3:_="">
    <xsd:import namespace="10a85f35-00c3-44f2-a754-9a2550fc2e75"/>
    <xsd:import namespace="a80372fc-edd2-460f-b445-c23850e2e9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85f35-00c3-44f2-a754-9a2550fc2e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6624216-d583-4636-a04d-17921d6eaf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0372fc-edd2-460f-b445-c23850e2e9b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36bd634-9d28-40c8-97f4-75a9bd8b2ff9}" ma:internalName="TaxCatchAll" ma:showField="CatchAllData" ma:web="a80372fc-edd2-460f-b445-c23850e2e9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a85f35-00c3-44f2-a754-9a2550fc2e75">
      <Terms xmlns="http://schemas.microsoft.com/office/infopath/2007/PartnerControls"/>
    </lcf76f155ced4ddcb4097134ff3c332f>
    <TaxCatchAll xmlns="a80372fc-edd2-460f-b445-c23850e2e9b3" xsi:nil="true"/>
  </documentManagement>
</p:properties>
</file>

<file path=customXml/itemProps1.xml><?xml version="1.0" encoding="utf-8"?>
<ds:datastoreItem xmlns:ds="http://schemas.openxmlformats.org/officeDocument/2006/customXml" ds:itemID="{65F623C4-1787-4492-9536-8B08E3D48B2F}"/>
</file>

<file path=customXml/itemProps2.xml><?xml version="1.0" encoding="utf-8"?>
<ds:datastoreItem xmlns:ds="http://schemas.openxmlformats.org/officeDocument/2006/customXml" ds:itemID="{8FB38196-D8A2-414C-95D3-4A518AA63B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30B4ED-1B3A-452C-B399-4A75C5C5EFF7}">
  <ds:schemaRefs>
    <ds:schemaRef ds:uri="10a85f35-00c3-44f2-a754-9a2550fc2e75"/>
    <ds:schemaRef ds:uri="a80372fc-edd2-460f-b445-c23850e2e9b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31</Slides>
  <Notes>10</Notes>
  <HiddenSlides>0</HiddenSlide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Office Theme</vt:lpstr>
      <vt:lpstr>Custom Design</vt:lpstr>
      <vt:lpstr>2_Office Theme</vt:lpstr>
      <vt:lpstr>HIEM 2023 Presentation TEMPLATE (1)</vt:lpstr>
      <vt:lpstr>Office Theme</vt:lpstr>
      <vt:lpstr>Facet</vt:lpstr>
      <vt:lpstr>NUH Theme</vt:lpstr>
      <vt:lpstr>Custom Design</vt:lpstr>
      <vt:lpstr>Health Innovation East Midlands: Falls</vt:lpstr>
      <vt:lpstr>Our support and expertise</vt:lpstr>
      <vt:lpstr>The Agenda</vt:lpstr>
      <vt:lpstr>PowerPoint Presentation</vt:lpstr>
      <vt:lpstr>PowerPoint Presentation</vt:lpstr>
      <vt:lpstr>What area of the East Midlands do you work in?</vt:lpstr>
      <vt:lpstr>How confident are you that system-based learning is improving patient safety incidents regarding falls?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Strategies for delivering Falls improvement </vt:lpstr>
      <vt:lpstr> Background to LPT </vt:lpstr>
      <vt:lpstr>Falls Performance</vt:lpstr>
      <vt:lpstr>LPT Approach </vt:lpstr>
      <vt:lpstr>Principles of Falls Management</vt:lpstr>
      <vt:lpstr>Local Ownership</vt:lpstr>
      <vt:lpstr> Directorate responses </vt:lpstr>
      <vt:lpstr>Thank you for listening!</vt:lpstr>
      <vt:lpstr>Call for help </vt:lpstr>
      <vt:lpstr>After hearing today's speakers, how confident are you that system-based learning is improving patient safety incidents regarding falls?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JACKSON, Samuel (NHS NEL CSU)</dc:creator>
  <cp:revision>1</cp:revision>
  <dcterms:created xsi:type="dcterms:W3CDTF">2020-10-13T16:08:24Z</dcterms:created>
  <dcterms:modified xsi:type="dcterms:W3CDTF">2025-01-15T11:10:35Z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0x010100C4F53EB47203EB4C9637D6DFD9C23EEF</vt:lpwstr>
  </property>
  <property fmtid="{D5CDD505-2E9C-101B-9397-08002B2CF9AE}" pid="3" name="MediaServiceImageTags">
    <vt:lpwstr/>
  </property>
</Properties>
</file>