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</p:sldIdLst>
  <p:sldSz cx="10691813" cy="755967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405"/>
  </p:normalViewPr>
  <p:slideViewPr>
    <p:cSldViewPr snapToGrid="0" snapToObjects="1">
      <p:cViewPr varScale="1">
        <p:scale>
          <a:sx n="115" d="100"/>
          <a:sy n="115" d="100"/>
        </p:scale>
        <p:origin x="2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7590-7B60-9449-B223-D98CBFA1F6F0}" type="datetimeFigureOut">
              <a:rPr lang="en-US" smtClean="0"/>
              <a:t>12/6/23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CBEE-8B21-224F-8E98-C3216C56E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384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7590-7B60-9449-B223-D98CBFA1F6F0}" type="datetimeFigureOut">
              <a:rPr lang="en-US" smtClean="0"/>
              <a:t>12/6/23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CBEE-8B21-224F-8E98-C3216C56E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0593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7590-7B60-9449-B223-D98CBFA1F6F0}" type="datetimeFigureOut">
              <a:rPr lang="en-US" smtClean="0"/>
              <a:t>12/6/23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CBEE-8B21-224F-8E98-C3216C56E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964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7590-7B60-9449-B223-D98CBFA1F6F0}" type="datetimeFigureOut">
              <a:rPr lang="en-US" smtClean="0"/>
              <a:t>12/6/23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CBEE-8B21-224F-8E98-C3216C56E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087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7590-7B60-9449-B223-D98CBFA1F6F0}" type="datetimeFigureOut">
              <a:rPr lang="en-US" smtClean="0"/>
              <a:t>12/6/23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CBEE-8B21-224F-8E98-C3216C56E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693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7590-7B60-9449-B223-D98CBFA1F6F0}" type="datetimeFigureOut">
              <a:rPr lang="en-US" smtClean="0"/>
              <a:t>12/6/23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CBEE-8B21-224F-8E98-C3216C56E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340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7590-7B60-9449-B223-D98CBFA1F6F0}" type="datetimeFigureOut">
              <a:rPr lang="en-US" smtClean="0"/>
              <a:t>12/6/23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CBEE-8B21-224F-8E98-C3216C56E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72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7590-7B60-9449-B223-D98CBFA1F6F0}" type="datetimeFigureOut">
              <a:rPr lang="en-US" smtClean="0"/>
              <a:t>12/6/23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CBEE-8B21-224F-8E98-C3216C56E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60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7590-7B60-9449-B223-D98CBFA1F6F0}" type="datetimeFigureOut">
              <a:rPr lang="en-US" smtClean="0"/>
              <a:t>12/6/23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CBEE-8B21-224F-8E98-C3216C56E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7507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7590-7B60-9449-B223-D98CBFA1F6F0}" type="datetimeFigureOut">
              <a:rPr lang="en-US" smtClean="0"/>
              <a:t>12/6/23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CBEE-8B21-224F-8E98-C3216C56E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56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D7590-7B60-9449-B223-D98CBFA1F6F0}" type="datetimeFigureOut">
              <a:rPr lang="en-US" smtClean="0"/>
              <a:t>12/6/23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15CBEE-8B21-224F-8E98-C3216C56E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16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CD7590-7B60-9449-B223-D98CBFA1F6F0}" type="datetimeFigureOut">
              <a:rPr lang="en-US" smtClean="0"/>
              <a:t>12/6/23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15CBEE-8B21-224F-8E98-C3216C56ED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852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1C3679F-170B-6548-8719-F0C389160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" y="2147"/>
            <a:ext cx="10692000" cy="756449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507F2D7-E2DF-B34A-96FF-0EEB227D3A21}"/>
              </a:ext>
            </a:extLst>
          </p:cNvPr>
          <p:cNvSpPr txBox="1"/>
          <p:nvPr/>
        </p:nvSpPr>
        <p:spPr>
          <a:xfrm>
            <a:off x="4201610" y="5775766"/>
            <a:ext cx="20718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ED91D7-DFBA-BC49-9169-FA022AC39E70}"/>
              </a:ext>
            </a:extLst>
          </p:cNvPr>
          <p:cNvSpPr txBox="1"/>
          <p:nvPr/>
        </p:nvSpPr>
        <p:spPr>
          <a:xfrm>
            <a:off x="4201610" y="5363170"/>
            <a:ext cx="20718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7FB0CF-A275-8C48-A8CE-3E6A9B5DF3E3}"/>
              </a:ext>
            </a:extLst>
          </p:cNvPr>
          <p:cNvSpPr txBox="1"/>
          <p:nvPr/>
        </p:nvSpPr>
        <p:spPr>
          <a:xfrm>
            <a:off x="4201610" y="7013550"/>
            <a:ext cx="20718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77390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0C567E-8FD8-6645-A549-31BD366629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92000" cy="7564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1671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0</Words>
  <Application>Microsoft Macintosh PowerPoint</Application>
  <PresentationFormat>Custom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Myring</dc:creator>
  <cp:lastModifiedBy>David Myring</cp:lastModifiedBy>
  <cp:revision>2</cp:revision>
  <dcterms:created xsi:type="dcterms:W3CDTF">2023-12-06T15:22:31Z</dcterms:created>
  <dcterms:modified xsi:type="dcterms:W3CDTF">2023-12-06T15:33:48Z</dcterms:modified>
</cp:coreProperties>
</file>