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0" r:id="rId4"/>
    <p:sldMasterId id="2147484113" r:id="rId5"/>
  </p:sldMasterIdLst>
  <p:notesMasterIdLst>
    <p:notesMasterId r:id="rId10"/>
  </p:notesMasterIdLst>
  <p:sldIdLst>
    <p:sldId id="1604" r:id="rId6"/>
    <p:sldId id="1605" r:id="rId7"/>
    <p:sldId id="1606" r:id="rId8"/>
    <p:sldId id="1607" r:id="rId9"/>
  </p:sldIdLst>
  <p:sldSz cx="9144000" cy="5143500" type="screen16x9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mma Nicholl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E9552D"/>
    <a:srgbClr val="245170"/>
    <a:srgbClr val="E6B222"/>
    <a:srgbClr val="36987D"/>
    <a:srgbClr val="4D4D4F"/>
    <a:srgbClr val="0072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AED357-7403-41BB-A820-B1BFAA6C9D85}" v="22" dt="2019-10-02T17:03:56.7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2811" autoAdjust="0"/>
  </p:normalViewPr>
  <p:slideViewPr>
    <p:cSldViewPr>
      <p:cViewPr varScale="1">
        <p:scale>
          <a:sx n="89" d="100"/>
          <a:sy n="89" d="100"/>
        </p:scale>
        <p:origin x="624" y="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87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F06DF-84C1-428F-AA0B-19B7BDE748DD}" type="datetimeFigureOut">
              <a:rPr lang="en-GB" smtClean="0"/>
              <a:t>06/12/2019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879" y="4721940"/>
            <a:ext cx="5447030" cy="4473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737" y="9442154"/>
            <a:ext cx="2950475" cy="4970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7AA9E-AC72-418C-B351-07FD2BC974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8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3417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21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0618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31642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0497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3722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86762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46326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36313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28560" y="273960"/>
            <a:ext cx="7886160" cy="4606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74038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944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18760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42223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43214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15473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7969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2691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0444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4489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0131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28560" y="273960"/>
            <a:ext cx="7886160" cy="4606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n-GB" sz="32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04480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068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4022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GB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4333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9074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1" r:id="rId1"/>
    <p:sldLayoutId id="2147484102" r:id="rId2"/>
    <p:sldLayoutId id="2147484103" r:id="rId3"/>
    <p:sldLayoutId id="2147484104" r:id="rId4"/>
    <p:sldLayoutId id="2147484105" r:id="rId5"/>
    <p:sldLayoutId id="2147484106" r:id="rId6"/>
    <p:sldLayoutId id="2147484107" r:id="rId7"/>
    <p:sldLayoutId id="2147484108" r:id="rId8"/>
    <p:sldLayoutId id="2147484109" r:id="rId9"/>
    <p:sldLayoutId id="2147484110" r:id="rId10"/>
    <p:sldLayoutId id="2147484111" r:id="rId11"/>
    <p:sldLayoutId id="21474841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28560" y="273960"/>
            <a:ext cx="7886160" cy="9936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en-GB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GB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GB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  <p:extLst>
      <p:ext uri="{BB962C8B-B14F-4D97-AF65-F5344CB8AC3E}">
        <p14:creationId xmlns:p14="http://schemas.microsoft.com/office/powerpoint/2010/main" val="26132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4" r:id="rId1"/>
    <p:sldLayoutId id="2147484115" r:id="rId2"/>
    <p:sldLayoutId id="2147484116" r:id="rId3"/>
    <p:sldLayoutId id="2147484117" r:id="rId4"/>
    <p:sldLayoutId id="2147484118" r:id="rId5"/>
    <p:sldLayoutId id="2147484119" r:id="rId6"/>
    <p:sldLayoutId id="2147484120" r:id="rId7"/>
    <p:sldLayoutId id="2147484121" r:id="rId8"/>
    <p:sldLayoutId id="2147484122" r:id="rId9"/>
    <p:sldLayoutId id="2147484123" r:id="rId10"/>
    <p:sldLayoutId id="2147484124" r:id="rId11"/>
    <p:sldLayoutId id="21474841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63;p14"/>
          <p:cNvPicPr/>
          <p:nvPr/>
        </p:nvPicPr>
        <p:blipFill>
          <a:blip r:embed="rId2"/>
          <a:stretch/>
        </p:blipFill>
        <p:spPr>
          <a:xfrm>
            <a:off x="2861280" y="59760"/>
            <a:ext cx="3421080" cy="3424320"/>
          </a:xfrm>
          <a:prstGeom prst="rect">
            <a:avLst/>
          </a:prstGeom>
          <a:ln>
            <a:noFill/>
          </a:ln>
        </p:spPr>
      </p:pic>
      <p:sp>
        <p:nvSpPr>
          <p:cNvPr id="77" name="CustomShape 1"/>
          <p:cNvSpPr/>
          <p:nvPr/>
        </p:nvSpPr>
        <p:spPr>
          <a:xfrm>
            <a:off x="0" y="3747600"/>
            <a:ext cx="9143640" cy="139536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8" name="CustomShape 2"/>
          <p:cNvSpPr/>
          <p:nvPr/>
        </p:nvSpPr>
        <p:spPr>
          <a:xfrm>
            <a:off x="2562120" y="3911760"/>
            <a:ext cx="4019760" cy="1067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My Internal World</a:t>
            </a:r>
            <a:endParaRPr kumimoji="0" lang="en-GB" sz="3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Julian Hall and Bregje Fisk</a:t>
            </a:r>
            <a:endParaRPr kumimoji="0" lang="en-GB" sz="12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1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Co Founders</a:t>
            </a:r>
            <a:endParaRPr kumimoji="0" lang="en-GB" sz="1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628560" y="273960"/>
            <a:ext cx="7886160" cy="99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My Internal World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endParaRPr kumimoji="0" lang="en-GB" sz="3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0" name="Google Shape;71;p15"/>
          <p:cNvPicPr/>
          <p:nvPr/>
        </p:nvPicPr>
        <p:blipFill>
          <a:blip r:embed="rId2"/>
          <a:stretch/>
        </p:blipFill>
        <p:spPr>
          <a:xfrm>
            <a:off x="613440" y="864000"/>
            <a:ext cx="3562560" cy="3570840"/>
          </a:xfrm>
          <a:prstGeom prst="rect">
            <a:avLst/>
          </a:prstGeom>
          <a:ln>
            <a:noFill/>
          </a:ln>
        </p:spPr>
      </p:pic>
      <p:sp>
        <p:nvSpPr>
          <p:cNvPr id="81" name="TextShape 2"/>
          <p:cNvSpPr txBox="1"/>
          <p:nvPr/>
        </p:nvSpPr>
        <p:spPr>
          <a:xfrm>
            <a:off x="4968000" y="1080000"/>
            <a:ext cx="3816000" cy="27514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Developing your emotional health so that you don’t have to focus on your mental health</a:t>
            </a:r>
            <a:endParaRPr kumimoji="0" lang="en-GB" sz="3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0" y="4608000"/>
            <a:ext cx="9144000" cy="504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Taking responsibility in order to reduce dependency</a:t>
            </a:r>
            <a:endParaRPr kumimoji="0" lang="en-GB" sz="24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628560" y="273960"/>
            <a:ext cx="7886160" cy="99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My Internal World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endParaRPr kumimoji="0" lang="en-GB" sz="3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4" name="Google Shape;77;p16"/>
          <p:cNvPicPr/>
          <p:nvPr/>
        </p:nvPicPr>
        <p:blipFill>
          <a:blip r:embed="rId2"/>
          <a:stretch/>
        </p:blipFill>
        <p:spPr>
          <a:xfrm>
            <a:off x="2158920" y="997920"/>
            <a:ext cx="5246640" cy="3570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628560" y="273960"/>
            <a:ext cx="7886160" cy="993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0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My Internal World</a:t>
            </a:r>
            <a: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  <a:t/>
            </a:r>
            <a:br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</a:rPr>
            </a:br>
            <a:endParaRPr kumimoji="0" lang="en-GB" sz="3000" b="0" i="0" u="none" strike="noStrike" kern="1200" cap="none" spc="-1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6" name="Google Shape;83;p17"/>
          <p:cNvPicPr/>
          <p:nvPr/>
        </p:nvPicPr>
        <p:blipFill>
          <a:blip r:embed="rId2"/>
          <a:stretch/>
        </p:blipFill>
        <p:spPr>
          <a:xfrm>
            <a:off x="2488320" y="864000"/>
            <a:ext cx="4063680" cy="3138840"/>
          </a:xfrm>
          <a:prstGeom prst="rect">
            <a:avLst/>
          </a:prstGeom>
          <a:ln>
            <a:noFill/>
          </a:ln>
        </p:spPr>
      </p:pic>
      <p:sp>
        <p:nvSpPr>
          <p:cNvPr id="87" name="TextShape 2"/>
          <p:cNvSpPr txBox="1"/>
          <p:nvPr/>
        </p:nvSpPr>
        <p:spPr>
          <a:xfrm>
            <a:off x="0" y="4320000"/>
            <a:ext cx="9144000" cy="720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-1" normalizeH="0" baseline="0" noProof="0">
                <a:ln>
                  <a:noFill/>
                </a:ln>
                <a:solidFill>
                  <a:srgbClr val="011E41"/>
                </a:solidFill>
                <a:effectLst/>
                <a:uLnTx/>
                <a:uFillTx/>
                <a:latin typeface="Montserrat"/>
                <a:ea typeface="Montserrat"/>
              </a:rPr>
              <a:t>Developing your emotional health so that you don’t have to focus on your mental health</a:t>
            </a:r>
            <a:endParaRPr kumimoji="0" lang="en-GB" sz="2000" b="0" i="0" u="none" strike="noStrike" kern="1200" cap="none" spc="-1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Document_x0020_Category xmlns="2dbf8a43-3198-49b1-9d4c-971eb16d40da" xsi:nil="true"/>
    <Document_x0020_Status xmlns="2dbf8a43-3198-49b1-9d4c-971eb16d40da">Pre-draft</Document_x0020_Status>
    <_ip_UnifiedCompliancePolicyProperties xmlns="http://schemas.microsoft.com/sharepoint/v3" xsi:nil="true"/>
    <Work_x0020_Programme xmlns="2dbf8a43-3198-49b1-9d4c-971eb16d40da" xsi:nil="true"/>
    <Work_x0020_Programme_x0020_Sub_x0020_cat xmlns="2dbf8a43-3198-49b1-9d4c-971eb16d40d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68DCE246FD91446B8BC823021BB4F88" ma:contentTypeVersion="19" ma:contentTypeDescription="Create a new document." ma:contentTypeScope="" ma:versionID="44a01f67a4ab19255ab1cdd2a66dfbe6">
  <xsd:schema xmlns:xsd="http://www.w3.org/2001/XMLSchema" xmlns:xs="http://www.w3.org/2001/XMLSchema" xmlns:p="http://schemas.microsoft.com/office/2006/metadata/properties" xmlns:ns1="http://schemas.microsoft.com/sharepoint/v3" xmlns:ns2="2dbf8a43-3198-49b1-9d4c-971eb16d40da" xmlns:ns4="a4969a83-0144-4dd5-9011-a5e8911ef7b6" xmlns:ns5="05150ac6-be4e-4c77-84fa-5423cad3f6a9" targetNamespace="http://schemas.microsoft.com/office/2006/metadata/properties" ma:root="true" ma:fieldsID="21c8457baa2610e5f5752a2cf7b8aa51" ns1:_="" ns2:_="" ns4:_="" ns5:_="">
    <xsd:import namespace="http://schemas.microsoft.com/sharepoint/v3"/>
    <xsd:import namespace="2dbf8a43-3198-49b1-9d4c-971eb16d40da"/>
    <xsd:import namespace="a4969a83-0144-4dd5-9011-a5e8911ef7b6"/>
    <xsd:import namespace="05150ac6-be4e-4c77-84fa-5423cad3f6a9"/>
    <xsd:element name="properties">
      <xsd:complexType>
        <xsd:sequence>
          <xsd:element name="documentManagement">
            <xsd:complexType>
              <xsd:all>
                <xsd:element ref="ns2:Work_x0020_Programme" minOccurs="0"/>
                <xsd:element ref="ns2:Work_x0020_Programme_x0020_Sub_x0020_cat" minOccurs="0"/>
                <xsd:element ref="ns2:Document_x0020_Category" minOccurs="0"/>
                <xsd:element ref="ns2:Document_x0020_Status" minOccurs="0"/>
                <xsd:element ref="ns4:SharedWithUsers" minOccurs="0"/>
                <xsd:element ref="ns4:SharedWithDetails" minOccurs="0"/>
                <xsd:element ref="ns4:LastSharedByUser" minOccurs="0"/>
                <xsd:element ref="ns4:LastSharedByTime" minOccurs="0"/>
                <xsd:element ref="ns5:MediaServiceMetadata" minOccurs="0"/>
                <xsd:element ref="ns5:MediaServiceFastMetadata" minOccurs="0"/>
                <xsd:element ref="ns5:MediaServiceDateTaken" minOccurs="0"/>
                <xsd:element ref="ns5:MediaServiceAutoTags" minOccurs="0"/>
                <xsd:element ref="ns5:MediaServiceLocation" minOccurs="0"/>
                <xsd:element ref="ns5:MediaServiceOCR" minOccurs="0"/>
                <xsd:element ref="ns5:MediaServiceGenerationTime" minOccurs="0"/>
                <xsd:element ref="ns5:MediaServiceEventHashCod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f8a43-3198-49b1-9d4c-971eb16d40da" elementFormDefault="qualified">
    <xsd:import namespace="http://schemas.microsoft.com/office/2006/documentManagement/types"/>
    <xsd:import namespace="http://schemas.microsoft.com/office/infopath/2007/PartnerControls"/>
    <xsd:element name="Work_x0020_Programme" ma:index="8" nillable="true" ma:displayName="Work Programme" ma:format="Dropdown" ma:internalName="Work_x0020_Programme">
      <xsd:simpleType>
        <xsd:restriction base="dms:Choice">
          <xsd:enumeration value="Leadership and infrastructure"/>
          <xsd:enumeration value="Healthcare improvement"/>
          <xsd:enumeration value="Transformation"/>
          <xsd:enumeration value="Economic growth"/>
          <xsd:enumeration value="Corporate"/>
          <xsd:enumeration value="N/A"/>
        </xsd:restriction>
      </xsd:simpleType>
    </xsd:element>
    <xsd:element name="Work_x0020_Programme_x0020_Sub_x0020_cat" ma:index="9" nillable="true" ma:displayName="Sub Work Programme" ma:format="Dropdown" ma:internalName="Work_x0020_Programme_x0020_Sub_x0020_cat">
      <xsd:simpleType>
        <xsd:union memberTypes="dms:Text">
          <xsd:simpleType>
            <xsd:restriction base="dms:Choice">
              <xsd:enumeration value="Comms"/>
              <xsd:enumeration value="Finance"/>
              <xsd:enumeration value="HR"/>
            </xsd:restriction>
          </xsd:simpleType>
        </xsd:union>
      </xsd:simpleType>
    </xsd:element>
    <xsd:element name="Document_x0020_Category" ma:index="10" nillable="true" ma:displayName="Document Category" ma:description="Types of documents available in the organisation" ma:format="Dropdown" ma:internalName="Document_x0020_Category">
      <xsd:simpleType>
        <xsd:restriction base="dms:Choice">
          <xsd:enumeration value="Report"/>
          <xsd:enumeration value="Protocol"/>
          <xsd:enumeration value="Plan"/>
          <xsd:enumeration value="Strategy"/>
          <xsd:enumeration value="Minutes"/>
          <xsd:enumeration value="Contract"/>
          <xsd:enumeration value="Budget"/>
          <xsd:enumeration value="Project"/>
        </xsd:restriction>
      </xsd:simpleType>
    </xsd:element>
    <xsd:element name="Document_x0020_Status" ma:index="11" nillable="true" ma:displayName="Document Status" ma:default="Pre-draft" ma:format="Dropdown" ma:internalName="Document_x0020_Status">
      <xsd:simpleType>
        <xsd:restriction base="dms:Choice">
          <xsd:enumeration value="Pre-draft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  <xsd:enumeration value="Archiv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969a83-0144-4dd5-9011-a5e8911ef7b6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5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6" nillable="true" ma:displayName="Last Shared By Time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150ac6-be4e-4c77-84fa-5423cad3f6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7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0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21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2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2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271CB7-4166-4133-90AD-D7C1CF38608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E76AE7C-08A1-4E64-9F97-6957F89AB61E}">
  <ds:schemaRefs>
    <ds:schemaRef ds:uri="a4969a83-0144-4dd5-9011-a5e8911ef7b6"/>
    <ds:schemaRef ds:uri="http://purl.org/dc/terms/"/>
    <ds:schemaRef ds:uri="http://schemas.microsoft.com/office/2006/documentManagement/types"/>
    <ds:schemaRef ds:uri="2dbf8a43-3198-49b1-9d4c-971eb16d40da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05150ac6-be4e-4c77-84fa-5423cad3f6a9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D0BFDE17-6C54-4BC6-BB37-7D7A29C1B7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dbf8a43-3198-49b1-9d4c-971eb16d40da"/>
    <ds:schemaRef ds:uri="a4969a83-0144-4dd5-9011-a5e8911ef7b6"/>
    <ds:schemaRef ds:uri="05150ac6-be4e-4c77-84fa-5423cad3f6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5556</TotalTime>
  <Words>56</Words>
  <Application>Microsoft Office PowerPoint</Application>
  <PresentationFormat>On-screen Show (16:9)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Arial</vt:lpstr>
      <vt:lpstr>Calibri</vt:lpstr>
      <vt:lpstr>DejaVu Sans</vt:lpstr>
      <vt:lpstr>Montserrat</vt:lpstr>
      <vt:lpstr>Symbol</vt:lpstr>
      <vt:lpstr>Wingdings</vt:lpstr>
      <vt:lpstr>9_Office Theme</vt:lpstr>
      <vt:lpstr>10_Office Theme</vt:lpstr>
      <vt:lpstr>PowerPoint Presentation</vt:lpstr>
      <vt:lpstr>PowerPoint Presentation</vt:lpstr>
      <vt:lpstr>PowerPoint Presentation</vt:lpstr>
      <vt:lpstr>PowerPoint Presentation</vt:lpstr>
    </vt:vector>
  </TitlesOfParts>
  <Company>NHS South West Commissioning Support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Rees Vanesther</dc:creator>
  <cp:lastModifiedBy>Suzanne Horobin</cp:lastModifiedBy>
  <cp:revision>98</cp:revision>
  <cp:lastPrinted>2019-09-26T12:39:35Z</cp:lastPrinted>
  <dcterms:created xsi:type="dcterms:W3CDTF">2018-07-09T12:19:01Z</dcterms:created>
  <dcterms:modified xsi:type="dcterms:W3CDTF">2019-12-06T08:34:33Z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0x010100768DCE246FD91446B8BC823021BB4F88</vt:lpwstr>
  </property>
</Properties>
</file>