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4" r:id="rId4"/>
  </p:sldMasterIdLst>
  <p:notesMasterIdLst>
    <p:notesMasterId r:id="rId12"/>
  </p:notesMasterIdLst>
  <p:sldIdLst>
    <p:sldId id="1608" r:id="rId5"/>
    <p:sldId id="1609" r:id="rId6"/>
    <p:sldId id="1610" r:id="rId7"/>
    <p:sldId id="1611" r:id="rId8"/>
    <p:sldId id="1612" r:id="rId9"/>
    <p:sldId id="1613" r:id="rId10"/>
    <p:sldId id="1614" r:id="rId11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5b1e37fdb_0_2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75b1e37fdb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5b1e37fd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1" name="Google Shape;221;g75b1e37fdb_0_2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75b1e37fdb_0_29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5b1e37fd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1" name="Google Shape;231;g75b1e37fdb_0_30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75b1e37fdb_0_301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75b1e37fdb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6" name="Google Shape;246;g75b1e37fdb_0_3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g75b1e37fdb_0_315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5b1e37fdb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5" name="Google Shape;265;g75b1e37fdb_0_3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75b1e37fdb_0_333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75b1e37fdb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75b1e37fdb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75b1e37fdb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02" name="Google Shape;302;g75b1e37fdb_0_36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75b1e37fdb_0_368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232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348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8920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199" y="3829050"/>
            <a:ext cx="82308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orbel"/>
              <a:buNone/>
              <a:defRPr sz="27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970612" y="514350"/>
            <a:ext cx="7717200" cy="3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365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Char char="–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199" y="4767263"/>
            <a:ext cx="2133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199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"/>
              <a:buFont typeface="Corbel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0683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3762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52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dia">
  <p:cSld name="Quote dia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6"/>
          <p:cNvGrpSpPr/>
          <p:nvPr/>
        </p:nvGrpSpPr>
        <p:grpSpPr>
          <a:xfrm>
            <a:off x="-234009" y="-238125"/>
            <a:ext cx="9612370" cy="5615980"/>
            <a:chOff x="-234009" y="-238125"/>
            <a:chExt cx="9612370" cy="5615980"/>
          </a:xfrm>
        </p:grpSpPr>
        <p:grpSp>
          <p:nvGrpSpPr>
            <p:cNvPr id="62" name="Google Shape;62;p16"/>
            <p:cNvGrpSpPr/>
            <p:nvPr/>
          </p:nvGrpSpPr>
          <p:grpSpPr>
            <a:xfrm>
              <a:off x="212211" y="5203582"/>
              <a:ext cx="8803480" cy="174174"/>
              <a:chOff x="212211" y="5148833"/>
              <a:chExt cx="8803480" cy="214500"/>
            </a:xfrm>
          </p:grpSpPr>
          <p:cxnSp>
            <p:nvCxnSpPr>
              <p:cNvPr id="63" name="Google Shape;63;p16"/>
              <p:cNvCxnSpPr/>
              <p:nvPr/>
            </p:nvCxnSpPr>
            <p:spPr>
              <a:xfrm>
                <a:off x="212211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16"/>
              <p:cNvCxnSpPr/>
              <p:nvPr/>
            </p:nvCxnSpPr>
            <p:spPr>
              <a:xfrm>
                <a:off x="364779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16"/>
              <p:cNvCxnSpPr/>
              <p:nvPr/>
            </p:nvCxnSpPr>
            <p:spPr>
              <a:xfrm>
                <a:off x="1930002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16"/>
              <p:cNvCxnSpPr/>
              <p:nvPr/>
            </p:nvCxnSpPr>
            <p:spPr>
              <a:xfrm>
                <a:off x="536558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16"/>
              <p:cNvCxnSpPr/>
              <p:nvPr/>
            </p:nvCxnSpPr>
            <p:spPr>
              <a:xfrm>
                <a:off x="1070312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16"/>
              <p:cNvCxnSpPr/>
              <p:nvPr/>
            </p:nvCxnSpPr>
            <p:spPr>
              <a:xfrm>
                <a:off x="4505894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16"/>
              <p:cNvCxnSpPr/>
              <p:nvPr/>
            </p:nvCxnSpPr>
            <p:spPr>
              <a:xfrm>
                <a:off x="278810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16"/>
              <p:cNvCxnSpPr/>
              <p:nvPr/>
            </p:nvCxnSpPr>
            <p:spPr>
              <a:xfrm>
                <a:off x="6225274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16"/>
              <p:cNvCxnSpPr/>
              <p:nvPr/>
            </p:nvCxnSpPr>
            <p:spPr>
              <a:xfrm>
                <a:off x="7297899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16"/>
              <p:cNvCxnSpPr/>
              <p:nvPr/>
            </p:nvCxnSpPr>
            <p:spPr>
              <a:xfrm>
                <a:off x="8586640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16"/>
              <p:cNvCxnSpPr/>
              <p:nvPr/>
            </p:nvCxnSpPr>
            <p:spPr>
              <a:xfrm>
                <a:off x="426736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16"/>
              <p:cNvCxnSpPr/>
              <p:nvPr/>
            </p:nvCxnSpPr>
            <p:spPr>
              <a:xfrm>
                <a:off x="386231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16"/>
              <p:cNvCxnSpPr/>
              <p:nvPr/>
            </p:nvCxnSpPr>
            <p:spPr>
              <a:xfrm>
                <a:off x="2144527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16"/>
              <p:cNvCxnSpPr/>
              <p:nvPr/>
            </p:nvCxnSpPr>
            <p:spPr>
              <a:xfrm>
                <a:off x="5580109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16"/>
              <p:cNvCxnSpPr/>
              <p:nvPr/>
            </p:nvCxnSpPr>
            <p:spPr>
              <a:xfrm>
                <a:off x="1286427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16"/>
              <p:cNvCxnSpPr/>
              <p:nvPr/>
            </p:nvCxnSpPr>
            <p:spPr>
              <a:xfrm>
                <a:off x="472200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16"/>
              <p:cNvCxnSpPr/>
              <p:nvPr/>
            </p:nvCxnSpPr>
            <p:spPr>
              <a:xfrm>
                <a:off x="300262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16"/>
              <p:cNvCxnSpPr/>
              <p:nvPr/>
            </p:nvCxnSpPr>
            <p:spPr>
              <a:xfrm>
                <a:off x="6439799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16"/>
              <p:cNvCxnSpPr/>
              <p:nvPr/>
            </p:nvCxnSpPr>
            <p:spPr>
              <a:xfrm>
                <a:off x="7512425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16"/>
              <p:cNvCxnSpPr/>
              <p:nvPr/>
            </p:nvCxnSpPr>
            <p:spPr>
              <a:xfrm>
                <a:off x="8801165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16"/>
              <p:cNvCxnSpPr/>
              <p:nvPr/>
            </p:nvCxnSpPr>
            <p:spPr>
              <a:xfrm>
                <a:off x="641262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16"/>
              <p:cNvCxnSpPr/>
              <p:nvPr/>
            </p:nvCxnSpPr>
            <p:spPr>
              <a:xfrm>
                <a:off x="4076844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16"/>
              <p:cNvCxnSpPr/>
              <p:nvPr/>
            </p:nvCxnSpPr>
            <p:spPr>
              <a:xfrm>
                <a:off x="2359052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16"/>
              <p:cNvCxnSpPr/>
              <p:nvPr/>
            </p:nvCxnSpPr>
            <p:spPr>
              <a:xfrm>
                <a:off x="579622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16"/>
              <p:cNvCxnSpPr/>
              <p:nvPr/>
            </p:nvCxnSpPr>
            <p:spPr>
              <a:xfrm>
                <a:off x="1500951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16"/>
              <p:cNvCxnSpPr/>
              <p:nvPr/>
            </p:nvCxnSpPr>
            <p:spPr>
              <a:xfrm>
                <a:off x="493653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16"/>
              <p:cNvCxnSpPr/>
              <p:nvPr/>
            </p:nvCxnSpPr>
            <p:spPr>
              <a:xfrm>
                <a:off x="3217153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16"/>
              <p:cNvCxnSpPr/>
              <p:nvPr/>
            </p:nvCxnSpPr>
            <p:spPr>
              <a:xfrm>
                <a:off x="6654324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16"/>
              <p:cNvCxnSpPr/>
              <p:nvPr/>
            </p:nvCxnSpPr>
            <p:spPr>
              <a:xfrm>
                <a:off x="7726950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16"/>
              <p:cNvCxnSpPr/>
              <p:nvPr/>
            </p:nvCxnSpPr>
            <p:spPr>
              <a:xfrm>
                <a:off x="9015691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16"/>
              <p:cNvCxnSpPr/>
              <p:nvPr/>
            </p:nvCxnSpPr>
            <p:spPr>
              <a:xfrm>
                <a:off x="855787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94;p16"/>
              <p:cNvCxnSpPr/>
              <p:nvPr/>
            </p:nvCxnSpPr>
            <p:spPr>
              <a:xfrm>
                <a:off x="429136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5" name="Google Shape;95;p16"/>
              <p:cNvCxnSpPr/>
              <p:nvPr/>
            </p:nvCxnSpPr>
            <p:spPr>
              <a:xfrm>
                <a:off x="257357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96;p16"/>
              <p:cNvCxnSpPr/>
              <p:nvPr/>
            </p:nvCxnSpPr>
            <p:spPr>
              <a:xfrm>
                <a:off x="6010748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7" name="Google Shape;97;p16"/>
              <p:cNvCxnSpPr/>
              <p:nvPr/>
            </p:nvCxnSpPr>
            <p:spPr>
              <a:xfrm>
                <a:off x="7083375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98;p16"/>
              <p:cNvCxnSpPr/>
              <p:nvPr/>
            </p:nvCxnSpPr>
            <p:spPr>
              <a:xfrm>
                <a:off x="8372115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99;p16"/>
              <p:cNvCxnSpPr/>
              <p:nvPr/>
            </p:nvCxnSpPr>
            <p:spPr>
              <a:xfrm>
                <a:off x="1715477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100;p16"/>
              <p:cNvCxnSpPr/>
              <p:nvPr/>
            </p:nvCxnSpPr>
            <p:spPr>
              <a:xfrm>
                <a:off x="5151059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101;p16"/>
              <p:cNvCxnSpPr/>
              <p:nvPr/>
            </p:nvCxnSpPr>
            <p:spPr>
              <a:xfrm>
                <a:off x="3433267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102;p16"/>
              <p:cNvCxnSpPr/>
              <p:nvPr/>
            </p:nvCxnSpPr>
            <p:spPr>
              <a:xfrm>
                <a:off x="6868849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103;p16"/>
              <p:cNvCxnSpPr/>
              <p:nvPr/>
            </p:nvCxnSpPr>
            <p:spPr>
              <a:xfrm>
                <a:off x="8157590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104;p16"/>
              <p:cNvCxnSpPr/>
              <p:nvPr/>
            </p:nvCxnSpPr>
            <p:spPr>
              <a:xfrm>
                <a:off x="7943064" y="5148833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05" name="Google Shape;105;p16"/>
            <p:cNvGrpSpPr/>
            <p:nvPr/>
          </p:nvGrpSpPr>
          <p:grpSpPr>
            <a:xfrm>
              <a:off x="212211" y="-232320"/>
              <a:ext cx="8803480" cy="174174"/>
              <a:chOff x="212211" y="-217475"/>
              <a:chExt cx="8803480" cy="214500"/>
            </a:xfrm>
          </p:grpSpPr>
          <p:cxnSp>
            <p:nvCxnSpPr>
              <p:cNvPr id="106" name="Google Shape;106;p16"/>
              <p:cNvCxnSpPr/>
              <p:nvPr/>
            </p:nvCxnSpPr>
            <p:spPr>
              <a:xfrm>
                <a:off x="212211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16"/>
              <p:cNvCxnSpPr/>
              <p:nvPr/>
            </p:nvCxnSpPr>
            <p:spPr>
              <a:xfrm>
                <a:off x="364779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16"/>
              <p:cNvCxnSpPr/>
              <p:nvPr/>
            </p:nvCxnSpPr>
            <p:spPr>
              <a:xfrm>
                <a:off x="1930002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16"/>
              <p:cNvCxnSpPr/>
              <p:nvPr/>
            </p:nvCxnSpPr>
            <p:spPr>
              <a:xfrm>
                <a:off x="536558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16"/>
              <p:cNvCxnSpPr/>
              <p:nvPr/>
            </p:nvCxnSpPr>
            <p:spPr>
              <a:xfrm>
                <a:off x="1070312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16"/>
              <p:cNvCxnSpPr/>
              <p:nvPr/>
            </p:nvCxnSpPr>
            <p:spPr>
              <a:xfrm>
                <a:off x="4505894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16"/>
              <p:cNvCxnSpPr/>
              <p:nvPr/>
            </p:nvCxnSpPr>
            <p:spPr>
              <a:xfrm>
                <a:off x="278810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16"/>
              <p:cNvCxnSpPr/>
              <p:nvPr/>
            </p:nvCxnSpPr>
            <p:spPr>
              <a:xfrm>
                <a:off x="6225274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16"/>
              <p:cNvCxnSpPr/>
              <p:nvPr/>
            </p:nvCxnSpPr>
            <p:spPr>
              <a:xfrm>
                <a:off x="729789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16"/>
              <p:cNvCxnSpPr/>
              <p:nvPr/>
            </p:nvCxnSpPr>
            <p:spPr>
              <a:xfrm>
                <a:off x="8586640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16"/>
              <p:cNvCxnSpPr/>
              <p:nvPr/>
            </p:nvCxnSpPr>
            <p:spPr>
              <a:xfrm>
                <a:off x="426736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16"/>
              <p:cNvCxnSpPr/>
              <p:nvPr/>
            </p:nvCxnSpPr>
            <p:spPr>
              <a:xfrm>
                <a:off x="386231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16"/>
              <p:cNvCxnSpPr/>
              <p:nvPr/>
            </p:nvCxnSpPr>
            <p:spPr>
              <a:xfrm>
                <a:off x="2144527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16"/>
              <p:cNvCxnSpPr/>
              <p:nvPr/>
            </p:nvCxnSpPr>
            <p:spPr>
              <a:xfrm>
                <a:off x="558010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16"/>
              <p:cNvCxnSpPr/>
              <p:nvPr/>
            </p:nvCxnSpPr>
            <p:spPr>
              <a:xfrm>
                <a:off x="1284837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16"/>
              <p:cNvCxnSpPr/>
              <p:nvPr/>
            </p:nvCxnSpPr>
            <p:spPr>
              <a:xfrm>
                <a:off x="472200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16"/>
              <p:cNvCxnSpPr/>
              <p:nvPr/>
            </p:nvCxnSpPr>
            <p:spPr>
              <a:xfrm>
                <a:off x="300262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16"/>
              <p:cNvCxnSpPr/>
              <p:nvPr/>
            </p:nvCxnSpPr>
            <p:spPr>
              <a:xfrm>
                <a:off x="643979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16"/>
              <p:cNvCxnSpPr/>
              <p:nvPr/>
            </p:nvCxnSpPr>
            <p:spPr>
              <a:xfrm>
                <a:off x="7512425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16"/>
              <p:cNvCxnSpPr/>
              <p:nvPr/>
            </p:nvCxnSpPr>
            <p:spPr>
              <a:xfrm>
                <a:off x="8801165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16"/>
              <p:cNvCxnSpPr/>
              <p:nvPr/>
            </p:nvCxnSpPr>
            <p:spPr>
              <a:xfrm>
                <a:off x="641262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16"/>
              <p:cNvCxnSpPr/>
              <p:nvPr/>
            </p:nvCxnSpPr>
            <p:spPr>
              <a:xfrm>
                <a:off x="4076844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16"/>
              <p:cNvCxnSpPr/>
              <p:nvPr/>
            </p:nvCxnSpPr>
            <p:spPr>
              <a:xfrm>
                <a:off x="2359052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9" name="Google Shape;129;p16"/>
              <p:cNvCxnSpPr/>
              <p:nvPr/>
            </p:nvCxnSpPr>
            <p:spPr>
              <a:xfrm>
                <a:off x="579622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0" name="Google Shape;130;p16"/>
              <p:cNvCxnSpPr/>
              <p:nvPr/>
            </p:nvCxnSpPr>
            <p:spPr>
              <a:xfrm>
                <a:off x="1500951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1" name="Google Shape;131;p16"/>
              <p:cNvCxnSpPr/>
              <p:nvPr/>
            </p:nvCxnSpPr>
            <p:spPr>
              <a:xfrm>
                <a:off x="493653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2" name="Google Shape;132;p16"/>
              <p:cNvCxnSpPr/>
              <p:nvPr/>
            </p:nvCxnSpPr>
            <p:spPr>
              <a:xfrm>
                <a:off x="3217153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3" name="Google Shape;133;p16"/>
              <p:cNvCxnSpPr/>
              <p:nvPr/>
            </p:nvCxnSpPr>
            <p:spPr>
              <a:xfrm>
                <a:off x="6654324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4" name="Google Shape;134;p16"/>
              <p:cNvCxnSpPr/>
              <p:nvPr/>
            </p:nvCxnSpPr>
            <p:spPr>
              <a:xfrm>
                <a:off x="7726950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5" name="Google Shape;135;p16"/>
              <p:cNvCxnSpPr/>
              <p:nvPr/>
            </p:nvCxnSpPr>
            <p:spPr>
              <a:xfrm>
                <a:off x="9015691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6" name="Google Shape;136;p16"/>
              <p:cNvCxnSpPr/>
              <p:nvPr/>
            </p:nvCxnSpPr>
            <p:spPr>
              <a:xfrm>
                <a:off x="855787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7" name="Google Shape;137;p16"/>
              <p:cNvCxnSpPr/>
              <p:nvPr/>
            </p:nvCxnSpPr>
            <p:spPr>
              <a:xfrm>
                <a:off x="429136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8" name="Google Shape;138;p16"/>
              <p:cNvCxnSpPr/>
              <p:nvPr/>
            </p:nvCxnSpPr>
            <p:spPr>
              <a:xfrm>
                <a:off x="257357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9" name="Google Shape;139;p16"/>
              <p:cNvCxnSpPr/>
              <p:nvPr/>
            </p:nvCxnSpPr>
            <p:spPr>
              <a:xfrm>
                <a:off x="6010748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0" name="Google Shape;140;p16"/>
              <p:cNvCxnSpPr/>
              <p:nvPr/>
            </p:nvCxnSpPr>
            <p:spPr>
              <a:xfrm>
                <a:off x="7083375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1" name="Google Shape;141;p16"/>
              <p:cNvCxnSpPr/>
              <p:nvPr/>
            </p:nvCxnSpPr>
            <p:spPr>
              <a:xfrm>
                <a:off x="8372115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2" name="Google Shape;142;p16"/>
              <p:cNvCxnSpPr/>
              <p:nvPr/>
            </p:nvCxnSpPr>
            <p:spPr>
              <a:xfrm>
                <a:off x="1715477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3" name="Google Shape;143;p16"/>
              <p:cNvCxnSpPr/>
              <p:nvPr/>
            </p:nvCxnSpPr>
            <p:spPr>
              <a:xfrm>
                <a:off x="515105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4" name="Google Shape;144;p16"/>
              <p:cNvCxnSpPr/>
              <p:nvPr/>
            </p:nvCxnSpPr>
            <p:spPr>
              <a:xfrm>
                <a:off x="343167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5" name="Google Shape;145;p16"/>
              <p:cNvCxnSpPr/>
              <p:nvPr/>
            </p:nvCxnSpPr>
            <p:spPr>
              <a:xfrm>
                <a:off x="6868849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6" name="Google Shape;146;p16"/>
              <p:cNvCxnSpPr/>
              <p:nvPr/>
            </p:nvCxnSpPr>
            <p:spPr>
              <a:xfrm>
                <a:off x="8157590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7" name="Google Shape;147;p16"/>
              <p:cNvCxnSpPr/>
              <p:nvPr/>
            </p:nvCxnSpPr>
            <p:spPr>
              <a:xfrm>
                <a:off x="7943064" y="-217475"/>
                <a:ext cx="0" cy="214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48" name="Google Shape;148;p16"/>
            <p:cNvGrpSpPr/>
            <p:nvPr/>
          </p:nvGrpSpPr>
          <p:grpSpPr>
            <a:xfrm>
              <a:off x="-234009" y="206808"/>
              <a:ext cx="179987" cy="4730678"/>
              <a:chOff x="-222083" y="206808"/>
              <a:chExt cx="214500" cy="4730678"/>
            </a:xfrm>
          </p:grpSpPr>
          <p:cxnSp>
            <p:nvCxnSpPr>
              <p:cNvPr id="149" name="Google Shape;149;p16"/>
              <p:cNvCxnSpPr/>
              <p:nvPr/>
            </p:nvCxnSpPr>
            <p:spPr>
              <a:xfrm>
                <a:off x="-222083" y="1926187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0" name="Google Shape;150;p16"/>
              <p:cNvCxnSpPr/>
              <p:nvPr/>
            </p:nvCxnSpPr>
            <p:spPr>
              <a:xfrm>
                <a:off x="-222083" y="3643979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1" name="Google Shape;151;p16"/>
              <p:cNvCxnSpPr/>
              <p:nvPr/>
            </p:nvCxnSpPr>
            <p:spPr>
              <a:xfrm>
                <a:off x="-222083" y="20680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2" name="Google Shape;152;p16"/>
              <p:cNvCxnSpPr/>
              <p:nvPr/>
            </p:nvCxnSpPr>
            <p:spPr>
              <a:xfrm>
                <a:off x="-222083" y="450366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16"/>
              <p:cNvCxnSpPr/>
              <p:nvPr/>
            </p:nvCxnSpPr>
            <p:spPr>
              <a:xfrm>
                <a:off x="-222083" y="106649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16"/>
              <p:cNvCxnSpPr/>
              <p:nvPr/>
            </p:nvCxnSpPr>
            <p:spPr>
              <a:xfrm>
                <a:off x="-222083" y="278428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16"/>
              <p:cNvCxnSpPr/>
              <p:nvPr/>
            </p:nvCxnSpPr>
            <p:spPr>
              <a:xfrm>
                <a:off x="-222083" y="171325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16"/>
              <p:cNvCxnSpPr/>
              <p:nvPr/>
            </p:nvCxnSpPr>
            <p:spPr>
              <a:xfrm>
                <a:off x="-222083" y="343263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16"/>
              <p:cNvCxnSpPr/>
              <p:nvPr/>
            </p:nvCxnSpPr>
            <p:spPr>
              <a:xfrm>
                <a:off x="-222083" y="429073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16"/>
              <p:cNvCxnSpPr/>
              <p:nvPr/>
            </p:nvCxnSpPr>
            <p:spPr>
              <a:xfrm>
                <a:off x="-222083" y="85356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16"/>
              <p:cNvCxnSpPr/>
              <p:nvPr/>
            </p:nvCxnSpPr>
            <p:spPr>
              <a:xfrm>
                <a:off x="-222083" y="257294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16"/>
              <p:cNvCxnSpPr/>
              <p:nvPr/>
            </p:nvCxnSpPr>
            <p:spPr>
              <a:xfrm>
                <a:off x="-222083" y="4937486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16"/>
              <p:cNvCxnSpPr/>
              <p:nvPr/>
            </p:nvCxnSpPr>
            <p:spPr>
              <a:xfrm>
                <a:off x="-222083" y="150031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16"/>
              <p:cNvCxnSpPr/>
              <p:nvPr/>
            </p:nvCxnSpPr>
            <p:spPr>
              <a:xfrm>
                <a:off x="-222083" y="321969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16"/>
              <p:cNvCxnSpPr/>
              <p:nvPr/>
            </p:nvCxnSpPr>
            <p:spPr>
              <a:xfrm>
                <a:off x="-222083" y="407938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16"/>
              <p:cNvCxnSpPr/>
              <p:nvPr/>
            </p:nvCxnSpPr>
            <p:spPr>
              <a:xfrm>
                <a:off x="-222083" y="642214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16"/>
              <p:cNvCxnSpPr/>
              <p:nvPr/>
            </p:nvCxnSpPr>
            <p:spPr>
              <a:xfrm>
                <a:off x="-222083" y="2360006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16"/>
              <p:cNvCxnSpPr/>
              <p:nvPr/>
            </p:nvCxnSpPr>
            <p:spPr>
              <a:xfrm>
                <a:off x="-222083" y="472296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16"/>
              <p:cNvCxnSpPr/>
              <p:nvPr/>
            </p:nvCxnSpPr>
            <p:spPr>
              <a:xfrm>
                <a:off x="-222083" y="128579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16"/>
              <p:cNvCxnSpPr/>
              <p:nvPr/>
            </p:nvCxnSpPr>
            <p:spPr>
              <a:xfrm>
                <a:off x="-222083" y="300517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16"/>
              <p:cNvCxnSpPr/>
              <p:nvPr/>
            </p:nvCxnSpPr>
            <p:spPr>
              <a:xfrm>
                <a:off x="-222083" y="386327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16"/>
              <p:cNvCxnSpPr/>
              <p:nvPr/>
            </p:nvCxnSpPr>
            <p:spPr>
              <a:xfrm>
                <a:off x="-222083" y="42610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16"/>
              <p:cNvCxnSpPr/>
              <p:nvPr/>
            </p:nvCxnSpPr>
            <p:spPr>
              <a:xfrm>
                <a:off x="-222083" y="214548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72" name="Google Shape;172;p16"/>
            <p:cNvGrpSpPr/>
            <p:nvPr/>
          </p:nvGrpSpPr>
          <p:grpSpPr>
            <a:xfrm>
              <a:off x="9198374" y="206808"/>
              <a:ext cx="179987" cy="4730678"/>
              <a:chOff x="9149173" y="206808"/>
              <a:chExt cx="214500" cy="4730678"/>
            </a:xfrm>
          </p:grpSpPr>
          <p:cxnSp>
            <p:nvCxnSpPr>
              <p:cNvPr id="173" name="Google Shape;173;p16"/>
              <p:cNvCxnSpPr/>
              <p:nvPr/>
            </p:nvCxnSpPr>
            <p:spPr>
              <a:xfrm>
                <a:off x="9149173" y="1926187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16"/>
              <p:cNvCxnSpPr/>
              <p:nvPr/>
            </p:nvCxnSpPr>
            <p:spPr>
              <a:xfrm>
                <a:off x="9149173" y="3643979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5" name="Google Shape;175;p16"/>
              <p:cNvCxnSpPr/>
              <p:nvPr/>
            </p:nvCxnSpPr>
            <p:spPr>
              <a:xfrm>
                <a:off x="9149173" y="20680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6" name="Google Shape;176;p16"/>
              <p:cNvCxnSpPr/>
              <p:nvPr/>
            </p:nvCxnSpPr>
            <p:spPr>
              <a:xfrm>
                <a:off x="9149173" y="450366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7" name="Google Shape;177;p16"/>
              <p:cNvCxnSpPr/>
              <p:nvPr/>
            </p:nvCxnSpPr>
            <p:spPr>
              <a:xfrm>
                <a:off x="9149173" y="106649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8" name="Google Shape;178;p16"/>
              <p:cNvCxnSpPr/>
              <p:nvPr/>
            </p:nvCxnSpPr>
            <p:spPr>
              <a:xfrm>
                <a:off x="9149173" y="2784288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79" name="Google Shape;179;p16"/>
              <p:cNvCxnSpPr/>
              <p:nvPr/>
            </p:nvCxnSpPr>
            <p:spPr>
              <a:xfrm>
                <a:off x="9149173" y="171325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0" name="Google Shape;180;p16"/>
              <p:cNvCxnSpPr/>
              <p:nvPr/>
            </p:nvCxnSpPr>
            <p:spPr>
              <a:xfrm>
                <a:off x="9149173" y="343263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181;p16"/>
              <p:cNvCxnSpPr/>
              <p:nvPr/>
            </p:nvCxnSpPr>
            <p:spPr>
              <a:xfrm>
                <a:off x="9149173" y="429073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182;p16"/>
              <p:cNvCxnSpPr/>
              <p:nvPr/>
            </p:nvCxnSpPr>
            <p:spPr>
              <a:xfrm>
                <a:off x="9149173" y="85356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183;p16"/>
              <p:cNvCxnSpPr/>
              <p:nvPr/>
            </p:nvCxnSpPr>
            <p:spPr>
              <a:xfrm>
                <a:off x="9149173" y="2572942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184;p16"/>
              <p:cNvCxnSpPr/>
              <p:nvPr/>
            </p:nvCxnSpPr>
            <p:spPr>
              <a:xfrm>
                <a:off x="9149173" y="4937486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185;p16"/>
              <p:cNvCxnSpPr/>
              <p:nvPr/>
            </p:nvCxnSpPr>
            <p:spPr>
              <a:xfrm>
                <a:off x="9149173" y="150031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186;p16"/>
              <p:cNvCxnSpPr/>
              <p:nvPr/>
            </p:nvCxnSpPr>
            <p:spPr>
              <a:xfrm>
                <a:off x="9149173" y="321969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7" name="Google Shape;187;p16"/>
              <p:cNvCxnSpPr/>
              <p:nvPr/>
            </p:nvCxnSpPr>
            <p:spPr>
              <a:xfrm>
                <a:off x="9149173" y="4079385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8" name="Google Shape;188;p16"/>
              <p:cNvCxnSpPr/>
              <p:nvPr/>
            </p:nvCxnSpPr>
            <p:spPr>
              <a:xfrm>
                <a:off x="9149173" y="642214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89" name="Google Shape;189;p16"/>
              <p:cNvCxnSpPr/>
              <p:nvPr/>
            </p:nvCxnSpPr>
            <p:spPr>
              <a:xfrm>
                <a:off x="9149173" y="2360006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0" name="Google Shape;190;p16"/>
              <p:cNvCxnSpPr/>
              <p:nvPr/>
            </p:nvCxnSpPr>
            <p:spPr>
              <a:xfrm>
                <a:off x="9149173" y="472296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1" name="Google Shape;191;p16"/>
              <p:cNvCxnSpPr/>
              <p:nvPr/>
            </p:nvCxnSpPr>
            <p:spPr>
              <a:xfrm>
                <a:off x="9149173" y="128579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2" name="Google Shape;192;p16"/>
              <p:cNvCxnSpPr/>
              <p:nvPr/>
            </p:nvCxnSpPr>
            <p:spPr>
              <a:xfrm>
                <a:off x="9149173" y="300517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3" name="Google Shape;193;p16"/>
              <p:cNvCxnSpPr/>
              <p:nvPr/>
            </p:nvCxnSpPr>
            <p:spPr>
              <a:xfrm>
                <a:off x="9149173" y="3863271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4" name="Google Shape;194;p16"/>
              <p:cNvCxnSpPr/>
              <p:nvPr/>
            </p:nvCxnSpPr>
            <p:spPr>
              <a:xfrm>
                <a:off x="9149173" y="42610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95" name="Google Shape;195;p16"/>
              <p:cNvCxnSpPr/>
              <p:nvPr/>
            </p:nvCxnSpPr>
            <p:spPr>
              <a:xfrm>
                <a:off x="9149173" y="2145480"/>
                <a:ext cx="21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3AA7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196" name="Google Shape;196;p16"/>
            <p:cNvCxnSpPr/>
            <p:nvPr/>
          </p:nvCxnSpPr>
          <p:spPr>
            <a:xfrm>
              <a:off x="-234000" y="514350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7" name="Google Shape;197;p16"/>
            <p:cNvCxnSpPr/>
            <p:nvPr/>
          </p:nvCxnSpPr>
          <p:spPr>
            <a:xfrm>
              <a:off x="0" y="5201620"/>
              <a:ext cx="0" cy="17430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8" name="Google Shape;198;p16"/>
            <p:cNvCxnSpPr/>
            <p:nvPr/>
          </p:nvCxnSpPr>
          <p:spPr>
            <a:xfrm>
              <a:off x="0" y="-238125"/>
              <a:ext cx="0" cy="17430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" name="Google Shape;199;p16"/>
            <p:cNvCxnSpPr/>
            <p:nvPr/>
          </p:nvCxnSpPr>
          <p:spPr>
            <a:xfrm>
              <a:off x="-234000" y="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" name="Google Shape;200;p16"/>
            <p:cNvCxnSpPr/>
            <p:nvPr/>
          </p:nvCxnSpPr>
          <p:spPr>
            <a:xfrm>
              <a:off x="9144000" y="-232319"/>
              <a:ext cx="0" cy="17430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1" name="Google Shape;201;p16"/>
            <p:cNvCxnSpPr/>
            <p:nvPr/>
          </p:nvCxnSpPr>
          <p:spPr>
            <a:xfrm>
              <a:off x="9198000" y="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" name="Google Shape;202;p16"/>
            <p:cNvCxnSpPr/>
            <p:nvPr/>
          </p:nvCxnSpPr>
          <p:spPr>
            <a:xfrm>
              <a:off x="9144000" y="5203555"/>
              <a:ext cx="0" cy="17430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" name="Google Shape;203;p16"/>
            <p:cNvCxnSpPr/>
            <p:nvPr/>
          </p:nvCxnSpPr>
          <p:spPr>
            <a:xfrm>
              <a:off x="9198000" y="514350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B3AA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204" name="Google Shape;204;p16"/>
          <p:cNvSpPr/>
          <p:nvPr/>
        </p:nvSpPr>
        <p:spPr>
          <a:xfrm>
            <a:off x="-4848225" y="-1133475"/>
            <a:ext cx="18840300" cy="74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6"/>
          <p:cNvSpPr/>
          <p:nvPr/>
        </p:nvSpPr>
        <p:spPr>
          <a:xfrm flipH="1">
            <a:off x="0" y="-1"/>
            <a:ext cx="9144000" cy="4324500"/>
          </a:xfrm>
          <a:prstGeom prst="rect">
            <a:avLst/>
          </a:prstGeom>
          <a:solidFill>
            <a:srgbClr val="F7F4F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6"/>
          <p:cNvSpPr txBox="1">
            <a:spLocks noGrp="1"/>
          </p:cNvSpPr>
          <p:nvPr>
            <p:ph type="body" idx="1"/>
          </p:nvPr>
        </p:nvSpPr>
        <p:spPr>
          <a:xfrm>
            <a:off x="1070102" y="421004"/>
            <a:ext cx="7290600" cy="3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 b="1">
                <a:solidFill>
                  <a:schemeClr val="dk2"/>
                </a:solidFill>
              </a:defRPr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>
                <a:solidFill>
                  <a:schemeClr val="dk2"/>
                </a:solidFill>
              </a:defRPr>
            </a:lvl2pPr>
            <a:lvl3pPr marL="1371600" lvl="2" indent="-317500" algn="l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 b="0">
                <a:solidFill>
                  <a:schemeClr val="lt1"/>
                </a:solidFill>
              </a:defRPr>
            </a:lvl3pPr>
            <a:lvl4pPr marL="1828800" lvl="3" indent="-317500" algn="l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b="0">
                <a:solidFill>
                  <a:schemeClr val="lt1"/>
                </a:solidFill>
              </a:defRPr>
            </a:lvl4pPr>
            <a:lvl5pPr marL="2286000" lvl="4" indent="-317500" algn="l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 b="0"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9" name="Google Shape;209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43" y="4323491"/>
            <a:ext cx="3180914" cy="820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6" descr="Afbeeldingsresultaat voor sense health"/>
          <p:cNvPicPr preferRelativeResize="0"/>
          <p:nvPr/>
        </p:nvPicPr>
        <p:blipFill rotWithShape="1">
          <a:blip r:embed="rId3">
            <a:alphaModFix/>
          </a:blip>
          <a:srcRect t="36173" b="39443"/>
          <a:stretch/>
        </p:blipFill>
        <p:spPr>
          <a:xfrm>
            <a:off x="1755449" y="4641955"/>
            <a:ext cx="1789715" cy="436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531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23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0611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26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93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584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30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390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27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2549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  <p:sldLayoutId id="2147484096" r:id="rId12"/>
    <p:sldLayoutId id="2147484097" r:id="rId13"/>
    <p:sldLayoutId id="2147484098" r:id="rId14"/>
    <p:sldLayoutId id="214748409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www.sense-health.com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hyperlink" Target="http://www.niceday.ap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7"/>
          <p:cNvPicPr preferRelativeResize="0"/>
          <p:nvPr/>
        </p:nvPicPr>
        <p:blipFill rotWithShape="1">
          <a:blip r:embed="rId3">
            <a:alphaModFix/>
          </a:blip>
          <a:srcRect t="6419"/>
          <a:stretch/>
        </p:blipFill>
        <p:spPr>
          <a:xfrm>
            <a:off x="0" y="1140675"/>
            <a:ext cx="9144000" cy="401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7"/>
          <p:cNvSpPr/>
          <p:nvPr/>
        </p:nvSpPr>
        <p:spPr>
          <a:xfrm>
            <a:off x="0" y="-22120"/>
            <a:ext cx="9144000" cy="1162800"/>
          </a:xfrm>
          <a:prstGeom prst="rect">
            <a:avLst/>
          </a:prstGeom>
          <a:solidFill>
            <a:srgbClr val="BFCAD7"/>
          </a:solidFill>
          <a:ln w="9525" cap="flat" cmpd="sng">
            <a:solidFill>
              <a:srgbClr val="BFCA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7" descr="logo 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150" y="370550"/>
            <a:ext cx="2922500" cy="49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7"/>
          <p:cNvSpPr txBox="1"/>
          <p:nvPr/>
        </p:nvSpPr>
        <p:spPr>
          <a:xfrm>
            <a:off x="222475" y="1657600"/>
            <a:ext cx="4714500" cy="3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100% online CBT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 depression, anxieties, and psycho-trauma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Vision: “Support when it matters”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80% of all online treatments </a:t>
            </a:r>
            <a:b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 The Netherlands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Strategic collaboration with Parnassia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"/>
          <p:cNvSpPr/>
          <p:nvPr/>
        </p:nvSpPr>
        <p:spPr>
          <a:xfrm>
            <a:off x="120433" y="71368"/>
            <a:ext cx="2185500" cy="4157100"/>
          </a:xfrm>
          <a:prstGeom prst="rect">
            <a:avLst/>
          </a:prstGeom>
          <a:solidFill>
            <a:srgbClr val="BFCA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5" name="Google Shape;225;p1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398" y="457464"/>
            <a:ext cx="1590452" cy="159784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8"/>
          <p:cNvSpPr txBox="1"/>
          <p:nvPr/>
        </p:nvSpPr>
        <p:spPr>
          <a:xfrm>
            <a:off x="120432" y="2518012"/>
            <a:ext cx="21855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Of ALL clients treated 100% online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18"/>
          <p:cNvSpPr txBox="1"/>
          <p:nvPr/>
        </p:nvSpPr>
        <p:spPr>
          <a:xfrm>
            <a:off x="109598" y="2107766"/>
            <a:ext cx="218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&gt;30%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18" descr="logo 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"/>
          <p:cNvSpPr/>
          <p:nvPr/>
        </p:nvSpPr>
        <p:spPr>
          <a:xfrm>
            <a:off x="120433" y="71368"/>
            <a:ext cx="2185500" cy="4157100"/>
          </a:xfrm>
          <a:prstGeom prst="rect">
            <a:avLst/>
          </a:prstGeom>
          <a:solidFill>
            <a:srgbClr val="BFCA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19"/>
          <p:cNvSpPr/>
          <p:nvPr/>
        </p:nvSpPr>
        <p:spPr>
          <a:xfrm>
            <a:off x="2320193" y="72119"/>
            <a:ext cx="2185500" cy="4157100"/>
          </a:xfrm>
          <a:prstGeom prst="rect">
            <a:avLst/>
          </a:prstGeom>
          <a:solidFill>
            <a:srgbClr val="9BB9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6" name="Google Shape;236;p1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4683" y="467295"/>
            <a:ext cx="1669676" cy="1578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9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398" y="457464"/>
            <a:ext cx="1590452" cy="159784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9"/>
          <p:cNvSpPr txBox="1"/>
          <p:nvPr/>
        </p:nvSpPr>
        <p:spPr>
          <a:xfrm>
            <a:off x="120432" y="2518012"/>
            <a:ext cx="21855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Of ALL clients treated 100% online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19"/>
          <p:cNvSpPr txBox="1"/>
          <p:nvPr/>
        </p:nvSpPr>
        <p:spPr>
          <a:xfrm>
            <a:off x="2338595" y="2518012"/>
            <a:ext cx="2178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Great user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experience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19"/>
          <p:cNvSpPr txBox="1"/>
          <p:nvPr/>
        </p:nvSpPr>
        <p:spPr>
          <a:xfrm>
            <a:off x="109598" y="2107766"/>
            <a:ext cx="218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&gt;30%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19"/>
          <p:cNvSpPr txBox="1"/>
          <p:nvPr/>
        </p:nvSpPr>
        <p:spPr>
          <a:xfrm>
            <a:off x="2316929" y="2142341"/>
            <a:ext cx="21888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NPS 43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2" name="Google Shape;24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591050"/>
            <a:ext cx="9144001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9" descr="logo N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"/>
          <p:cNvSpPr/>
          <p:nvPr/>
        </p:nvSpPr>
        <p:spPr>
          <a:xfrm>
            <a:off x="120433" y="71368"/>
            <a:ext cx="2185500" cy="4157100"/>
          </a:xfrm>
          <a:prstGeom prst="rect">
            <a:avLst/>
          </a:prstGeom>
          <a:solidFill>
            <a:srgbClr val="BFCA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20"/>
          <p:cNvSpPr/>
          <p:nvPr/>
        </p:nvSpPr>
        <p:spPr>
          <a:xfrm>
            <a:off x="2320193" y="72119"/>
            <a:ext cx="2185500" cy="4157100"/>
          </a:xfrm>
          <a:prstGeom prst="rect">
            <a:avLst/>
          </a:prstGeom>
          <a:solidFill>
            <a:srgbClr val="9BB9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" name="Google Shape;251;p20"/>
          <p:cNvSpPr/>
          <p:nvPr/>
        </p:nvSpPr>
        <p:spPr>
          <a:xfrm>
            <a:off x="4516689" y="71368"/>
            <a:ext cx="2185500" cy="4157100"/>
          </a:xfrm>
          <a:prstGeom prst="rect">
            <a:avLst/>
          </a:prstGeom>
          <a:solidFill>
            <a:srgbClr val="D7EB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2" name="Google Shape;252;p2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4683" y="467295"/>
            <a:ext cx="1669676" cy="1578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0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398" y="457464"/>
            <a:ext cx="1590452" cy="1597849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0"/>
          <p:cNvSpPr txBox="1"/>
          <p:nvPr/>
        </p:nvSpPr>
        <p:spPr>
          <a:xfrm>
            <a:off x="120432" y="2518012"/>
            <a:ext cx="21855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Of ALL clients treated 100% online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p20"/>
          <p:cNvSpPr txBox="1"/>
          <p:nvPr/>
        </p:nvSpPr>
        <p:spPr>
          <a:xfrm>
            <a:off x="2338595" y="2518012"/>
            <a:ext cx="2178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Great user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experience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" name="Google Shape;256;p20"/>
          <p:cNvSpPr txBox="1"/>
          <p:nvPr/>
        </p:nvSpPr>
        <p:spPr>
          <a:xfrm>
            <a:off x="4549214" y="2522472"/>
            <a:ext cx="2174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As effective as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traditional care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7" name="Google Shape;257;p20"/>
          <p:cNvSpPr txBox="1"/>
          <p:nvPr/>
        </p:nvSpPr>
        <p:spPr>
          <a:xfrm>
            <a:off x="109598" y="2107766"/>
            <a:ext cx="218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&gt;30%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2316929" y="2142341"/>
            <a:ext cx="21888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NPS 43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9" name="Google Shape;259;p20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24882" y="509365"/>
            <a:ext cx="1510222" cy="1517554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0"/>
          <p:cNvSpPr txBox="1"/>
          <p:nvPr/>
        </p:nvSpPr>
        <p:spPr>
          <a:xfrm>
            <a:off x="4516702" y="2142350"/>
            <a:ext cx="21855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OQ 45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1" name="Google Shape;26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591050"/>
            <a:ext cx="9144001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0" descr="logo N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1"/>
          <p:cNvSpPr/>
          <p:nvPr/>
        </p:nvSpPr>
        <p:spPr>
          <a:xfrm>
            <a:off x="120433" y="71368"/>
            <a:ext cx="2185500" cy="4157100"/>
          </a:xfrm>
          <a:prstGeom prst="rect">
            <a:avLst/>
          </a:prstGeom>
          <a:solidFill>
            <a:srgbClr val="BFCA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9" name="Google Shape;269;p21"/>
          <p:cNvSpPr/>
          <p:nvPr/>
        </p:nvSpPr>
        <p:spPr>
          <a:xfrm>
            <a:off x="2320193" y="72119"/>
            <a:ext cx="2185500" cy="4157100"/>
          </a:xfrm>
          <a:prstGeom prst="rect">
            <a:avLst/>
          </a:prstGeom>
          <a:solidFill>
            <a:srgbClr val="9BB9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0" name="Google Shape;270;p21"/>
          <p:cNvSpPr/>
          <p:nvPr/>
        </p:nvSpPr>
        <p:spPr>
          <a:xfrm>
            <a:off x="4516689" y="71368"/>
            <a:ext cx="2185500" cy="4157100"/>
          </a:xfrm>
          <a:prstGeom prst="rect">
            <a:avLst/>
          </a:prstGeom>
          <a:solidFill>
            <a:srgbClr val="D7EB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21"/>
          <p:cNvSpPr/>
          <p:nvPr/>
        </p:nvSpPr>
        <p:spPr>
          <a:xfrm>
            <a:off x="6724020" y="71368"/>
            <a:ext cx="2185500" cy="4157100"/>
          </a:xfrm>
          <a:prstGeom prst="rect">
            <a:avLst/>
          </a:prstGeom>
          <a:solidFill>
            <a:srgbClr val="4D51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2" name="Google Shape;272;p21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4683" y="467295"/>
            <a:ext cx="1669676" cy="1578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1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398" y="457464"/>
            <a:ext cx="1590452" cy="159784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1"/>
          <p:cNvSpPr txBox="1"/>
          <p:nvPr/>
        </p:nvSpPr>
        <p:spPr>
          <a:xfrm>
            <a:off x="120432" y="2518012"/>
            <a:ext cx="21855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Of ALL clients treated 100% online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21"/>
          <p:cNvSpPr txBox="1"/>
          <p:nvPr/>
        </p:nvSpPr>
        <p:spPr>
          <a:xfrm>
            <a:off x="2338595" y="2518012"/>
            <a:ext cx="2178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Great user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experience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21"/>
          <p:cNvSpPr txBox="1"/>
          <p:nvPr/>
        </p:nvSpPr>
        <p:spPr>
          <a:xfrm>
            <a:off x="4549214" y="2522472"/>
            <a:ext cx="2174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As effective as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traditional care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21"/>
          <p:cNvSpPr txBox="1"/>
          <p:nvPr/>
        </p:nvSpPr>
        <p:spPr>
          <a:xfrm>
            <a:off x="6724020" y="2523470"/>
            <a:ext cx="21855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E2E8ED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More efficient than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800" b="0" i="0" u="none" strike="noStrike" kern="0" cap="none" spc="0" normalizeH="0" baseline="0" noProof="0">
                <a:ln>
                  <a:noFill/>
                </a:ln>
                <a:solidFill>
                  <a:srgbClr val="E2E8ED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traditional care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p21"/>
          <p:cNvSpPr txBox="1"/>
          <p:nvPr/>
        </p:nvSpPr>
        <p:spPr>
          <a:xfrm>
            <a:off x="109598" y="2107766"/>
            <a:ext cx="218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&gt;30%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21"/>
          <p:cNvSpPr txBox="1"/>
          <p:nvPr/>
        </p:nvSpPr>
        <p:spPr>
          <a:xfrm>
            <a:off x="2316929" y="2142341"/>
            <a:ext cx="21888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NPS 43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0" name="Google Shape;280;p21" descr="Google Shape;186;p40"/>
          <p:cNvPicPr preferRelativeResize="0"/>
          <p:nvPr/>
        </p:nvPicPr>
        <p:blipFill rotWithShape="1">
          <a:blip r:embed="rId5">
            <a:alphaModFix/>
          </a:blip>
          <a:srcRect l="2211" t="2917" r="7901" b="4162"/>
          <a:stretch/>
        </p:blipFill>
        <p:spPr>
          <a:xfrm>
            <a:off x="7008626" y="431166"/>
            <a:ext cx="1616424" cy="1650465"/>
          </a:xfrm>
          <a:custGeom>
            <a:avLst/>
            <a:gdLst/>
            <a:ahLst/>
            <a:cxnLst/>
            <a:rect l="l" t="t" r="r" b="b"/>
            <a:pathLst>
              <a:path w="21480" h="21598" extrusionOk="0">
                <a:moveTo>
                  <a:pt x="14196" y="0"/>
                </a:moveTo>
                <a:cubicBezTo>
                  <a:pt x="13691" y="2"/>
                  <a:pt x="13556" y="28"/>
                  <a:pt x="13238" y="180"/>
                </a:cubicBezTo>
                <a:cubicBezTo>
                  <a:pt x="12831" y="374"/>
                  <a:pt x="12511" y="688"/>
                  <a:pt x="12354" y="1051"/>
                </a:cubicBezTo>
                <a:cubicBezTo>
                  <a:pt x="12299" y="1179"/>
                  <a:pt x="12233" y="1329"/>
                  <a:pt x="12207" y="1382"/>
                </a:cubicBezTo>
                <a:cubicBezTo>
                  <a:pt x="12170" y="1457"/>
                  <a:pt x="11962" y="1488"/>
                  <a:pt x="11251" y="1521"/>
                </a:cubicBezTo>
                <a:cubicBezTo>
                  <a:pt x="10164" y="1570"/>
                  <a:pt x="9337" y="1708"/>
                  <a:pt x="8434" y="1998"/>
                </a:cubicBezTo>
                <a:cubicBezTo>
                  <a:pt x="4635" y="3217"/>
                  <a:pt x="1946" y="6592"/>
                  <a:pt x="1669" y="10492"/>
                </a:cubicBezTo>
                <a:cubicBezTo>
                  <a:pt x="1650" y="10772"/>
                  <a:pt x="1618" y="10874"/>
                  <a:pt x="1553" y="10864"/>
                </a:cubicBezTo>
                <a:cubicBezTo>
                  <a:pt x="1504" y="10856"/>
                  <a:pt x="1252" y="10792"/>
                  <a:pt x="992" y="10722"/>
                </a:cubicBezTo>
                <a:cubicBezTo>
                  <a:pt x="620" y="10622"/>
                  <a:pt x="476" y="10610"/>
                  <a:pt x="320" y="10664"/>
                </a:cubicBezTo>
                <a:cubicBezTo>
                  <a:pt x="100" y="10740"/>
                  <a:pt x="-8" y="10851"/>
                  <a:pt x="1" y="11058"/>
                </a:cubicBezTo>
                <a:cubicBezTo>
                  <a:pt x="11" y="11264"/>
                  <a:pt x="137" y="11565"/>
                  <a:pt x="382" y="12022"/>
                </a:cubicBezTo>
                <a:cubicBezTo>
                  <a:pt x="898" y="12989"/>
                  <a:pt x="1071" y="13555"/>
                  <a:pt x="1063" y="14259"/>
                </a:cubicBezTo>
                <a:cubicBezTo>
                  <a:pt x="1060" y="14560"/>
                  <a:pt x="1008" y="14994"/>
                  <a:pt x="950" y="15225"/>
                </a:cubicBezTo>
                <a:cubicBezTo>
                  <a:pt x="811" y="15779"/>
                  <a:pt x="815" y="15895"/>
                  <a:pt x="989" y="16094"/>
                </a:cubicBezTo>
                <a:cubicBezTo>
                  <a:pt x="1104" y="16224"/>
                  <a:pt x="1230" y="16273"/>
                  <a:pt x="1556" y="16318"/>
                </a:cubicBezTo>
                <a:cubicBezTo>
                  <a:pt x="1785" y="16350"/>
                  <a:pt x="1999" y="16403"/>
                  <a:pt x="2032" y="16436"/>
                </a:cubicBezTo>
                <a:cubicBezTo>
                  <a:pt x="2070" y="16473"/>
                  <a:pt x="2055" y="16627"/>
                  <a:pt x="1991" y="16838"/>
                </a:cubicBezTo>
                <a:cubicBezTo>
                  <a:pt x="1799" y="17476"/>
                  <a:pt x="1872" y="18239"/>
                  <a:pt x="2165" y="18653"/>
                </a:cubicBezTo>
                <a:cubicBezTo>
                  <a:pt x="2233" y="18750"/>
                  <a:pt x="2270" y="18859"/>
                  <a:pt x="2248" y="18894"/>
                </a:cubicBezTo>
                <a:cubicBezTo>
                  <a:pt x="2225" y="18930"/>
                  <a:pt x="2003" y="18958"/>
                  <a:pt x="1754" y="18958"/>
                </a:cubicBezTo>
                <a:lnTo>
                  <a:pt x="1302" y="18958"/>
                </a:lnTo>
                <a:lnTo>
                  <a:pt x="1302" y="19281"/>
                </a:lnTo>
                <a:cubicBezTo>
                  <a:pt x="1302" y="19580"/>
                  <a:pt x="1312" y="19604"/>
                  <a:pt x="1462" y="19604"/>
                </a:cubicBezTo>
                <a:cubicBezTo>
                  <a:pt x="1550" y="19604"/>
                  <a:pt x="1650" y="19654"/>
                  <a:pt x="1683" y="19716"/>
                </a:cubicBezTo>
                <a:cubicBezTo>
                  <a:pt x="1715" y="19778"/>
                  <a:pt x="1792" y="20227"/>
                  <a:pt x="1855" y="20714"/>
                </a:cubicBezTo>
                <a:lnTo>
                  <a:pt x="1973" y="21598"/>
                </a:lnTo>
                <a:lnTo>
                  <a:pt x="3100" y="21598"/>
                </a:lnTo>
                <a:cubicBezTo>
                  <a:pt x="4120" y="21598"/>
                  <a:pt x="4233" y="21588"/>
                  <a:pt x="4262" y="21486"/>
                </a:cubicBezTo>
                <a:cubicBezTo>
                  <a:pt x="4280" y="21424"/>
                  <a:pt x="4346" y="21011"/>
                  <a:pt x="4409" y="20568"/>
                </a:cubicBezTo>
                <a:cubicBezTo>
                  <a:pt x="4471" y="20126"/>
                  <a:pt x="4549" y="19727"/>
                  <a:pt x="4584" y="19683"/>
                </a:cubicBezTo>
                <a:cubicBezTo>
                  <a:pt x="4618" y="19639"/>
                  <a:pt x="4718" y="19604"/>
                  <a:pt x="4803" y="19604"/>
                </a:cubicBezTo>
                <a:cubicBezTo>
                  <a:pt x="4945" y="19604"/>
                  <a:pt x="4957" y="19577"/>
                  <a:pt x="4957" y="19284"/>
                </a:cubicBezTo>
                <a:lnTo>
                  <a:pt x="4957" y="18964"/>
                </a:lnTo>
                <a:lnTo>
                  <a:pt x="4516" y="18946"/>
                </a:lnTo>
                <a:cubicBezTo>
                  <a:pt x="4009" y="18924"/>
                  <a:pt x="4006" y="18915"/>
                  <a:pt x="4273" y="18333"/>
                </a:cubicBezTo>
                <a:lnTo>
                  <a:pt x="4427" y="17997"/>
                </a:lnTo>
                <a:lnTo>
                  <a:pt x="4812" y="18354"/>
                </a:lnTo>
                <a:cubicBezTo>
                  <a:pt x="5385" y="18886"/>
                  <a:pt x="6275" y="19493"/>
                  <a:pt x="7029" y="19864"/>
                </a:cubicBezTo>
                <a:lnTo>
                  <a:pt x="7700" y="20193"/>
                </a:lnTo>
                <a:lnTo>
                  <a:pt x="7700" y="20638"/>
                </a:lnTo>
                <a:lnTo>
                  <a:pt x="7700" y="21083"/>
                </a:lnTo>
                <a:lnTo>
                  <a:pt x="7961" y="21083"/>
                </a:lnTo>
                <a:lnTo>
                  <a:pt x="8221" y="21083"/>
                </a:lnTo>
                <a:lnTo>
                  <a:pt x="8221" y="20772"/>
                </a:lnTo>
                <a:cubicBezTo>
                  <a:pt x="8221" y="20601"/>
                  <a:pt x="8237" y="20447"/>
                  <a:pt x="8256" y="20428"/>
                </a:cubicBezTo>
                <a:cubicBezTo>
                  <a:pt x="8274" y="20410"/>
                  <a:pt x="8529" y="20465"/>
                  <a:pt x="8824" y="20549"/>
                </a:cubicBezTo>
                <a:cubicBezTo>
                  <a:pt x="10572" y="21048"/>
                  <a:pt x="12802" y="21005"/>
                  <a:pt x="14554" y="20440"/>
                </a:cubicBezTo>
                <a:cubicBezTo>
                  <a:pt x="15154" y="20247"/>
                  <a:pt x="16100" y="19825"/>
                  <a:pt x="16588" y="19534"/>
                </a:cubicBezTo>
                <a:cubicBezTo>
                  <a:pt x="16870" y="19366"/>
                  <a:pt x="17082" y="19401"/>
                  <a:pt x="16975" y="19598"/>
                </a:cubicBezTo>
                <a:cubicBezTo>
                  <a:pt x="16876" y="19780"/>
                  <a:pt x="16890" y="20089"/>
                  <a:pt x="17002" y="20181"/>
                </a:cubicBezTo>
                <a:cubicBezTo>
                  <a:pt x="17169" y="20318"/>
                  <a:pt x="17045" y="20375"/>
                  <a:pt x="16576" y="20375"/>
                </a:cubicBezTo>
                <a:cubicBezTo>
                  <a:pt x="16152" y="20375"/>
                  <a:pt x="15994" y="20443"/>
                  <a:pt x="16219" y="20528"/>
                </a:cubicBezTo>
                <a:cubicBezTo>
                  <a:pt x="16293" y="20556"/>
                  <a:pt x="16319" y="20670"/>
                  <a:pt x="16319" y="20986"/>
                </a:cubicBezTo>
                <a:cubicBezTo>
                  <a:pt x="16319" y="21303"/>
                  <a:pt x="16293" y="21418"/>
                  <a:pt x="16219" y="21446"/>
                </a:cubicBezTo>
                <a:cubicBezTo>
                  <a:pt x="15897" y="21568"/>
                  <a:pt x="16353" y="21598"/>
                  <a:pt x="18540" y="21598"/>
                </a:cubicBezTo>
                <a:lnTo>
                  <a:pt x="20961" y="21598"/>
                </a:lnTo>
                <a:lnTo>
                  <a:pt x="21121" y="21440"/>
                </a:lnTo>
                <a:cubicBezTo>
                  <a:pt x="21327" y="21237"/>
                  <a:pt x="21343" y="20792"/>
                  <a:pt x="21153" y="20553"/>
                </a:cubicBezTo>
                <a:cubicBezTo>
                  <a:pt x="21003" y="20366"/>
                  <a:pt x="21035" y="20311"/>
                  <a:pt x="21292" y="20311"/>
                </a:cubicBezTo>
                <a:cubicBezTo>
                  <a:pt x="21489" y="20311"/>
                  <a:pt x="21541" y="20220"/>
                  <a:pt x="21378" y="20159"/>
                </a:cubicBezTo>
                <a:cubicBezTo>
                  <a:pt x="21313" y="20135"/>
                  <a:pt x="21281" y="20033"/>
                  <a:pt x="21281" y="19860"/>
                </a:cubicBezTo>
                <a:cubicBezTo>
                  <a:pt x="21281" y="19687"/>
                  <a:pt x="21313" y="19587"/>
                  <a:pt x="21378" y="19562"/>
                </a:cubicBezTo>
                <a:cubicBezTo>
                  <a:pt x="21592" y="19481"/>
                  <a:pt x="21457" y="19409"/>
                  <a:pt x="21089" y="19409"/>
                </a:cubicBezTo>
                <a:cubicBezTo>
                  <a:pt x="20722" y="19409"/>
                  <a:pt x="20545" y="19339"/>
                  <a:pt x="20692" y="19250"/>
                </a:cubicBezTo>
                <a:cubicBezTo>
                  <a:pt x="20728" y="19228"/>
                  <a:pt x="20757" y="19082"/>
                  <a:pt x="20757" y="18927"/>
                </a:cubicBezTo>
                <a:cubicBezTo>
                  <a:pt x="20757" y="18485"/>
                  <a:pt x="20677" y="18443"/>
                  <a:pt x="19811" y="18443"/>
                </a:cubicBezTo>
                <a:cubicBezTo>
                  <a:pt x="19066" y="18443"/>
                  <a:pt x="18911" y="18401"/>
                  <a:pt x="19099" y="18247"/>
                </a:cubicBezTo>
                <a:cubicBezTo>
                  <a:pt x="19268" y="18109"/>
                  <a:pt x="19388" y="17820"/>
                  <a:pt x="19388" y="17555"/>
                </a:cubicBezTo>
                <a:cubicBezTo>
                  <a:pt x="19388" y="17357"/>
                  <a:pt x="19465" y="17191"/>
                  <a:pt x="19752" y="16768"/>
                </a:cubicBezTo>
                <a:cubicBezTo>
                  <a:pt x="20512" y="15648"/>
                  <a:pt x="21092" y="14227"/>
                  <a:pt x="21316" y="12939"/>
                </a:cubicBezTo>
                <a:cubicBezTo>
                  <a:pt x="21528" y="11725"/>
                  <a:pt x="21459" y="10139"/>
                  <a:pt x="21139" y="8884"/>
                </a:cubicBezTo>
                <a:cubicBezTo>
                  <a:pt x="20993" y="8312"/>
                  <a:pt x="20639" y="7358"/>
                  <a:pt x="20551" y="7301"/>
                </a:cubicBezTo>
                <a:cubicBezTo>
                  <a:pt x="20520" y="7280"/>
                  <a:pt x="20397" y="7062"/>
                  <a:pt x="20276" y="6817"/>
                </a:cubicBezTo>
                <a:cubicBezTo>
                  <a:pt x="19817" y="5882"/>
                  <a:pt x="18890" y="4675"/>
                  <a:pt x="18114" y="4003"/>
                </a:cubicBezTo>
                <a:cubicBezTo>
                  <a:pt x="17934" y="3848"/>
                  <a:pt x="17559" y="3556"/>
                  <a:pt x="17280" y="3354"/>
                </a:cubicBezTo>
                <a:lnTo>
                  <a:pt x="16775" y="2987"/>
                </a:lnTo>
                <a:lnTo>
                  <a:pt x="16775" y="2265"/>
                </a:lnTo>
                <a:cubicBezTo>
                  <a:pt x="16775" y="1447"/>
                  <a:pt x="16670" y="1164"/>
                  <a:pt x="16337" y="1085"/>
                </a:cubicBezTo>
                <a:cubicBezTo>
                  <a:pt x="16237" y="1061"/>
                  <a:pt x="16015" y="889"/>
                  <a:pt x="15843" y="701"/>
                </a:cubicBezTo>
                <a:cubicBezTo>
                  <a:pt x="15656" y="497"/>
                  <a:pt x="15381" y="287"/>
                  <a:pt x="15157" y="179"/>
                </a:cubicBezTo>
                <a:cubicBezTo>
                  <a:pt x="14830" y="20"/>
                  <a:pt x="14711" y="-2"/>
                  <a:pt x="14196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81" name="Google Shape;281;p21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24882" y="509365"/>
            <a:ext cx="1510222" cy="151755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 txBox="1"/>
          <p:nvPr/>
        </p:nvSpPr>
        <p:spPr>
          <a:xfrm>
            <a:off x="6702329" y="2154927"/>
            <a:ext cx="2207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E2E8ED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30%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E2E8ED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Google Shape;283;p21"/>
          <p:cNvSpPr txBox="1"/>
          <p:nvPr/>
        </p:nvSpPr>
        <p:spPr>
          <a:xfrm>
            <a:off x="4516702" y="2142350"/>
            <a:ext cx="21855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4B4C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OQ 45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4B4C6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Google Shape;28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591050"/>
            <a:ext cx="9144001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1" descr="logo N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"/>
          <p:cNvSpPr/>
          <p:nvPr/>
        </p:nvSpPr>
        <p:spPr>
          <a:xfrm>
            <a:off x="0" y="-22120"/>
            <a:ext cx="9144000" cy="1162800"/>
          </a:xfrm>
          <a:prstGeom prst="rect">
            <a:avLst/>
          </a:prstGeom>
          <a:solidFill>
            <a:srgbClr val="BFCAD7"/>
          </a:solidFill>
          <a:ln w="9525" cap="flat" cmpd="sng">
            <a:solidFill>
              <a:srgbClr val="BFCA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2"/>
          <p:cNvSpPr txBox="1">
            <a:spLocks noGrp="1"/>
          </p:cNvSpPr>
          <p:nvPr>
            <p:ph type="title"/>
          </p:nvPr>
        </p:nvSpPr>
        <p:spPr>
          <a:xfrm>
            <a:off x="215875" y="271625"/>
            <a:ext cx="87852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Successful in the Netherlands, now </a:t>
            </a:r>
            <a:r>
              <a:rPr lang="en"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looking for partnerships in UK!</a:t>
            </a:r>
            <a:endParaRPr sz="2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2" name="Google Shape;29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1050"/>
            <a:ext cx="9144001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2" descr="logo 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9050" y="1716766"/>
            <a:ext cx="2395150" cy="208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4213" y="1782750"/>
            <a:ext cx="1715975" cy="18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2075" y="1912875"/>
            <a:ext cx="2468400" cy="176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2"/>
          <p:cNvSpPr txBox="1"/>
          <p:nvPr/>
        </p:nvSpPr>
        <p:spPr>
          <a:xfrm>
            <a:off x="498700" y="3802863"/>
            <a:ext cx="24684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Proven Concept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8" name="Google Shape;298;p22"/>
          <p:cNvSpPr txBox="1"/>
          <p:nvPr/>
        </p:nvSpPr>
        <p:spPr>
          <a:xfrm>
            <a:off x="3394675" y="3802863"/>
            <a:ext cx="24684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Your Own Team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22"/>
          <p:cNvSpPr txBox="1"/>
          <p:nvPr/>
        </p:nvSpPr>
        <p:spPr>
          <a:xfrm>
            <a:off x="6204100" y="3802875"/>
            <a:ext cx="26562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Operational in &lt; 3 months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5" name="Google Shape;305;p23"/>
          <p:cNvGraphicFramePr/>
          <p:nvPr/>
        </p:nvGraphicFramePr>
        <p:xfrm>
          <a:off x="2542824" y="747228"/>
          <a:ext cx="5094975" cy="29614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1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>
                        <a:solidFill>
                          <a:srgbClr val="52526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/>
                      </a:r>
                      <a:b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/>
                      </a:r>
                      <a:b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9175" marR="79175" marT="79175" marB="791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52526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u="none" strike="noStrike" cap="none">
                          <a:solidFill>
                            <a:srgbClr val="E6201D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</a:t>
                      </a:r>
                      <a:r>
                        <a:rPr lang="en" sz="23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 Peter Larsen</a:t>
                      </a: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/>
                      </a:r>
                      <a:b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  </a:t>
                      </a:r>
                      <a:r>
                        <a:rPr lang="en" sz="1100" u="none" strike="noStrike" cap="none">
                          <a:solidFill>
                            <a:srgbClr val="E6201D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</a:t>
                      </a: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EO</a:t>
                      </a: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Sense Health B.V.</a:t>
                      </a:r>
                      <a:endParaRPr sz="2300" u="none" strike="noStrike" cap="none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Lloydstraat 5 </a:t>
                      </a:r>
                      <a:r>
                        <a:rPr lang="en" sz="1100" b="1" u="none" strike="noStrike" cap="none">
                          <a:solidFill>
                            <a:srgbClr val="E6201D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|</a:t>
                      </a: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3024 EA </a:t>
                      </a:r>
                      <a:r>
                        <a:rPr lang="en" sz="1100" b="1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|</a:t>
                      </a: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Rotterdam</a:t>
                      </a: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/>
                      </a:r>
                      <a:b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r>
                        <a:rPr lang="en" sz="2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  </a:t>
                      </a: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+31 (0)6 15091362 </a:t>
                      </a:r>
                      <a:endParaRPr/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jp@sense-health.com</a:t>
                      </a:r>
                      <a:endParaRPr/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1450" marR="0" lvl="0" indent="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 strike="noStrike" cap="none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r:id="rId3"/>
                        </a:rPr>
                        <a:t>www.sense-health.com</a:t>
                      </a:r>
                      <a:r>
                        <a:rPr lang="en" sz="1100" b="1" u="sng" strike="noStrike" cap="none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r:id="rId3"/>
                        </a:rPr>
                        <a:t> | </a:t>
                      </a:r>
                      <a:r>
                        <a:rPr lang="en" sz="1100" u="sng" strike="noStrike" cap="none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r:id="rId4"/>
                        </a:rPr>
                        <a:t>www.niceday.app</a:t>
                      </a:r>
                      <a:endParaRPr sz="2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9175" marR="79175" marT="79175" marB="79175">
                    <a:lnL w="19050" cap="flat" cmpd="sng">
                      <a:solidFill>
                        <a:srgbClr val="52526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6" name="Google Shape;306;p23" descr="https://lh6.googleusercontent.com/o54vdV7pvKwfEtOCDH0ufXWR62jCTcff-09wEfNG9_2fH2vy3eGvXrrv0Hk6dhMasR_LzN7t6qUuF_u60qPeEleR8mEhG0QnuYN9uPK1FEEz3OsYtRRps3czsvgIVdAjcZoruITp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02756" y="800864"/>
            <a:ext cx="1484699" cy="332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3" descr="https://lh4.googleusercontent.com/36teft52FzAIH_FMFIMuBgGjCKHlmfnXyoLvKsYhybh0bxWDSEV2qcc94pilxeFTmu5J4biTmB3NGBtvoLOJiOGCex00-BTeqS-yWSK9Skd_-2s3CQFmInrZqKpgeFzd8C4YBQH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95888" y="1301625"/>
            <a:ext cx="2126092" cy="212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591050"/>
            <a:ext cx="9144001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3" descr="logo N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8550" y="4807625"/>
            <a:ext cx="1606250" cy="2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4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http://schemas.microsoft.com/office/infopath/2007/PartnerControls"/>
    <ds:schemaRef ds:uri="http://schemas.microsoft.com/office/2006/documentManagement/types"/>
    <ds:schemaRef ds:uri="a4969a83-0144-4dd5-9011-a5e8911ef7b6"/>
    <ds:schemaRef ds:uri="http://schemas.microsoft.com/office/2006/metadata/properties"/>
    <ds:schemaRef ds:uri="http://purl.org/dc/elements/1.1/"/>
    <ds:schemaRef ds:uri="http://schemas.microsoft.com/sharepoint/v3"/>
    <ds:schemaRef ds:uri="2dbf8a43-3198-49b1-9d4c-971eb16d40da"/>
    <ds:schemaRef ds:uri="http://schemas.openxmlformats.org/package/2006/metadata/core-properties"/>
    <ds:schemaRef ds:uri="http://purl.org/dc/terms/"/>
    <ds:schemaRef ds:uri="05150ac6-be4e-4c77-84fa-5423cad3f6a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5555</TotalTime>
  <Words>131</Words>
  <Application>Microsoft Office PowerPoint</Application>
  <PresentationFormat>On-screen Show (16:9)</PresentationFormat>
  <Paragraphs>55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Corbel</vt:lpstr>
      <vt:lpstr>Montserrat</vt:lpstr>
      <vt:lpstr>Roboto</vt:lpstr>
      <vt:lpstr>4_Simple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Successful in the Netherlands, now looking for partnerships in UK! 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98</cp:revision>
  <cp:lastPrinted>2019-09-26T12:39:35Z</cp:lastPrinted>
  <dcterms:created xsi:type="dcterms:W3CDTF">2018-07-09T12:19:01Z</dcterms:created>
  <dcterms:modified xsi:type="dcterms:W3CDTF">2019-12-06T08:31:07Z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