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2" r:id="rId4"/>
    <p:sldMasterId id="2147483854" r:id="rId5"/>
    <p:sldMasterId id="2147483866" r:id="rId6"/>
    <p:sldMasterId id="2147483869" r:id="rId7"/>
  </p:sldMasterIdLst>
  <p:notesMasterIdLst>
    <p:notesMasterId r:id="rId13"/>
  </p:notesMasterIdLst>
  <p:sldIdLst>
    <p:sldId id="259" r:id="rId8"/>
    <p:sldId id="1873" r:id="rId9"/>
    <p:sldId id="1874" r:id="rId10"/>
    <p:sldId id="261" r:id="rId11"/>
    <p:sldId id="1875" r:id="rId12"/>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ma Nicholl"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E9552D"/>
    <a:srgbClr val="245170"/>
    <a:srgbClr val="E6B222"/>
    <a:srgbClr val="36987D"/>
    <a:srgbClr val="4D4D4F"/>
    <a:srgbClr val="0072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AED357-7403-41BB-A820-B1BFAA6C9D85}" v="22" dt="2019-10-02T17:03:56.7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62811" autoAdjust="0"/>
  </p:normalViewPr>
  <p:slideViewPr>
    <p:cSldViewPr>
      <p:cViewPr varScale="1">
        <p:scale>
          <a:sx n="89" d="100"/>
          <a:sy n="89" d="100"/>
        </p:scale>
        <p:origin x="624" y="8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87"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3.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05-24T18:12:39.814" idx="1">
    <p:pos x="6000" y="0"/>
    <p:text>Kevin - this does not have to be in a line - it can be wee speech bubbles - ie use your creative wizadry
-Laura O'Hare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a:defRPr sz="1200"/>
            </a:lvl1pPr>
          </a:lstStyle>
          <a:p>
            <a:fld id="{B72F06DF-84C1-428F-AA0B-19B7BDE748DD}" type="datetimeFigureOut">
              <a:rPr lang="en-GB" smtClean="0"/>
              <a:t>06/12/2019</a:t>
            </a:fld>
            <a:endParaRPr lang="en-GB"/>
          </a:p>
        </p:txBody>
      </p:sp>
      <p:sp>
        <p:nvSpPr>
          <p:cNvPr id="4" name="Slide Image Placeholder 3"/>
          <p:cNvSpPr>
            <a:spLocks noGrp="1" noRot="1" noChangeAspect="1"/>
          </p:cNvSpPr>
          <p:nvPr>
            <p:ph type="sldImg" idx="2"/>
          </p:nvPr>
        </p:nvSpPr>
        <p:spPr>
          <a:xfrm>
            <a:off x="92075" y="746125"/>
            <a:ext cx="6624638"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a:defRPr sz="1200"/>
            </a:lvl1pPr>
          </a:lstStyle>
          <a:p>
            <a:fld id="{53C7AA9E-AC72-418C-B351-07FD2BC974A7}" type="slidenum">
              <a:rPr lang="en-GB" smtClean="0"/>
              <a:t>‹#›</a:t>
            </a:fld>
            <a:endParaRPr lang="en-GB"/>
          </a:p>
        </p:txBody>
      </p:sp>
    </p:spTree>
    <p:extLst>
      <p:ext uri="{BB962C8B-B14F-4D97-AF65-F5344CB8AC3E}">
        <p14:creationId xmlns:p14="http://schemas.microsoft.com/office/powerpoint/2010/main" val="2770382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48104bd15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5" name="Google Shape;385;g48104bd15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74142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48104bd153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48104bd153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solidFill>
                  <a:schemeClr val="dk1"/>
                </a:solidFill>
              </a:rPr>
              <a:t>That is</a:t>
            </a:r>
            <a:endParaRPr/>
          </a:p>
        </p:txBody>
      </p:sp>
    </p:spTree>
    <p:extLst>
      <p:ext uri="{BB962C8B-B14F-4D97-AF65-F5344CB8AC3E}">
        <p14:creationId xmlns:p14="http://schemas.microsoft.com/office/powerpoint/2010/main" val="1771681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48104bd153_0_4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2" name="Google Shape;412;g48104bd153_0_487: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Font typeface="Open Sans"/>
              <a:buNone/>
            </a:pPr>
            <a:r>
              <a:rPr lang="en-GB" sz="1200" b="0" i="0" u="none" strike="noStrike" cap="none">
                <a:solidFill>
                  <a:srgbClr val="000000"/>
                </a:solidFill>
                <a:latin typeface="Calibri"/>
                <a:ea typeface="Calibri"/>
                <a:cs typeface="Calibri"/>
                <a:sym typeface="Calibri"/>
              </a:rPr>
              <a:t>Digital technologies and online services have already revolutionised many aspects of the way we live and we are heading towards a future where they will play an even bigger part of our lives.</a:t>
            </a:r>
            <a:endParaRPr/>
          </a:p>
          <a:p>
            <a:pPr marL="0" marR="0" lvl="0" indent="0" algn="l" rtl="0">
              <a:lnSpc>
                <a:spcPct val="115000"/>
              </a:lnSpc>
              <a:spcBef>
                <a:spcPts val="0"/>
              </a:spcBef>
              <a:spcAft>
                <a:spcPts val="0"/>
              </a:spcAft>
              <a:buClr>
                <a:srgbClr val="000000"/>
              </a:buClr>
              <a:buFont typeface="Open Sans"/>
              <a:buNone/>
            </a:pPr>
            <a:endParaRPr sz="1200" b="0" i="0" u="none" strike="noStrike" cap="none">
              <a:solidFill>
                <a:srgbClr val="000000"/>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Font typeface="Open Sans"/>
              <a:buNone/>
            </a:pPr>
            <a:r>
              <a:rPr lang="en-GB" sz="1200" b="0" i="0" u="none" strike="noStrike" cap="none">
                <a:solidFill>
                  <a:srgbClr val="000000"/>
                </a:solidFill>
                <a:latin typeface="Calibri"/>
                <a:ea typeface="Calibri"/>
                <a:cs typeface="Calibri"/>
                <a:sym typeface="Calibri"/>
              </a:rPr>
              <a:t>What was the first thing you reached for this morning? 80% of 18-44 yr olds reach for their smartphones. 35% of people thought of their smartphone compared to 10% SO. The smartphone if your pocket is more powerful than the Apollo Guidance Computer and technology can now beat humans at games like Chess and Go, as well as driving cars and all manner or AI interactions. </a:t>
            </a:r>
            <a:endParaRPr/>
          </a:p>
          <a:p>
            <a:pPr marL="0" marR="0" lvl="0" indent="0" algn="l" rtl="0">
              <a:lnSpc>
                <a:spcPct val="115000"/>
              </a:lnSpc>
              <a:spcBef>
                <a:spcPts val="0"/>
              </a:spcBef>
              <a:spcAft>
                <a:spcPts val="0"/>
              </a:spcAft>
              <a:buClr>
                <a:srgbClr val="000000"/>
              </a:buClr>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Font typeface="Open Sans"/>
              <a:buNone/>
            </a:pPr>
            <a:r>
              <a:rPr lang="en-GB" sz="1200" b="0" i="0" u="none" strike="noStrike" cap="none">
                <a:solidFill>
                  <a:srgbClr val="000000"/>
                </a:solidFill>
                <a:latin typeface="Calibri"/>
                <a:ea typeface="Calibri"/>
                <a:cs typeface="Calibri"/>
                <a:sym typeface="Calibri"/>
              </a:rPr>
              <a:t>We book flights online, secure hotel reservations, apply for jobs, research the web for offers and information that is relevant to us.</a:t>
            </a:r>
            <a:endParaRPr/>
          </a:p>
          <a:p>
            <a:pPr marL="0" marR="0" lvl="0" indent="0" algn="l" rtl="0">
              <a:lnSpc>
                <a:spcPct val="115000"/>
              </a:lnSpc>
              <a:spcBef>
                <a:spcPts val="0"/>
              </a:spcBef>
              <a:spcAft>
                <a:spcPts val="0"/>
              </a:spcAft>
              <a:buClr>
                <a:srgbClr val="000000"/>
              </a:buClr>
              <a:buFont typeface="Open Sans"/>
              <a:buNone/>
            </a:pPr>
            <a:r>
              <a:rPr lang="en-GB" sz="1200" b="0" i="0" u="none" strike="noStrike" cap="none">
                <a:solidFill>
                  <a:srgbClr val="000000"/>
                </a:solidFill>
                <a:latin typeface="Calibri"/>
                <a:ea typeface="Calibri"/>
                <a:cs typeface="Calibri"/>
                <a:sym typeface="Calibri"/>
              </a:rPr>
              <a:t>Businesses, Government, Healthcare Organisations and the Third Sector are keen for us to ‘self-serve’, not just for the obvious cost savings but to deliver a more convenient service to users and to promote independence and empowerment.</a:t>
            </a:r>
            <a:endParaRPr/>
          </a:p>
          <a:p>
            <a:pPr marL="0" marR="0" lvl="0" indent="0" algn="l" rtl="0">
              <a:lnSpc>
                <a:spcPct val="115000"/>
              </a:lnSpc>
              <a:spcBef>
                <a:spcPts val="0"/>
              </a:spcBef>
              <a:spcAft>
                <a:spcPts val="0"/>
              </a:spcAft>
              <a:buClr>
                <a:srgbClr val="000000"/>
              </a:buClr>
              <a:buFont typeface="Arial"/>
              <a:buNone/>
            </a:pPr>
            <a:endParaRPr sz="1200" b="0" i="0" u="none" strike="noStrike" cap="none">
              <a:solidFill>
                <a:srgbClr val="000000"/>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Font typeface="Open Sans"/>
              <a:buNone/>
            </a:pPr>
            <a:r>
              <a:rPr lang="en-GB" sz="1200" b="0" i="0" u="none" strike="noStrike" cap="none">
                <a:solidFill>
                  <a:srgbClr val="000000"/>
                </a:solidFill>
                <a:latin typeface="Calibri"/>
                <a:ea typeface="Calibri"/>
                <a:cs typeface="Calibri"/>
                <a:sym typeface="Calibri"/>
              </a:rPr>
              <a:t>There is a significant gap emerging between what we are asked to do to serve ourselves online and our capabilities and capacity to successfully do so.  There are all sorts of potential barriers to overcome in even the simplest transactions, and the number of people this affects is huge and the number is growing all the time.</a:t>
            </a:r>
            <a:endParaRPr/>
          </a:p>
          <a:p>
            <a:pPr marL="0" marR="0" lvl="0" indent="0" algn="l" rtl="0">
              <a:lnSpc>
                <a:spcPct val="115000"/>
              </a:lnSpc>
              <a:spcBef>
                <a:spcPts val="0"/>
              </a:spcBef>
              <a:spcAft>
                <a:spcPts val="0"/>
              </a:spcAft>
              <a:buClr>
                <a:srgbClr val="000000"/>
              </a:buClr>
              <a:buFont typeface="Open Sans"/>
              <a:buNone/>
            </a:pPr>
            <a:endParaRPr sz="1200" b="0" i="0" u="none" strike="noStrike" cap="none">
              <a:solidFill>
                <a:srgbClr val="000000"/>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Font typeface="Open Sans"/>
              <a:buNone/>
            </a:pPr>
            <a:r>
              <a:rPr lang="en-GB" sz="1200" b="0" i="0" u="none" strike="noStrike" cap="none">
                <a:solidFill>
                  <a:srgbClr val="000000"/>
                </a:solidFill>
                <a:latin typeface="Calibri"/>
                <a:ea typeface="Calibri"/>
                <a:cs typeface="Calibri"/>
                <a:sym typeface="Calibri"/>
              </a:rPr>
              <a:t>Watch</a:t>
            </a:r>
            <a:endParaRPr/>
          </a:p>
          <a:p>
            <a:pPr marL="0" marR="0" lvl="0" indent="0" algn="l" rtl="0">
              <a:lnSpc>
                <a:spcPct val="115000"/>
              </a:lnSpc>
              <a:spcBef>
                <a:spcPts val="0"/>
              </a:spcBef>
              <a:spcAft>
                <a:spcPts val="0"/>
              </a:spcAft>
              <a:buClr>
                <a:schemeClr val="dk1"/>
              </a:buClr>
              <a:buFont typeface="Open Sans"/>
              <a:buNone/>
            </a:pPr>
            <a:endParaRPr sz="1200" b="0" i="0" u="none" strike="noStrike" cap="none">
              <a:solidFill>
                <a:schemeClr val="dk1"/>
              </a:solidFill>
              <a:latin typeface="Calibri"/>
              <a:ea typeface="Calibri"/>
              <a:cs typeface="Calibri"/>
              <a:sym typeface="Calibri"/>
            </a:endParaRPr>
          </a:p>
        </p:txBody>
      </p:sp>
      <p:sp>
        <p:nvSpPr>
          <p:cNvPr id="413" name="Google Shape;413;g48104bd153_0_487:notes"/>
          <p:cNvSpPr txBox="1">
            <a:spLocks noGrp="1"/>
          </p:cNvSpPr>
          <p:nvPr>
            <p:ph type="sldNum" idx="12"/>
          </p:nvPr>
        </p:nvSpPr>
        <p:spPr>
          <a:xfrm>
            <a:off x="3884612"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986507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48104bd153_0_7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g48104bd153_0_7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590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Shape 4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48" name="Shape 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0108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77"/>
        <p:cNvGrpSpPr/>
        <p:nvPr/>
      </p:nvGrpSpPr>
      <p:grpSpPr>
        <a:xfrm>
          <a:off x="0" y="0"/>
          <a:ext cx="0" cy="0"/>
          <a:chOff x="0" y="0"/>
          <a:chExt cx="0" cy="0"/>
        </a:xfrm>
      </p:grpSpPr>
      <p:sp>
        <p:nvSpPr>
          <p:cNvPr id="278" name="Google Shape;278;p69"/>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5200"/>
              <a:buFont typeface="Arial"/>
              <a:buNone/>
              <a:defRPr sz="5200">
                <a:solidFill>
                  <a:schemeClr val="dk1"/>
                </a:solidFill>
              </a:defRPr>
            </a:lvl2pPr>
            <a:lvl3pPr lvl="2" algn="ctr" rtl="0">
              <a:spcBef>
                <a:spcPts val="0"/>
              </a:spcBef>
              <a:spcAft>
                <a:spcPts val="0"/>
              </a:spcAft>
              <a:buClr>
                <a:schemeClr val="dk1"/>
              </a:buClr>
              <a:buSzPts val="5200"/>
              <a:buFont typeface="Arial"/>
              <a:buNone/>
              <a:defRPr sz="5200">
                <a:solidFill>
                  <a:schemeClr val="dk1"/>
                </a:solidFill>
              </a:defRPr>
            </a:lvl3pPr>
            <a:lvl4pPr lvl="3" algn="ctr" rtl="0">
              <a:spcBef>
                <a:spcPts val="0"/>
              </a:spcBef>
              <a:spcAft>
                <a:spcPts val="0"/>
              </a:spcAft>
              <a:buClr>
                <a:schemeClr val="dk1"/>
              </a:buClr>
              <a:buSzPts val="5200"/>
              <a:buFont typeface="Arial"/>
              <a:buNone/>
              <a:defRPr sz="5200">
                <a:solidFill>
                  <a:schemeClr val="dk1"/>
                </a:solidFill>
              </a:defRPr>
            </a:lvl4pPr>
            <a:lvl5pPr lvl="4" algn="ctr" rtl="0">
              <a:spcBef>
                <a:spcPts val="0"/>
              </a:spcBef>
              <a:spcAft>
                <a:spcPts val="0"/>
              </a:spcAft>
              <a:buClr>
                <a:schemeClr val="dk1"/>
              </a:buClr>
              <a:buSzPts val="5200"/>
              <a:buFont typeface="Arial"/>
              <a:buNone/>
              <a:defRPr sz="5200">
                <a:solidFill>
                  <a:schemeClr val="dk1"/>
                </a:solidFill>
              </a:defRPr>
            </a:lvl5pPr>
            <a:lvl6pPr lvl="5" algn="ctr" rtl="0">
              <a:spcBef>
                <a:spcPts val="0"/>
              </a:spcBef>
              <a:spcAft>
                <a:spcPts val="0"/>
              </a:spcAft>
              <a:buClr>
                <a:schemeClr val="dk1"/>
              </a:buClr>
              <a:buSzPts val="5200"/>
              <a:buFont typeface="Arial"/>
              <a:buNone/>
              <a:defRPr sz="5200">
                <a:solidFill>
                  <a:schemeClr val="dk1"/>
                </a:solidFill>
              </a:defRPr>
            </a:lvl6pPr>
            <a:lvl7pPr lvl="6" algn="ctr" rtl="0">
              <a:spcBef>
                <a:spcPts val="0"/>
              </a:spcBef>
              <a:spcAft>
                <a:spcPts val="0"/>
              </a:spcAft>
              <a:buClr>
                <a:schemeClr val="dk1"/>
              </a:buClr>
              <a:buSzPts val="5200"/>
              <a:buFont typeface="Arial"/>
              <a:buNone/>
              <a:defRPr sz="5200">
                <a:solidFill>
                  <a:schemeClr val="dk1"/>
                </a:solidFill>
              </a:defRPr>
            </a:lvl7pPr>
            <a:lvl8pPr lvl="7" algn="ctr" rtl="0">
              <a:spcBef>
                <a:spcPts val="0"/>
              </a:spcBef>
              <a:spcAft>
                <a:spcPts val="0"/>
              </a:spcAft>
              <a:buClr>
                <a:schemeClr val="dk1"/>
              </a:buClr>
              <a:buSzPts val="5200"/>
              <a:buFont typeface="Arial"/>
              <a:buNone/>
              <a:defRPr sz="5200">
                <a:solidFill>
                  <a:schemeClr val="dk1"/>
                </a:solidFill>
              </a:defRPr>
            </a:lvl8pPr>
            <a:lvl9pPr lvl="8" algn="ctr" rtl="0">
              <a:spcBef>
                <a:spcPts val="0"/>
              </a:spcBef>
              <a:spcAft>
                <a:spcPts val="0"/>
              </a:spcAft>
              <a:buClr>
                <a:schemeClr val="dk1"/>
              </a:buClr>
              <a:buSzPts val="5200"/>
              <a:buFont typeface="Arial"/>
              <a:buNone/>
              <a:defRPr sz="5200">
                <a:solidFill>
                  <a:schemeClr val="dk1"/>
                </a:solidFill>
              </a:defRPr>
            </a:lvl9pPr>
          </a:lstStyle>
          <a:p>
            <a:endParaRPr/>
          </a:p>
        </p:txBody>
      </p:sp>
      <p:sp>
        <p:nvSpPr>
          <p:cNvPr id="279" name="Google Shape;279;p6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280" name="Google Shape;280;p69"/>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397193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12"/>
        <p:cNvGrpSpPr/>
        <p:nvPr/>
      </p:nvGrpSpPr>
      <p:grpSpPr>
        <a:xfrm>
          <a:off x="0" y="0"/>
          <a:ext cx="0" cy="0"/>
          <a:chOff x="0" y="0"/>
          <a:chExt cx="0" cy="0"/>
        </a:xfrm>
      </p:grpSpPr>
      <p:sp>
        <p:nvSpPr>
          <p:cNvPr id="313" name="Google Shape;313;p78"/>
          <p:cNvSpPr txBox="1">
            <a:spLocks noGrp="1"/>
          </p:cNvSpPr>
          <p:nvPr>
            <p:ph type="title"/>
          </p:nvPr>
        </p:nvSpPr>
        <p:spPr>
          <a:xfrm>
            <a:off x="311700" y="1106125"/>
            <a:ext cx="8520600" cy="19635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12000"/>
              <a:buFont typeface="Arial"/>
              <a:buNone/>
              <a:defRPr sz="12000">
                <a:solidFill>
                  <a:schemeClr val="dk1"/>
                </a:solidFill>
              </a:defRPr>
            </a:lvl2pPr>
            <a:lvl3pPr lvl="2" algn="ctr" rtl="0">
              <a:spcBef>
                <a:spcPts val="0"/>
              </a:spcBef>
              <a:spcAft>
                <a:spcPts val="0"/>
              </a:spcAft>
              <a:buClr>
                <a:schemeClr val="dk1"/>
              </a:buClr>
              <a:buSzPts val="12000"/>
              <a:buFont typeface="Arial"/>
              <a:buNone/>
              <a:defRPr sz="12000">
                <a:solidFill>
                  <a:schemeClr val="dk1"/>
                </a:solidFill>
              </a:defRPr>
            </a:lvl3pPr>
            <a:lvl4pPr lvl="3" algn="ctr" rtl="0">
              <a:spcBef>
                <a:spcPts val="0"/>
              </a:spcBef>
              <a:spcAft>
                <a:spcPts val="0"/>
              </a:spcAft>
              <a:buClr>
                <a:schemeClr val="dk1"/>
              </a:buClr>
              <a:buSzPts val="12000"/>
              <a:buFont typeface="Arial"/>
              <a:buNone/>
              <a:defRPr sz="12000">
                <a:solidFill>
                  <a:schemeClr val="dk1"/>
                </a:solidFill>
              </a:defRPr>
            </a:lvl4pPr>
            <a:lvl5pPr lvl="4" algn="ctr" rtl="0">
              <a:spcBef>
                <a:spcPts val="0"/>
              </a:spcBef>
              <a:spcAft>
                <a:spcPts val="0"/>
              </a:spcAft>
              <a:buClr>
                <a:schemeClr val="dk1"/>
              </a:buClr>
              <a:buSzPts val="12000"/>
              <a:buFont typeface="Arial"/>
              <a:buNone/>
              <a:defRPr sz="12000">
                <a:solidFill>
                  <a:schemeClr val="dk1"/>
                </a:solidFill>
              </a:defRPr>
            </a:lvl5pPr>
            <a:lvl6pPr lvl="5" algn="ctr" rtl="0">
              <a:spcBef>
                <a:spcPts val="0"/>
              </a:spcBef>
              <a:spcAft>
                <a:spcPts val="0"/>
              </a:spcAft>
              <a:buClr>
                <a:schemeClr val="dk1"/>
              </a:buClr>
              <a:buSzPts val="12000"/>
              <a:buFont typeface="Arial"/>
              <a:buNone/>
              <a:defRPr sz="12000">
                <a:solidFill>
                  <a:schemeClr val="dk1"/>
                </a:solidFill>
              </a:defRPr>
            </a:lvl6pPr>
            <a:lvl7pPr lvl="6" algn="ctr" rtl="0">
              <a:spcBef>
                <a:spcPts val="0"/>
              </a:spcBef>
              <a:spcAft>
                <a:spcPts val="0"/>
              </a:spcAft>
              <a:buClr>
                <a:schemeClr val="dk1"/>
              </a:buClr>
              <a:buSzPts val="12000"/>
              <a:buFont typeface="Arial"/>
              <a:buNone/>
              <a:defRPr sz="12000">
                <a:solidFill>
                  <a:schemeClr val="dk1"/>
                </a:solidFill>
              </a:defRPr>
            </a:lvl7pPr>
            <a:lvl8pPr lvl="7" algn="ctr" rtl="0">
              <a:spcBef>
                <a:spcPts val="0"/>
              </a:spcBef>
              <a:spcAft>
                <a:spcPts val="0"/>
              </a:spcAft>
              <a:buClr>
                <a:schemeClr val="dk1"/>
              </a:buClr>
              <a:buSzPts val="12000"/>
              <a:buFont typeface="Arial"/>
              <a:buNone/>
              <a:defRPr sz="12000">
                <a:solidFill>
                  <a:schemeClr val="dk1"/>
                </a:solidFill>
              </a:defRPr>
            </a:lvl8pPr>
            <a:lvl9pPr lvl="8" algn="ctr" rtl="0">
              <a:spcBef>
                <a:spcPts val="0"/>
              </a:spcBef>
              <a:spcAft>
                <a:spcPts val="0"/>
              </a:spcAft>
              <a:buClr>
                <a:schemeClr val="dk1"/>
              </a:buClr>
              <a:buSzPts val="12000"/>
              <a:buFont typeface="Arial"/>
              <a:buNone/>
              <a:defRPr sz="12000">
                <a:solidFill>
                  <a:schemeClr val="dk1"/>
                </a:solidFill>
              </a:defRPr>
            </a:lvl9pPr>
          </a:lstStyle>
          <a:p>
            <a:endParaRPr/>
          </a:p>
        </p:txBody>
      </p:sp>
      <p:sp>
        <p:nvSpPr>
          <p:cNvPr id="314" name="Google Shape;314;p78"/>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lstStyle>
            <a:lvl1pPr marL="457189" marR="0" lvl="0" indent="-228594" algn="ctr" rtl="0">
              <a:lnSpc>
                <a:spcPct val="115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378" marR="0" lvl="1" indent="-228594" algn="ctr"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2pPr>
            <a:lvl3pPr marL="1371566" marR="0" lvl="2" indent="-228594" algn="ctr"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3pPr>
            <a:lvl4pPr marL="1828754" marR="0" lvl="3" indent="-228594" algn="ctr"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4pPr>
            <a:lvl5pPr marL="2285943" marR="0" lvl="4" indent="-228594" algn="ctr"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5pPr>
            <a:lvl6pPr marL="2743132" marR="0" lvl="5" indent="-228594" algn="ctr"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6pPr>
            <a:lvl7pPr marL="3200320" marR="0" lvl="6" indent="-228594" algn="ctr"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7pPr>
            <a:lvl8pPr marL="3657509" marR="0" lvl="7" indent="-228594" algn="ctr"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8pPr>
            <a:lvl9pPr marL="4114697" marR="0" lvl="8" indent="-228594" algn="ctr" rtl="0">
              <a:lnSpc>
                <a:spcPct val="115000"/>
              </a:lnSpc>
              <a:spcBef>
                <a:spcPts val="1600"/>
              </a:spcBef>
              <a:spcAft>
                <a:spcPts val="1600"/>
              </a:spcAft>
              <a:buClr>
                <a:schemeClr val="dk2"/>
              </a:buClr>
              <a:buSzPts val="1400"/>
              <a:buFont typeface="Arial"/>
              <a:buNone/>
              <a:defRPr sz="1400" b="0" i="0" u="none" strike="noStrike" cap="none">
                <a:solidFill>
                  <a:schemeClr val="dk2"/>
                </a:solidFill>
                <a:latin typeface="Arial"/>
                <a:ea typeface="Arial"/>
                <a:cs typeface="Arial"/>
                <a:sym typeface="Arial"/>
              </a:defRPr>
            </a:lvl9pPr>
          </a:lstStyle>
          <a:p>
            <a:endParaRPr/>
          </a:p>
        </p:txBody>
      </p:sp>
      <p:sp>
        <p:nvSpPr>
          <p:cNvPr id="315" name="Google Shape;315;p78"/>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11797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16"/>
        <p:cNvGrpSpPr/>
        <p:nvPr/>
      </p:nvGrpSpPr>
      <p:grpSpPr>
        <a:xfrm>
          <a:off x="0" y="0"/>
          <a:ext cx="0" cy="0"/>
          <a:chOff x="0" y="0"/>
          <a:chExt cx="0" cy="0"/>
        </a:xfrm>
      </p:grpSpPr>
      <p:sp>
        <p:nvSpPr>
          <p:cNvPr id="317" name="Google Shape;317;p79"/>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131912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742808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908340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0191198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777097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9974380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189" lvl="0" indent="-304793">
              <a:spcBef>
                <a:spcPts val="0"/>
              </a:spcBef>
              <a:spcAft>
                <a:spcPts val="0"/>
              </a:spcAft>
              <a:buSzPts val="1200"/>
              <a:buChar char="●"/>
              <a:defRPr sz="12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3327746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472948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555071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title" type="secHead">
  <p:cSld name="Section title">
    <p:spTree>
      <p:nvGrpSpPr>
        <p:cNvPr id="1" name="Shape 281"/>
        <p:cNvGrpSpPr/>
        <p:nvPr/>
      </p:nvGrpSpPr>
      <p:grpSpPr>
        <a:xfrm>
          <a:off x="0" y="0"/>
          <a:ext cx="0" cy="0"/>
          <a:chOff x="0" y="0"/>
          <a:chExt cx="0" cy="0"/>
        </a:xfrm>
      </p:grpSpPr>
      <p:sp>
        <p:nvSpPr>
          <p:cNvPr id="282" name="Google Shape;282;p7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3600"/>
              <a:buFont typeface="Arial"/>
              <a:buNone/>
              <a:defRPr sz="3600">
                <a:solidFill>
                  <a:schemeClr val="dk1"/>
                </a:solidFill>
              </a:defRPr>
            </a:lvl2pPr>
            <a:lvl3pPr lvl="2" algn="ctr" rtl="0">
              <a:spcBef>
                <a:spcPts val="0"/>
              </a:spcBef>
              <a:spcAft>
                <a:spcPts val="0"/>
              </a:spcAft>
              <a:buClr>
                <a:schemeClr val="dk1"/>
              </a:buClr>
              <a:buSzPts val="3600"/>
              <a:buFont typeface="Arial"/>
              <a:buNone/>
              <a:defRPr sz="3600">
                <a:solidFill>
                  <a:schemeClr val="dk1"/>
                </a:solidFill>
              </a:defRPr>
            </a:lvl3pPr>
            <a:lvl4pPr lvl="3" algn="ctr" rtl="0">
              <a:spcBef>
                <a:spcPts val="0"/>
              </a:spcBef>
              <a:spcAft>
                <a:spcPts val="0"/>
              </a:spcAft>
              <a:buClr>
                <a:schemeClr val="dk1"/>
              </a:buClr>
              <a:buSzPts val="3600"/>
              <a:buFont typeface="Arial"/>
              <a:buNone/>
              <a:defRPr sz="3600">
                <a:solidFill>
                  <a:schemeClr val="dk1"/>
                </a:solidFill>
              </a:defRPr>
            </a:lvl4pPr>
            <a:lvl5pPr lvl="4" algn="ctr" rtl="0">
              <a:spcBef>
                <a:spcPts val="0"/>
              </a:spcBef>
              <a:spcAft>
                <a:spcPts val="0"/>
              </a:spcAft>
              <a:buClr>
                <a:schemeClr val="dk1"/>
              </a:buClr>
              <a:buSzPts val="3600"/>
              <a:buFont typeface="Arial"/>
              <a:buNone/>
              <a:defRPr sz="3600">
                <a:solidFill>
                  <a:schemeClr val="dk1"/>
                </a:solidFill>
              </a:defRPr>
            </a:lvl5pPr>
            <a:lvl6pPr lvl="5" algn="ctr" rtl="0">
              <a:spcBef>
                <a:spcPts val="0"/>
              </a:spcBef>
              <a:spcAft>
                <a:spcPts val="0"/>
              </a:spcAft>
              <a:buClr>
                <a:schemeClr val="dk1"/>
              </a:buClr>
              <a:buSzPts val="3600"/>
              <a:buFont typeface="Arial"/>
              <a:buNone/>
              <a:defRPr sz="3600">
                <a:solidFill>
                  <a:schemeClr val="dk1"/>
                </a:solidFill>
              </a:defRPr>
            </a:lvl6pPr>
            <a:lvl7pPr lvl="6" algn="ctr" rtl="0">
              <a:spcBef>
                <a:spcPts val="0"/>
              </a:spcBef>
              <a:spcAft>
                <a:spcPts val="0"/>
              </a:spcAft>
              <a:buClr>
                <a:schemeClr val="dk1"/>
              </a:buClr>
              <a:buSzPts val="3600"/>
              <a:buFont typeface="Arial"/>
              <a:buNone/>
              <a:defRPr sz="3600">
                <a:solidFill>
                  <a:schemeClr val="dk1"/>
                </a:solidFill>
              </a:defRPr>
            </a:lvl7pPr>
            <a:lvl8pPr lvl="7" algn="ctr" rtl="0">
              <a:spcBef>
                <a:spcPts val="0"/>
              </a:spcBef>
              <a:spcAft>
                <a:spcPts val="0"/>
              </a:spcAft>
              <a:buClr>
                <a:schemeClr val="dk1"/>
              </a:buClr>
              <a:buSzPts val="3600"/>
              <a:buFont typeface="Arial"/>
              <a:buNone/>
              <a:defRPr sz="3600">
                <a:solidFill>
                  <a:schemeClr val="dk1"/>
                </a:solidFill>
              </a:defRPr>
            </a:lvl8pPr>
            <a:lvl9pPr lvl="8" algn="ctr" rtl="0">
              <a:spcBef>
                <a:spcPts val="0"/>
              </a:spcBef>
              <a:spcAft>
                <a:spcPts val="0"/>
              </a:spcAft>
              <a:buClr>
                <a:schemeClr val="dk1"/>
              </a:buClr>
              <a:buSzPts val="3600"/>
              <a:buFont typeface="Arial"/>
              <a:buNone/>
              <a:defRPr sz="3600">
                <a:solidFill>
                  <a:schemeClr val="dk1"/>
                </a:solidFill>
              </a:defRPr>
            </a:lvl9pPr>
          </a:lstStyle>
          <a:p>
            <a:endParaRPr/>
          </a:p>
        </p:txBody>
      </p:sp>
      <p:sp>
        <p:nvSpPr>
          <p:cNvPr id="283" name="Google Shape;283;p70"/>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110705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189" lvl="0" indent="-228594">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7748787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189" lvl="0" indent="-342892" algn="ctr">
              <a:spcBef>
                <a:spcPts val="0"/>
              </a:spcBef>
              <a:spcAft>
                <a:spcPts val="0"/>
              </a:spcAft>
              <a:buSzPts val="1800"/>
              <a:buChar char="●"/>
              <a:defRPr/>
            </a:lvl1pPr>
            <a:lvl2pPr marL="914378" lvl="1" indent="-317492" algn="ctr">
              <a:spcBef>
                <a:spcPts val="1600"/>
              </a:spcBef>
              <a:spcAft>
                <a:spcPts val="0"/>
              </a:spcAft>
              <a:buSzPts val="1400"/>
              <a:buChar char="○"/>
              <a:defRPr/>
            </a:lvl2pPr>
            <a:lvl3pPr marL="1371566" lvl="2" indent="-317492" algn="ctr">
              <a:spcBef>
                <a:spcPts val="1600"/>
              </a:spcBef>
              <a:spcAft>
                <a:spcPts val="0"/>
              </a:spcAft>
              <a:buSzPts val="1400"/>
              <a:buChar char="■"/>
              <a:defRPr/>
            </a:lvl3pPr>
            <a:lvl4pPr marL="1828754" lvl="3" indent="-317492" algn="ctr">
              <a:spcBef>
                <a:spcPts val="1600"/>
              </a:spcBef>
              <a:spcAft>
                <a:spcPts val="0"/>
              </a:spcAft>
              <a:buSzPts val="1400"/>
              <a:buChar char="●"/>
              <a:defRPr/>
            </a:lvl4pPr>
            <a:lvl5pPr marL="2285943" lvl="4" indent="-317492" algn="ctr">
              <a:spcBef>
                <a:spcPts val="1600"/>
              </a:spcBef>
              <a:spcAft>
                <a:spcPts val="0"/>
              </a:spcAft>
              <a:buSzPts val="1400"/>
              <a:buChar char="○"/>
              <a:defRPr/>
            </a:lvl5pPr>
            <a:lvl6pPr marL="2743132" lvl="5" indent="-317492" algn="ctr">
              <a:spcBef>
                <a:spcPts val="1600"/>
              </a:spcBef>
              <a:spcAft>
                <a:spcPts val="0"/>
              </a:spcAft>
              <a:buSzPts val="1400"/>
              <a:buChar char="■"/>
              <a:defRPr/>
            </a:lvl6pPr>
            <a:lvl7pPr marL="3200320" lvl="6" indent="-317492" algn="ctr">
              <a:spcBef>
                <a:spcPts val="1600"/>
              </a:spcBef>
              <a:spcAft>
                <a:spcPts val="0"/>
              </a:spcAft>
              <a:buSzPts val="1400"/>
              <a:buChar char="●"/>
              <a:defRPr/>
            </a:lvl7pPr>
            <a:lvl8pPr marL="3657509" lvl="7" indent="-317492" algn="ctr">
              <a:spcBef>
                <a:spcPts val="1600"/>
              </a:spcBef>
              <a:spcAft>
                <a:spcPts val="0"/>
              </a:spcAft>
              <a:buSzPts val="1400"/>
              <a:buChar char="○"/>
              <a:defRPr/>
            </a:lvl8pPr>
            <a:lvl9pPr marL="4114697" lvl="8" indent="-317492"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2999754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1815838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64"/>
        <p:cNvGrpSpPr/>
        <p:nvPr/>
      </p:nvGrpSpPr>
      <p:grpSpPr>
        <a:xfrm>
          <a:off x="0" y="0"/>
          <a:ext cx="0" cy="0"/>
          <a:chOff x="0" y="0"/>
          <a:chExt cx="0" cy="0"/>
        </a:xfrm>
      </p:grpSpPr>
    </p:spTree>
    <p:extLst>
      <p:ext uri="{BB962C8B-B14F-4D97-AF65-F5344CB8AC3E}">
        <p14:creationId xmlns:p14="http://schemas.microsoft.com/office/powerpoint/2010/main" val="20319739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65"/>
        <p:cNvGrpSpPr/>
        <p:nvPr/>
      </p:nvGrpSpPr>
      <p:grpSpPr>
        <a:xfrm>
          <a:off x="0" y="0"/>
          <a:ext cx="0" cy="0"/>
          <a:chOff x="0" y="0"/>
          <a:chExt cx="0" cy="0"/>
        </a:xfrm>
      </p:grpSpPr>
      <p:sp>
        <p:nvSpPr>
          <p:cNvPr id="366" name="Google Shape;366;p94"/>
          <p:cNvSpPr txBox="1">
            <a:spLocks noGrp="1"/>
          </p:cNvSpPr>
          <p:nvPr>
            <p:ph type="ctrTitle"/>
          </p:nvPr>
        </p:nvSpPr>
        <p:spPr>
          <a:xfrm>
            <a:off x="311707" y="744574"/>
            <a:ext cx="8520600" cy="2052600"/>
          </a:xfrm>
          <a:prstGeom prst="rect">
            <a:avLst/>
          </a:prstGeom>
          <a:noFill/>
          <a:ln>
            <a:noFill/>
          </a:ln>
        </p:spPr>
        <p:txBody>
          <a:bodyPr spcFirstLastPara="1" wrap="square" lIns="91425" tIns="91425" rIns="91425" bIns="91425" anchor="b" anchorCtr="0"/>
          <a:lstStyle>
            <a:lvl1pPr marL="0" marR="0" lvl="0" indent="0" algn="ctr" rtl="0">
              <a:lnSpc>
                <a:spcPct val="100000"/>
              </a:lnSpc>
              <a:spcBef>
                <a:spcPts val="0"/>
              </a:spcBef>
              <a:spcAft>
                <a:spcPts val="0"/>
              </a:spcAft>
              <a:buClr>
                <a:schemeClr val="dk1"/>
              </a:buClr>
              <a:buSzPts val="1400"/>
              <a:buFont typeface="Arial"/>
              <a:buNone/>
              <a:defRPr sz="5200" b="0" i="0" u="none" strike="noStrike" cap="none">
                <a:solidFill>
                  <a:schemeClr val="dk1"/>
                </a:solidFill>
                <a:latin typeface="Arial"/>
                <a:ea typeface="Arial"/>
                <a:cs typeface="Arial"/>
                <a:sym typeface="Arial"/>
              </a:defRPr>
            </a:lvl1pPr>
            <a:lvl2pPr lvl="1" indent="0" algn="ctr" rtl="0">
              <a:spcBef>
                <a:spcPts val="0"/>
              </a:spcBef>
              <a:spcAft>
                <a:spcPts val="0"/>
              </a:spcAft>
              <a:buClr>
                <a:schemeClr val="dk1"/>
              </a:buClr>
              <a:buSzPts val="1400"/>
              <a:buFont typeface="Arial"/>
              <a:buNone/>
              <a:defRPr sz="5200">
                <a:solidFill>
                  <a:schemeClr val="dk1"/>
                </a:solidFill>
              </a:defRPr>
            </a:lvl2pPr>
            <a:lvl3pPr lvl="2" indent="0" algn="ctr" rtl="0">
              <a:spcBef>
                <a:spcPts val="0"/>
              </a:spcBef>
              <a:spcAft>
                <a:spcPts val="0"/>
              </a:spcAft>
              <a:buClr>
                <a:schemeClr val="dk1"/>
              </a:buClr>
              <a:buSzPts val="1400"/>
              <a:buFont typeface="Arial"/>
              <a:buNone/>
              <a:defRPr sz="5200">
                <a:solidFill>
                  <a:schemeClr val="dk1"/>
                </a:solidFill>
              </a:defRPr>
            </a:lvl3pPr>
            <a:lvl4pPr lvl="3" indent="0" algn="ctr" rtl="0">
              <a:spcBef>
                <a:spcPts val="0"/>
              </a:spcBef>
              <a:spcAft>
                <a:spcPts val="0"/>
              </a:spcAft>
              <a:buClr>
                <a:schemeClr val="dk1"/>
              </a:buClr>
              <a:buSzPts val="1400"/>
              <a:buFont typeface="Arial"/>
              <a:buNone/>
              <a:defRPr sz="5200">
                <a:solidFill>
                  <a:schemeClr val="dk1"/>
                </a:solidFill>
              </a:defRPr>
            </a:lvl4pPr>
            <a:lvl5pPr lvl="4" indent="0" algn="ctr" rtl="0">
              <a:spcBef>
                <a:spcPts val="0"/>
              </a:spcBef>
              <a:spcAft>
                <a:spcPts val="0"/>
              </a:spcAft>
              <a:buClr>
                <a:schemeClr val="dk1"/>
              </a:buClr>
              <a:buSzPts val="1400"/>
              <a:buFont typeface="Arial"/>
              <a:buNone/>
              <a:defRPr sz="5200">
                <a:solidFill>
                  <a:schemeClr val="dk1"/>
                </a:solidFill>
              </a:defRPr>
            </a:lvl5pPr>
            <a:lvl6pPr lvl="5" indent="0" algn="ctr" rtl="0">
              <a:spcBef>
                <a:spcPts val="0"/>
              </a:spcBef>
              <a:spcAft>
                <a:spcPts val="0"/>
              </a:spcAft>
              <a:buClr>
                <a:schemeClr val="dk1"/>
              </a:buClr>
              <a:buSzPts val="1400"/>
              <a:buFont typeface="Arial"/>
              <a:buNone/>
              <a:defRPr sz="5200">
                <a:solidFill>
                  <a:schemeClr val="dk1"/>
                </a:solidFill>
              </a:defRPr>
            </a:lvl6pPr>
            <a:lvl7pPr lvl="6" indent="0" algn="ctr" rtl="0">
              <a:spcBef>
                <a:spcPts val="0"/>
              </a:spcBef>
              <a:spcAft>
                <a:spcPts val="0"/>
              </a:spcAft>
              <a:buClr>
                <a:schemeClr val="dk1"/>
              </a:buClr>
              <a:buSzPts val="1400"/>
              <a:buFont typeface="Arial"/>
              <a:buNone/>
              <a:defRPr sz="5200">
                <a:solidFill>
                  <a:schemeClr val="dk1"/>
                </a:solidFill>
              </a:defRPr>
            </a:lvl7pPr>
            <a:lvl8pPr lvl="7" indent="0" algn="ctr" rtl="0">
              <a:spcBef>
                <a:spcPts val="0"/>
              </a:spcBef>
              <a:spcAft>
                <a:spcPts val="0"/>
              </a:spcAft>
              <a:buClr>
                <a:schemeClr val="dk1"/>
              </a:buClr>
              <a:buSzPts val="1400"/>
              <a:buFont typeface="Arial"/>
              <a:buNone/>
              <a:defRPr sz="5200">
                <a:solidFill>
                  <a:schemeClr val="dk1"/>
                </a:solidFill>
              </a:defRPr>
            </a:lvl8pPr>
            <a:lvl9pPr lvl="8" indent="0" algn="ctr" rtl="0">
              <a:spcBef>
                <a:spcPts val="0"/>
              </a:spcBef>
              <a:spcAft>
                <a:spcPts val="0"/>
              </a:spcAft>
              <a:buClr>
                <a:schemeClr val="dk1"/>
              </a:buClr>
              <a:buSzPts val="1400"/>
              <a:buFont typeface="Arial"/>
              <a:buNone/>
              <a:defRPr sz="5200">
                <a:solidFill>
                  <a:schemeClr val="dk1"/>
                </a:solidFill>
              </a:defRPr>
            </a:lvl9pPr>
          </a:lstStyle>
          <a:p>
            <a:endParaRPr/>
          </a:p>
        </p:txBody>
      </p:sp>
      <p:sp>
        <p:nvSpPr>
          <p:cNvPr id="367" name="Google Shape;367;p94"/>
          <p:cNvSpPr txBox="1">
            <a:spLocks noGrp="1"/>
          </p:cNvSpPr>
          <p:nvPr>
            <p:ph type="subTitle" idx="1"/>
          </p:nvPr>
        </p:nvSpPr>
        <p:spPr>
          <a:xfrm>
            <a:off x="311700" y="2834124"/>
            <a:ext cx="8520600" cy="792600"/>
          </a:xfrm>
          <a:prstGeom prst="rect">
            <a:avLst/>
          </a:prstGeom>
          <a:noFill/>
          <a:ln>
            <a:noFill/>
          </a:ln>
        </p:spPr>
        <p:txBody>
          <a:bodyPr spcFirstLastPara="1" wrap="square" lIns="91425" tIns="91425" rIns="91425" bIns="91425" anchor="t" anchorCtr="0"/>
          <a:lstStyle>
            <a:lvl1pPr marL="0" marR="0" lvl="0" indent="0" algn="ctr" rtl="0">
              <a:lnSpc>
                <a:spcPct val="100000"/>
              </a:lnSpc>
              <a:spcBef>
                <a:spcPts val="0"/>
              </a:spcBef>
              <a:spcAft>
                <a:spcPts val="0"/>
              </a:spcAft>
              <a:buClr>
                <a:schemeClr val="dk2"/>
              </a:buClr>
              <a:buSzPts val="1400"/>
              <a:buFont typeface="Arial"/>
              <a:buNone/>
              <a:defRPr sz="2800" b="0" i="0" u="none" strike="noStrike" cap="none">
                <a:solidFill>
                  <a:schemeClr val="dk2"/>
                </a:solidFill>
                <a:latin typeface="Arial"/>
                <a:ea typeface="Arial"/>
                <a:cs typeface="Arial"/>
                <a:sym typeface="Arial"/>
              </a:defRPr>
            </a:lvl1pPr>
            <a:lvl2pPr marL="342892" marR="0" lvl="1" indent="0" algn="ctr" rtl="0">
              <a:lnSpc>
                <a:spcPct val="100000"/>
              </a:lnSpc>
              <a:spcBef>
                <a:spcPts val="0"/>
              </a:spcBef>
              <a:spcAft>
                <a:spcPts val="0"/>
              </a:spcAft>
              <a:buClr>
                <a:schemeClr val="dk2"/>
              </a:buClr>
              <a:buSzPts val="1400"/>
              <a:buFont typeface="Arial"/>
              <a:buNone/>
              <a:defRPr sz="2800" b="0" i="0" u="none" strike="noStrike" cap="none">
                <a:solidFill>
                  <a:schemeClr val="dk2"/>
                </a:solidFill>
                <a:latin typeface="Arial"/>
                <a:ea typeface="Arial"/>
                <a:cs typeface="Arial"/>
                <a:sym typeface="Arial"/>
              </a:defRPr>
            </a:lvl2pPr>
            <a:lvl3pPr marL="685783" marR="0" lvl="2" indent="0" algn="ctr" rtl="0">
              <a:lnSpc>
                <a:spcPct val="100000"/>
              </a:lnSpc>
              <a:spcBef>
                <a:spcPts val="0"/>
              </a:spcBef>
              <a:spcAft>
                <a:spcPts val="0"/>
              </a:spcAft>
              <a:buClr>
                <a:schemeClr val="dk2"/>
              </a:buClr>
              <a:buSzPts val="1400"/>
              <a:buFont typeface="Arial"/>
              <a:buNone/>
              <a:defRPr sz="2800" b="0" i="0" u="none" strike="noStrike" cap="none">
                <a:solidFill>
                  <a:schemeClr val="dk2"/>
                </a:solidFill>
                <a:latin typeface="Arial"/>
                <a:ea typeface="Arial"/>
                <a:cs typeface="Arial"/>
                <a:sym typeface="Arial"/>
              </a:defRPr>
            </a:lvl3pPr>
            <a:lvl4pPr marL="1028675" marR="0" lvl="3" indent="0" algn="ctr" rtl="0">
              <a:lnSpc>
                <a:spcPct val="100000"/>
              </a:lnSpc>
              <a:spcBef>
                <a:spcPts val="0"/>
              </a:spcBef>
              <a:spcAft>
                <a:spcPts val="0"/>
              </a:spcAft>
              <a:buClr>
                <a:schemeClr val="dk2"/>
              </a:buClr>
              <a:buSzPts val="1400"/>
              <a:buFont typeface="Arial"/>
              <a:buNone/>
              <a:defRPr sz="2800" b="0" i="0" u="none" strike="noStrike" cap="none">
                <a:solidFill>
                  <a:schemeClr val="dk2"/>
                </a:solidFill>
                <a:latin typeface="Arial"/>
                <a:ea typeface="Arial"/>
                <a:cs typeface="Arial"/>
                <a:sym typeface="Arial"/>
              </a:defRPr>
            </a:lvl4pPr>
            <a:lvl5pPr marL="1371566" marR="0" lvl="4" indent="0" algn="ctr" rtl="0">
              <a:lnSpc>
                <a:spcPct val="100000"/>
              </a:lnSpc>
              <a:spcBef>
                <a:spcPts val="0"/>
              </a:spcBef>
              <a:spcAft>
                <a:spcPts val="0"/>
              </a:spcAft>
              <a:buClr>
                <a:schemeClr val="dk2"/>
              </a:buClr>
              <a:buSzPts val="1400"/>
              <a:buFont typeface="Arial"/>
              <a:buNone/>
              <a:defRPr sz="2800" b="0" i="0" u="none" strike="noStrike" cap="none">
                <a:solidFill>
                  <a:schemeClr val="dk2"/>
                </a:solidFill>
                <a:latin typeface="Arial"/>
                <a:ea typeface="Arial"/>
                <a:cs typeface="Arial"/>
                <a:sym typeface="Arial"/>
              </a:defRPr>
            </a:lvl5pPr>
            <a:lvl6pPr marL="1714457" marR="0" lvl="5" indent="0" algn="ctr" rtl="0">
              <a:lnSpc>
                <a:spcPct val="100000"/>
              </a:lnSpc>
              <a:spcBef>
                <a:spcPts val="0"/>
              </a:spcBef>
              <a:spcAft>
                <a:spcPts val="0"/>
              </a:spcAft>
              <a:buClr>
                <a:schemeClr val="dk2"/>
              </a:buClr>
              <a:buSzPts val="1400"/>
              <a:buFont typeface="Arial"/>
              <a:buNone/>
              <a:defRPr sz="2800" b="0" i="0" u="none" strike="noStrike" cap="none">
                <a:solidFill>
                  <a:schemeClr val="dk2"/>
                </a:solidFill>
                <a:latin typeface="Arial"/>
                <a:ea typeface="Arial"/>
                <a:cs typeface="Arial"/>
                <a:sym typeface="Arial"/>
              </a:defRPr>
            </a:lvl6pPr>
            <a:lvl7pPr marL="2057348" marR="0" lvl="6" indent="0" algn="ctr" rtl="0">
              <a:lnSpc>
                <a:spcPct val="100000"/>
              </a:lnSpc>
              <a:spcBef>
                <a:spcPts val="0"/>
              </a:spcBef>
              <a:spcAft>
                <a:spcPts val="0"/>
              </a:spcAft>
              <a:buClr>
                <a:schemeClr val="dk2"/>
              </a:buClr>
              <a:buSzPts val="1400"/>
              <a:buFont typeface="Arial"/>
              <a:buNone/>
              <a:defRPr sz="2800" b="0" i="0" u="none" strike="noStrike" cap="none">
                <a:solidFill>
                  <a:schemeClr val="dk2"/>
                </a:solidFill>
                <a:latin typeface="Arial"/>
                <a:ea typeface="Arial"/>
                <a:cs typeface="Arial"/>
                <a:sym typeface="Arial"/>
              </a:defRPr>
            </a:lvl7pPr>
            <a:lvl8pPr marL="2400240" marR="0" lvl="7" indent="0" algn="ctr" rtl="0">
              <a:lnSpc>
                <a:spcPct val="100000"/>
              </a:lnSpc>
              <a:spcBef>
                <a:spcPts val="0"/>
              </a:spcBef>
              <a:spcAft>
                <a:spcPts val="0"/>
              </a:spcAft>
              <a:buClr>
                <a:schemeClr val="dk2"/>
              </a:buClr>
              <a:buSzPts val="1400"/>
              <a:buFont typeface="Arial"/>
              <a:buNone/>
              <a:defRPr sz="2800" b="0" i="0" u="none" strike="noStrike" cap="none">
                <a:solidFill>
                  <a:schemeClr val="dk2"/>
                </a:solidFill>
                <a:latin typeface="Arial"/>
                <a:ea typeface="Arial"/>
                <a:cs typeface="Arial"/>
                <a:sym typeface="Arial"/>
              </a:defRPr>
            </a:lvl8pPr>
            <a:lvl9pPr marL="2743132" marR="0" lvl="8" indent="0" algn="ctr" rtl="0">
              <a:lnSpc>
                <a:spcPct val="100000"/>
              </a:lnSpc>
              <a:spcBef>
                <a:spcPts val="0"/>
              </a:spcBef>
              <a:spcAft>
                <a:spcPts val="0"/>
              </a:spcAft>
              <a:buClr>
                <a:schemeClr val="dk2"/>
              </a:buClr>
              <a:buSzPts val="1400"/>
              <a:buFont typeface="Arial"/>
              <a:buNone/>
              <a:defRPr sz="2800" b="0" i="0" u="none" strike="noStrike" cap="none">
                <a:solidFill>
                  <a:schemeClr val="dk2"/>
                </a:solidFill>
                <a:latin typeface="Arial"/>
                <a:ea typeface="Arial"/>
                <a:cs typeface="Arial"/>
                <a:sym typeface="Arial"/>
              </a:defRPr>
            </a:lvl9pPr>
          </a:lstStyle>
          <a:p>
            <a:endParaRPr/>
          </a:p>
        </p:txBody>
      </p:sp>
      <p:sp>
        <p:nvSpPr>
          <p:cNvPr id="368" name="Google Shape;368;p94"/>
          <p:cNvSpPr txBox="1">
            <a:spLocks noGrp="1"/>
          </p:cNvSpPr>
          <p:nvPr>
            <p:ph type="sldNum" idx="12"/>
          </p:nvPr>
        </p:nvSpPr>
        <p:spPr>
          <a:xfrm>
            <a:off x="8472457" y="4663215"/>
            <a:ext cx="548700" cy="393600"/>
          </a:xfrm>
          <a:prstGeom prst="rect">
            <a:avLst/>
          </a:prstGeom>
          <a:noFill/>
          <a:ln>
            <a:noFill/>
          </a:ln>
        </p:spPr>
        <p:txBody>
          <a:bodyPr spcFirstLastPara="1" wrap="square" lIns="68575" tIns="68575" rIns="68575" bIns="68575" anchor="ctr" anchorCtr="0">
            <a:noAutofit/>
          </a:bodyPr>
          <a:lstStyle>
            <a:lvl1pPr marL="0" marR="0" lvl="0" indent="0" algn="l" rtl="0">
              <a:lnSpc>
                <a:spcPct val="100000"/>
              </a:lnSpc>
              <a:spcBef>
                <a:spcPts val="0"/>
              </a:spcBef>
              <a:spcAft>
                <a:spcPts val="0"/>
              </a:spcAft>
              <a:buClr>
                <a:schemeClr val="dk1"/>
              </a:buClr>
              <a:buFont typeface="Arial"/>
              <a:buNone/>
              <a:defRPr sz="14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chemeClr val="dk1"/>
              </a:buClr>
              <a:buFont typeface="Arial"/>
              <a:buNone/>
              <a:defRPr sz="14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chemeClr val="dk1"/>
              </a:buClr>
              <a:buFont typeface="Arial"/>
              <a:buNone/>
              <a:defRPr sz="14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chemeClr val="dk1"/>
              </a:buClr>
              <a:buFont typeface="Arial"/>
              <a:buNone/>
              <a:defRPr sz="14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chemeClr val="dk1"/>
              </a:buClr>
              <a:buFont typeface="Arial"/>
              <a:buNone/>
              <a:defRPr sz="14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chemeClr val="dk1"/>
              </a:buClr>
              <a:buFont typeface="Arial"/>
              <a:buNone/>
              <a:defRPr sz="14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chemeClr val="dk1"/>
              </a:buClr>
              <a:buFont typeface="Arial"/>
              <a:buNone/>
              <a:defRPr sz="14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chemeClr val="dk1"/>
              </a:buClr>
              <a:buFont typeface="Arial"/>
              <a:buNone/>
              <a:defRPr sz="14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chemeClr val="dk1"/>
              </a:buClr>
              <a:buFont typeface="Arial"/>
              <a:buNone/>
              <a:defRPr sz="1400" b="0" i="0" u="none" strike="noStrike" cap="none">
                <a:solidFill>
                  <a:schemeClr val="dk1"/>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5295679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6"/>
        <p:cNvGrpSpPr/>
        <p:nvPr/>
      </p:nvGrpSpPr>
      <p:grpSpPr>
        <a:xfrm>
          <a:off x="0" y="0"/>
          <a:ext cx="0" cy="0"/>
          <a:chOff x="0" y="0"/>
          <a:chExt cx="0" cy="0"/>
        </a:xfrm>
      </p:grpSpPr>
    </p:spTree>
    <p:extLst>
      <p:ext uri="{BB962C8B-B14F-4D97-AF65-F5344CB8AC3E}">
        <p14:creationId xmlns:p14="http://schemas.microsoft.com/office/powerpoint/2010/main" val="3508166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84"/>
        <p:cNvGrpSpPr/>
        <p:nvPr/>
      </p:nvGrpSpPr>
      <p:grpSpPr>
        <a:xfrm>
          <a:off x="0" y="0"/>
          <a:ext cx="0" cy="0"/>
          <a:chOff x="0" y="0"/>
          <a:chExt cx="0" cy="0"/>
        </a:xfrm>
      </p:grpSpPr>
      <p:sp>
        <p:nvSpPr>
          <p:cNvPr id="285" name="Google Shape;285;p7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2800">
                <a:solidFill>
                  <a:schemeClr val="dk1"/>
                </a:solidFill>
              </a:defRPr>
            </a:lvl2pPr>
            <a:lvl3pPr lvl="2" rtl="0">
              <a:spcBef>
                <a:spcPts val="0"/>
              </a:spcBef>
              <a:spcAft>
                <a:spcPts val="0"/>
              </a:spcAft>
              <a:buClr>
                <a:schemeClr val="dk1"/>
              </a:buClr>
              <a:buSzPts val="2800"/>
              <a:buFont typeface="Arial"/>
              <a:buNone/>
              <a:defRPr sz="2800">
                <a:solidFill>
                  <a:schemeClr val="dk1"/>
                </a:solidFill>
              </a:defRPr>
            </a:lvl3pPr>
            <a:lvl4pPr lvl="3" rtl="0">
              <a:spcBef>
                <a:spcPts val="0"/>
              </a:spcBef>
              <a:spcAft>
                <a:spcPts val="0"/>
              </a:spcAft>
              <a:buClr>
                <a:schemeClr val="dk1"/>
              </a:buClr>
              <a:buSzPts val="2800"/>
              <a:buFont typeface="Arial"/>
              <a:buNone/>
              <a:defRPr sz="2800">
                <a:solidFill>
                  <a:schemeClr val="dk1"/>
                </a:solidFill>
              </a:defRPr>
            </a:lvl4pPr>
            <a:lvl5pPr lvl="4" rtl="0">
              <a:spcBef>
                <a:spcPts val="0"/>
              </a:spcBef>
              <a:spcAft>
                <a:spcPts val="0"/>
              </a:spcAft>
              <a:buClr>
                <a:schemeClr val="dk1"/>
              </a:buClr>
              <a:buSzPts val="2800"/>
              <a:buFont typeface="Arial"/>
              <a:buNone/>
              <a:defRPr sz="2800">
                <a:solidFill>
                  <a:schemeClr val="dk1"/>
                </a:solidFill>
              </a:defRPr>
            </a:lvl5pPr>
            <a:lvl6pPr lvl="5" rtl="0">
              <a:spcBef>
                <a:spcPts val="0"/>
              </a:spcBef>
              <a:spcAft>
                <a:spcPts val="0"/>
              </a:spcAft>
              <a:buClr>
                <a:schemeClr val="dk1"/>
              </a:buClr>
              <a:buSzPts val="2800"/>
              <a:buFont typeface="Arial"/>
              <a:buNone/>
              <a:defRPr sz="2800">
                <a:solidFill>
                  <a:schemeClr val="dk1"/>
                </a:solidFill>
              </a:defRPr>
            </a:lvl6pPr>
            <a:lvl7pPr lvl="6" rtl="0">
              <a:spcBef>
                <a:spcPts val="0"/>
              </a:spcBef>
              <a:spcAft>
                <a:spcPts val="0"/>
              </a:spcAft>
              <a:buClr>
                <a:schemeClr val="dk1"/>
              </a:buClr>
              <a:buSzPts val="2800"/>
              <a:buFont typeface="Arial"/>
              <a:buNone/>
              <a:defRPr sz="2800">
                <a:solidFill>
                  <a:schemeClr val="dk1"/>
                </a:solidFill>
              </a:defRPr>
            </a:lvl7pPr>
            <a:lvl8pPr lvl="7" rtl="0">
              <a:spcBef>
                <a:spcPts val="0"/>
              </a:spcBef>
              <a:spcAft>
                <a:spcPts val="0"/>
              </a:spcAft>
              <a:buClr>
                <a:schemeClr val="dk1"/>
              </a:buClr>
              <a:buSzPts val="2800"/>
              <a:buFont typeface="Arial"/>
              <a:buNone/>
              <a:defRPr sz="2800">
                <a:solidFill>
                  <a:schemeClr val="dk1"/>
                </a:solidFill>
              </a:defRPr>
            </a:lvl8pPr>
            <a:lvl9pPr lvl="8" rtl="0">
              <a:spcBef>
                <a:spcPts val="0"/>
              </a:spcBef>
              <a:spcAft>
                <a:spcPts val="0"/>
              </a:spcAft>
              <a:buClr>
                <a:schemeClr val="dk1"/>
              </a:buClr>
              <a:buSzPts val="2800"/>
              <a:buFont typeface="Arial"/>
              <a:buNone/>
              <a:defRPr sz="2800">
                <a:solidFill>
                  <a:schemeClr val="dk1"/>
                </a:solidFill>
              </a:defRPr>
            </a:lvl9pPr>
          </a:lstStyle>
          <a:p>
            <a:endParaRPr/>
          </a:p>
        </p:txBody>
      </p:sp>
      <p:sp>
        <p:nvSpPr>
          <p:cNvPr id="286" name="Google Shape;286;p7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189" marR="0" lvl="0" indent="-228594" algn="l" rtl="0">
              <a:lnSpc>
                <a:spcPct val="115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378" marR="0" lvl="1"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2pPr>
            <a:lvl3pPr marL="1371566" marR="0" lvl="2"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3pPr>
            <a:lvl4pPr marL="1828754" marR="0" lvl="3"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4pPr>
            <a:lvl5pPr marL="2285943" marR="0" lvl="4"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5pPr>
            <a:lvl6pPr marL="2743132" marR="0" lvl="5"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6pPr>
            <a:lvl7pPr marL="3200320" marR="0" lvl="6"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7pPr>
            <a:lvl8pPr marL="3657509" marR="0" lvl="7"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8pPr>
            <a:lvl9pPr marL="4114697" marR="0" lvl="8" indent="-228594" algn="l" rtl="0">
              <a:lnSpc>
                <a:spcPct val="115000"/>
              </a:lnSpc>
              <a:spcBef>
                <a:spcPts val="1600"/>
              </a:spcBef>
              <a:spcAft>
                <a:spcPts val="1600"/>
              </a:spcAft>
              <a:buClr>
                <a:schemeClr val="dk2"/>
              </a:buClr>
              <a:buSzPts val="1400"/>
              <a:buFont typeface="Arial"/>
              <a:buNone/>
              <a:defRPr sz="1400" b="0" i="0" u="none" strike="noStrike" cap="none">
                <a:solidFill>
                  <a:schemeClr val="dk2"/>
                </a:solidFill>
                <a:latin typeface="Arial"/>
                <a:ea typeface="Arial"/>
                <a:cs typeface="Arial"/>
                <a:sym typeface="Arial"/>
              </a:defRPr>
            </a:lvl9pPr>
          </a:lstStyle>
          <a:p>
            <a:endParaRPr/>
          </a:p>
        </p:txBody>
      </p:sp>
      <p:sp>
        <p:nvSpPr>
          <p:cNvPr id="287" name="Google Shape;287;p71"/>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512310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88"/>
        <p:cNvGrpSpPr/>
        <p:nvPr/>
      </p:nvGrpSpPr>
      <p:grpSpPr>
        <a:xfrm>
          <a:off x="0" y="0"/>
          <a:ext cx="0" cy="0"/>
          <a:chOff x="0" y="0"/>
          <a:chExt cx="0" cy="0"/>
        </a:xfrm>
      </p:grpSpPr>
      <p:sp>
        <p:nvSpPr>
          <p:cNvPr id="289" name="Google Shape;289;p7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2800">
                <a:solidFill>
                  <a:schemeClr val="dk1"/>
                </a:solidFill>
              </a:defRPr>
            </a:lvl2pPr>
            <a:lvl3pPr lvl="2" rtl="0">
              <a:spcBef>
                <a:spcPts val="0"/>
              </a:spcBef>
              <a:spcAft>
                <a:spcPts val="0"/>
              </a:spcAft>
              <a:buClr>
                <a:schemeClr val="dk1"/>
              </a:buClr>
              <a:buSzPts val="2800"/>
              <a:buFont typeface="Arial"/>
              <a:buNone/>
              <a:defRPr sz="2800">
                <a:solidFill>
                  <a:schemeClr val="dk1"/>
                </a:solidFill>
              </a:defRPr>
            </a:lvl3pPr>
            <a:lvl4pPr lvl="3" rtl="0">
              <a:spcBef>
                <a:spcPts val="0"/>
              </a:spcBef>
              <a:spcAft>
                <a:spcPts val="0"/>
              </a:spcAft>
              <a:buClr>
                <a:schemeClr val="dk1"/>
              </a:buClr>
              <a:buSzPts val="2800"/>
              <a:buFont typeface="Arial"/>
              <a:buNone/>
              <a:defRPr sz="2800">
                <a:solidFill>
                  <a:schemeClr val="dk1"/>
                </a:solidFill>
              </a:defRPr>
            </a:lvl4pPr>
            <a:lvl5pPr lvl="4" rtl="0">
              <a:spcBef>
                <a:spcPts val="0"/>
              </a:spcBef>
              <a:spcAft>
                <a:spcPts val="0"/>
              </a:spcAft>
              <a:buClr>
                <a:schemeClr val="dk1"/>
              </a:buClr>
              <a:buSzPts val="2800"/>
              <a:buFont typeface="Arial"/>
              <a:buNone/>
              <a:defRPr sz="2800">
                <a:solidFill>
                  <a:schemeClr val="dk1"/>
                </a:solidFill>
              </a:defRPr>
            </a:lvl5pPr>
            <a:lvl6pPr lvl="5" rtl="0">
              <a:spcBef>
                <a:spcPts val="0"/>
              </a:spcBef>
              <a:spcAft>
                <a:spcPts val="0"/>
              </a:spcAft>
              <a:buClr>
                <a:schemeClr val="dk1"/>
              </a:buClr>
              <a:buSzPts val="2800"/>
              <a:buFont typeface="Arial"/>
              <a:buNone/>
              <a:defRPr sz="2800">
                <a:solidFill>
                  <a:schemeClr val="dk1"/>
                </a:solidFill>
              </a:defRPr>
            </a:lvl6pPr>
            <a:lvl7pPr lvl="6" rtl="0">
              <a:spcBef>
                <a:spcPts val="0"/>
              </a:spcBef>
              <a:spcAft>
                <a:spcPts val="0"/>
              </a:spcAft>
              <a:buClr>
                <a:schemeClr val="dk1"/>
              </a:buClr>
              <a:buSzPts val="2800"/>
              <a:buFont typeface="Arial"/>
              <a:buNone/>
              <a:defRPr sz="2800">
                <a:solidFill>
                  <a:schemeClr val="dk1"/>
                </a:solidFill>
              </a:defRPr>
            </a:lvl7pPr>
            <a:lvl8pPr lvl="7" rtl="0">
              <a:spcBef>
                <a:spcPts val="0"/>
              </a:spcBef>
              <a:spcAft>
                <a:spcPts val="0"/>
              </a:spcAft>
              <a:buClr>
                <a:schemeClr val="dk1"/>
              </a:buClr>
              <a:buSzPts val="2800"/>
              <a:buFont typeface="Arial"/>
              <a:buNone/>
              <a:defRPr sz="2800">
                <a:solidFill>
                  <a:schemeClr val="dk1"/>
                </a:solidFill>
              </a:defRPr>
            </a:lvl8pPr>
            <a:lvl9pPr lvl="8" rtl="0">
              <a:spcBef>
                <a:spcPts val="0"/>
              </a:spcBef>
              <a:spcAft>
                <a:spcPts val="0"/>
              </a:spcAft>
              <a:buClr>
                <a:schemeClr val="dk1"/>
              </a:buClr>
              <a:buSzPts val="2800"/>
              <a:buFont typeface="Arial"/>
              <a:buNone/>
              <a:defRPr sz="2800">
                <a:solidFill>
                  <a:schemeClr val="dk1"/>
                </a:solidFill>
              </a:defRPr>
            </a:lvl9pPr>
          </a:lstStyle>
          <a:p>
            <a:endParaRPr/>
          </a:p>
        </p:txBody>
      </p:sp>
      <p:sp>
        <p:nvSpPr>
          <p:cNvPr id="290" name="Google Shape;290;p7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189" marR="0" lvl="0" indent="-228594" algn="l" rtl="0">
              <a:lnSpc>
                <a:spcPct val="115000"/>
              </a:lnSpc>
              <a:spcBef>
                <a:spcPts val="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1pPr>
            <a:lvl2pPr marL="914378" marR="0" lvl="1"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2pPr>
            <a:lvl3pPr marL="1371566" marR="0" lvl="2"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3pPr>
            <a:lvl4pPr marL="1828754" marR="0" lvl="3"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4pPr>
            <a:lvl5pPr marL="2285943" marR="0" lvl="4"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5pPr>
            <a:lvl6pPr marL="2743132" marR="0" lvl="5"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6pPr>
            <a:lvl7pPr marL="3200320" marR="0" lvl="6"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7pPr>
            <a:lvl8pPr marL="3657509" marR="0" lvl="7"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8pPr>
            <a:lvl9pPr marL="4114697" marR="0" lvl="8" indent="-228594" algn="l" rtl="0">
              <a:lnSpc>
                <a:spcPct val="115000"/>
              </a:lnSpc>
              <a:spcBef>
                <a:spcPts val="1600"/>
              </a:spcBef>
              <a:spcAft>
                <a:spcPts val="1600"/>
              </a:spcAft>
              <a:buClr>
                <a:schemeClr val="dk2"/>
              </a:buClr>
              <a:buSzPts val="1200"/>
              <a:buFont typeface="Arial"/>
              <a:buNone/>
              <a:defRPr sz="1200" b="0" i="0" u="none" strike="noStrike" cap="none">
                <a:solidFill>
                  <a:schemeClr val="dk2"/>
                </a:solidFill>
                <a:latin typeface="Arial"/>
                <a:ea typeface="Arial"/>
                <a:cs typeface="Arial"/>
                <a:sym typeface="Arial"/>
              </a:defRPr>
            </a:lvl9pPr>
          </a:lstStyle>
          <a:p>
            <a:endParaRPr/>
          </a:p>
        </p:txBody>
      </p:sp>
      <p:sp>
        <p:nvSpPr>
          <p:cNvPr id="291" name="Google Shape;291;p7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189" marR="0" lvl="0" indent="-228594" algn="l" rtl="0">
              <a:lnSpc>
                <a:spcPct val="115000"/>
              </a:lnSpc>
              <a:spcBef>
                <a:spcPts val="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1pPr>
            <a:lvl2pPr marL="914378" marR="0" lvl="1"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2pPr>
            <a:lvl3pPr marL="1371566" marR="0" lvl="2"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3pPr>
            <a:lvl4pPr marL="1828754" marR="0" lvl="3"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4pPr>
            <a:lvl5pPr marL="2285943" marR="0" lvl="4"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5pPr>
            <a:lvl6pPr marL="2743132" marR="0" lvl="5"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6pPr>
            <a:lvl7pPr marL="3200320" marR="0" lvl="6"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7pPr>
            <a:lvl8pPr marL="3657509" marR="0" lvl="7"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8pPr>
            <a:lvl9pPr marL="4114697" marR="0" lvl="8" indent="-228594" algn="l" rtl="0">
              <a:lnSpc>
                <a:spcPct val="115000"/>
              </a:lnSpc>
              <a:spcBef>
                <a:spcPts val="1600"/>
              </a:spcBef>
              <a:spcAft>
                <a:spcPts val="1600"/>
              </a:spcAft>
              <a:buClr>
                <a:schemeClr val="dk2"/>
              </a:buClr>
              <a:buSzPts val="1200"/>
              <a:buFont typeface="Arial"/>
              <a:buNone/>
              <a:defRPr sz="1200" b="0" i="0" u="none" strike="noStrike" cap="none">
                <a:solidFill>
                  <a:schemeClr val="dk2"/>
                </a:solidFill>
                <a:latin typeface="Arial"/>
                <a:ea typeface="Arial"/>
                <a:cs typeface="Arial"/>
                <a:sym typeface="Arial"/>
              </a:defRPr>
            </a:lvl9pPr>
          </a:lstStyle>
          <a:p>
            <a:endParaRPr/>
          </a:p>
        </p:txBody>
      </p:sp>
      <p:sp>
        <p:nvSpPr>
          <p:cNvPr id="292" name="Google Shape;292;p72"/>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173803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93"/>
        <p:cNvGrpSpPr/>
        <p:nvPr/>
      </p:nvGrpSpPr>
      <p:grpSpPr>
        <a:xfrm>
          <a:off x="0" y="0"/>
          <a:ext cx="0" cy="0"/>
          <a:chOff x="0" y="0"/>
          <a:chExt cx="0" cy="0"/>
        </a:xfrm>
      </p:grpSpPr>
      <p:sp>
        <p:nvSpPr>
          <p:cNvPr id="294" name="Google Shape;294;p7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2800">
                <a:solidFill>
                  <a:schemeClr val="dk1"/>
                </a:solidFill>
              </a:defRPr>
            </a:lvl2pPr>
            <a:lvl3pPr lvl="2" rtl="0">
              <a:spcBef>
                <a:spcPts val="0"/>
              </a:spcBef>
              <a:spcAft>
                <a:spcPts val="0"/>
              </a:spcAft>
              <a:buClr>
                <a:schemeClr val="dk1"/>
              </a:buClr>
              <a:buSzPts val="2800"/>
              <a:buFont typeface="Arial"/>
              <a:buNone/>
              <a:defRPr sz="2800">
                <a:solidFill>
                  <a:schemeClr val="dk1"/>
                </a:solidFill>
              </a:defRPr>
            </a:lvl3pPr>
            <a:lvl4pPr lvl="3" rtl="0">
              <a:spcBef>
                <a:spcPts val="0"/>
              </a:spcBef>
              <a:spcAft>
                <a:spcPts val="0"/>
              </a:spcAft>
              <a:buClr>
                <a:schemeClr val="dk1"/>
              </a:buClr>
              <a:buSzPts val="2800"/>
              <a:buFont typeface="Arial"/>
              <a:buNone/>
              <a:defRPr sz="2800">
                <a:solidFill>
                  <a:schemeClr val="dk1"/>
                </a:solidFill>
              </a:defRPr>
            </a:lvl4pPr>
            <a:lvl5pPr lvl="4" rtl="0">
              <a:spcBef>
                <a:spcPts val="0"/>
              </a:spcBef>
              <a:spcAft>
                <a:spcPts val="0"/>
              </a:spcAft>
              <a:buClr>
                <a:schemeClr val="dk1"/>
              </a:buClr>
              <a:buSzPts val="2800"/>
              <a:buFont typeface="Arial"/>
              <a:buNone/>
              <a:defRPr sz="2800">
                <a:solidFill>
                  <a:schemeClr val="dk1"/>
                </a:solidFill>
              </a:defRPr>
            </a:lvl5pPr>
            <a:lvl6pPr lvl="5" rtl="0">
              <a:spcBef>
                <a:spcPts val="0"/>
              </a:spcBef>
              <a:spcAft>
                <a:spcPts val="0"/>
              </a:spcAft>
              <a:buClr>
                <a:schemeClr val="dk1"/>
              </a:buClr>
              <a:buSzPts val="2800"/>
              <a:buFont typeface="Arial"/>
              <a:buNone/>
              <a:defRPr sz="2800">
                <a:solidFill>
                  <a:schemeClr val="dk1"/>
                </a:solidFill>
              </a:defRPr>
            </a:lvl6pPr>
            <a:lvl7pPr lvl="6" rtl="0">
              <a:spcBef>
                <a:spcPts val="0"/>
              </a:spcBef>
              <a:spcAft>
                <a:spcPts val="0"/>
              </a:spcAft>
              <a:buClr>
                <a:schemeClr val="dk1"/>
              </a:buClr>
              <a:buSzPts val="2800"/>
              <a:buFont typeface="Arial"/>
              <a:buNone/>
              <a:defRPr sz="2800">
                <a:solidFill>
                  <a:schemeClr val="dk1"/>
                </a:solidFill>
              </a:defRPr>
            </a:lvl7pPr>
            <a:lvl8pPr lvl="7" rtl="0">
              <a:spcBef>
                <a:spcPts val="0"/>
              </a:spcBef>
              <a:spcAft>
                <a:spcPts val="0"/>
              </a:spcAft>
              <a:buClr>
                <a:schemeClr val="dk1"/>
              </a:buClr>
              <a:buSzPts val="2800"/>
              <a:buFont typeface="Arial"/>
              <a:buNone/>
              <a:defRPr sz="2800">
                <a:solidFill>
                  <a:schemeClr val="dk1"/>
                </a:solidFill>
              </a:defRPr>
            </a:lvl8pPr>
            <a:lvl9pPr lvl="8" rtl="0">
              <a:spcBef>
                <a:spcPts val="0"/>
              </a:spcBef>
              <a:spcAft>
                <a:spcPts val="0"/>
              </a:spcAft>
              <a:buClr>
                <a:schemeClr val="dk1"/>
              </a:buClr>
              <a:buSzPts val="2800"/>
              <a:buFont typeface="Arial"/>
              <a:buNone/>
              <a:defRPr sz="2800">
                <a:solidFill>
                  <a:schemeClr val="dk1"/>
                </a:solidFill>
              </a:defRPr>
            </a:lvl9pPr>
          </a:lstStyle>
          <a:p>
            <a:endParaRPr/>
          </a:p>
        </p:txBody>
      </p:sp>
      <p:sp>
        <p:nvSpPr>
          <p:cNvPr id="295" name="Google Shape;295;p73"/>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092490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96"/>
        <p:cNvGrpSpPr/>
        <p:nvPr/>
      </p:nvGrpSpPr>
      <p:grpSpPr>
        <a:xfrm>
          <a:off x="0" y="0"/>
          <a:ext cx="0" cy="0"/>
          <a:chOff x="0" y="0"/>
          <a:chExt cx="0" cy="0"/>
        </a:xfrm>
      </p:grpSpPr>
      <p:sp>
        <p:nvSpPr>
          <p:cNvPr id="297" name="Google Shape;297;p74"/>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400"/>
              <a:buFont typeface="Arial"/>
              <a:buNone/>
              <a:defRPr sz="2400">
                <a:solidFill>
                  <a:schemeClr val="dk1"/>
                </a:solidFill>
              </a:defRPr>
            </a:lvl2pPr>
            <a:lvl3pPr lvl="2" rtl="0">
              <a:spcBef>
                <a:spcPts val="0"/>
              </a:spcBef>
              <a:spcAft>
                <a:spcPts val="0"/>
              </a:spcAft>
              <a:buClr>
                <a:schemeClr val="dk1"/>
              </a:buClr>
              <a:buSzPts val="2400"/>
              <a:buFont typeface="Arial"/>
              <a:buNone/>
              <a:defRPr sz="2400">
                <a:solidFill>
                  <a:schemeClr val="dk1"/>
                </a:solidFill>
              </a:defRPr>
            </a:lvl3pPr>
            <a:lvl4pPr lvl="3" rtl="0">
              <a:spcBef>
                <a:spcPts val="0"/>
              </a:spcBef>
              <a:spcAft>
                <a:spcPts val="0"/>
              </a:spcAft>
              <a:buClr>
                <a:schemeClr val="dk1"/>
              </a:buClr>
              <a:buSzPts val="2400"/>
              <a:buFont typeface="Arial"/>
              <a:buNone/>
              <a:defRPr sz="2400">
                <a:solidFill>
                  <a:schemeClr val="dk1"/>
                </a:solidFill>
              </a:defRPr>
            </a:lvl4pPr>
            <a:lvl5pPr lvl="4" rtl="0">
              <a:spcBef>
                <a:spcPts val="0"/>
              </a:spcBef>
              <a:spcAft>
                <a:spcPts val="0"/>
              </a:spcAft>
              <a:buClr>
                <a:schemeClr val="dk1"/>
              </a:buClr>
              <a:buSzPts val="2400"/>
              <a:buFont typeface="Arial"/>
              <a:buNone/>
              <a:defRPr sz="2400">
                <a:solidFill>
                  <a:schemeClr val="dk1"/>
                </a:solidFill>
              </a:defRPr>
            </a:lvl5pPr>
            <a:lvl6pPr lvl="5" rtl="0">
              <a:spcBef>
                <a:spcPts val="0"/>
              </a:spcBef>
              <a:spcAft>
                <a:spcPts val="0"/>
              </a:spcAft>
              <a:buClr>
                <a:schemeClr val="dk1"/>
              </a:buClr>
              <a:buSzPts val="2400"/>
              <a:buFont typeface="Arial"/>
              <a:buNone/>
              <a:defRPr sz="2400">
                <a:solidFill>
                  <a:schemeClr val="dk1"/>
                </a:solidFill>
              </a:defRPr>
            </a:lvl6pPr>
            <a:lvl7pPr lvl="6" rtl="0">
              <a:spcBef>
                <a:spcPts val="0"/>
              </a:spcBef>
              <a:spcAft>
                <a:spcPts val="0"/>
              </a:spcAft>
              <a:buClr>
                <a:schemeClr val="dk1"/>
              </a:buClr>
              <a:buSzPts val="2400"/>
              <a:buFont typeface="Arial"/>
              <a:buNone/>
              <a:defRPr sz="2400">
                <a:solidFill>
                  <a:schemeClr val="dk1"/>
                </a:solidFill>
              </a:defRPr>
            </a:lvl7pPr>
            <a:lvl8pPr lvl="7" rtl="0">
              <a:spcBef>
                <a:spcPts val="0"/>
              </a:spcBef>
              <a:spcAft>
                <a:spcPts val="0"/>
              </a:spcAft>
              <a:buClr>
                <a:schemeClr val="dk1"/>
              </a:buClr>
              <a:buSzPts val="2400"/>
              <a:buFont typeface="Arial"/>
              <a:buNone/>
              <a:defRPr sz="2400">
                <a:solidFill>
                  <a:schemeClr val="dk1"/>
                </a:solidFill>
              </a:defRPr>
            </a:lvl8pPr>
            <a:lvl9pPr lvl="8" rtl="0">
              <a:spcBef>
                <a:spcPts val="0"/>
              </a:spcBef>
              <a:spcAft>
                <a:spcPts val="0"/>
              </a:spcAft>
              <a:buClr>
                <a:schemeClr val="dk1"/>
              </a:buClr>
              <a:buSzPts val="2400"/>
              <a:buFont typeface="Arial"/>
              <a:buNone/>
              <a:defRPr sz="2400">
                <a:solidFill>
                  <a:schemeClr val="dk1"/>
                </a:solidFill>
              </a:defRPr>
            </a:lvl9pPr>
          </a:lstStyle>
          <a:p>
            <a:endParaRPr/>
          </a:p>
        </p:txBody>
      </p:sp>
      <p:sp>
        <p:nvSpPr>
          <p:cNvPr id="298" name="Google Shape;298;p74"/>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189" marR="0" lvl="0" indent="-228594" algn="l" rtl="0">
              <a:lnSpc>
                <a:spcPct val="115000"/>
              </a:lnSpc>
              <a:spcBef>
                <a:spcPts val="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1pPr>
            <a:lvl2pPr marL="914378" marR="0" lvl="1"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2pPr>
            <a:lvl3pPr marL="1371566" marR="0" lvl="2"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3pPr>
            <a:lvl4pPr marL="1828754" marR="0" lvl="3"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4pPr>
            <a:lvl5pPr marL="2285943" marR="0" lvl="4"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5pPr>
            <a:lvl6pPr marL="2743132" marR="0" lvl="5"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6pPr>
            <a:lvl7pPr marL="3200320" marR="0" lvl="6"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7pPr>
            <a:lvl8pPr marL="3657509" marR="0" lvl="7" indent="-228594" algn="l" rtl="0">
              <a:lnSpc>
                <a:spcPct val="115000"/>
              </a:lnSpc>
              <a:spcBef>
                <a:spcPts val="1600"/>
              </a:spcBef>
              <a:spcAft>
                <a:spcPts val="0"/>
              </a:spcAft>
              <a:buClr>
                <a:schemeClr val="dk2"/>
              </a:buClr>
              <a:buSzPts val="1200"/>
              <a:buFont typeface="Arial"/>
              <a:buNone/>
              <a:defRPr sz="1200" b="0" i="0" u="none" strike="noStrike" cap="none">
                <a:solidFill>
                  <a:schemeClr val="dk2"/>
                </a:solidFill>
                <a:latin typeface="Arial"/>
                <a:ea typeface="Arial"/>
                <a:cs typeface="Arial"/>
                <a:sym typeface="Arial"/>
              </a:defRPr>
            </a:lvl8pPr>
            <a:lvl9pPr marL="4114697" marR="0" lvl="8" indent="-228594" algn="l" rtl="0">
              <a:lnSpc>
                <a:spcPct val="115000"/>
              </a:lnSpc>
              <a:spcBef>
                <a:spcPts val="1600"/>
              </a:spcBef>
              <a:spcAft>
                <a:spcPts val="1600"/>
              </a:spcAft>
              <a:buClr>
                <a:schemeClr val="dk2"/>
              </a:buClr>
              <a:buSzPts val="1200"/>
              <a:buFont typeface="Arial"/>
              <a:buNone/>
              <a:defRPr sz="1200" b="0" i="0" u="none" strike="noStrike" cap="none">
                <a:solidFill>
                  <a:schemeClr val="dk2"/>
                </a:solidFill>
                <a:latin typeface="Arial"/>
                <a:ea typeface="Arial"/>
                <a:cs typeface="Arial"/>
                <a:sym typeface="Arial"/>
              </a:defRPr>
            </a:lvl9pPr>
          </a:lstStyle>
          <a:p>
            <a:endParaRPr/>
          </a:p>
        </p:txBody>
      </p:sp>
      <p:sp>
        <p:nvSpPr>
          <p:cNvPr id="299" name="Google Shape;299;p74"/>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939924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00"/>
        <p:cNvGrpSpPr/>
        <p:nvPr/>
      </p:nvGrpSpPr>
      <p:grpSpPr>
        <a:xfrm>
          <a:off x="0" y="0"/>
          <a:ext cx="0" cy="0"/>
          <a:chOff x="0" y="0"/>
          <a:chExt cx="0" cy="0"/>
        </a:xfrm>
      </p:grpSpPr>
      <p:sp>
        <p:nvSpPr>
          <p:cNvPr id="301" name="Google Shape;301;p75"/>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4800"/>
              <a:buFont typeface="Arial"/>
              <a:buNone/>
              <a:defRPr sz="4800">
                <a:solidFill>
                  <a:schemeClr val="dk1"/>
                </a:solidFill>
              </a:defRPr>
            </a:lvl2pPr>
            <a:lvl3pPr lvl="2" rtl="0">
              <a:spcBef>
                <a:spcPts val="0"/>
              </a:spcBef>
              <a:spcAft>
                <a:spcPts val="0"/>
              </a:spcAft>
              <a:buClr>
                <a:schemeClr val="dk1"/>
              </a:buClr>
              <a:buSzPts val="4800"/>
              <a:buFont typeface="Arial"/>
              <a:buNone/>
              <a:defRPr sz="4800">
                <a:solidFill>
                  <a:schemeClr val="dk1"/>
                </a:solidFill>
              </a:defRPr>
            </a:lvl3pPr>
            <a:lvl4pPr lvl="3" rtl="0">
              <a:spcBef>
                <a:spcPts val="0"/>
              </a:spcBef>
              <a:spcAft>
                <a:spcPts val="0"/>
              </a:spcAft>
              <a:buClr>
                <a:schemeClr val="dk1"/>
              </a:buClr>
              <a:buSzPts val="4800"/>
              <a:buFont typeface="Arial"/>
              <a:buNone/>
              <a:defRPr sz="4800">
                <a:solidFill>
                  <a:schemeClr val="dk1"/>
                </a:solidFill>
              </a:defRPr>
            </a:lvl4pPr>
            <a:lvl5pPr lvl="4" rtl="0">
              <a:spcBef>
                <a:spcPts val="0"/>
              </a:spcBef>
              <a:spcAft>
                <a:spcPts val="0"/>
              </a:spcAft>
              <a:buClr>
                <a:schemeClr val="dk1"/>
              </a:buClr>
              <a:buSzPts val="4800"/>
              <a:buFont typeface="Arial"/>
              <a:buNone/>
              <a:defRPr sz="4800">
                <a:solidFill>
                  <a:schemeClr val="dk1"/>
                </a:solidFill>
              </a:defRPr>
            </a:lvl5pPr>
            <a:lvl6pPr lvl="5" rtl="0">
              <a:spcBef>
                <a:spcPts val="0"/>
              </a:spcBef>
              <a:spcAft>
                <a:spcPts val="0"/>
              </a:spcAft>
              <a:buClr>
                <a:schemeClr val="dk1"/>
              </a:buClr>
              <a:buSzPts val="4800"/>
              <a:buFont typeface="Arial"/>
              <a:buNone/>
              <a:defRPr sz="4800">
                <a:solidFill>
                  <a:schemeClr val="dk1"/>
                </a:solidFill>
              </a:defRPr>
            </a:lvl6pPr>
            <a:lvl7pPr lvl="6" rtl="0">
              <a:spcBef>
                <a:spcPts val="0"/>
              </a:spcBef>
              <a:spcAft>
                <a:spcPts val="0"/>
              </a:spcAft>
              <a:buClr>
                <a:schemeClr val="dk1"/>
              </a:buClr>
              <a:buSzPts val="4800"/>
              <a:buFont typeface="Arial"/>
              <a:buNone/>
              <a:defRPr sz="4800">
                <a:solidFill>
                  <a:schemeClr val="dk1"/>
                </a:solidFill>
              </a:defRPr>
            </a:lvl7pPr>
            <a:lvl8pPr lvl="7" rtl="0">
              <a:spcBef>
                <a:spcPts val="0"/>
              </a:spcBef>
              <a:spcAft>
                <a:spcPts val="0"/>
              </a:spcAft>
              <a:buClr>
                <a:schemeClr val="dk1"/>
              </a:buClr>
              <a:buSzPts val="4800"/>
              <a:buFont typeface="Arial"/>
              <a:buNone/>
              <a:defRPr sz="4800">
                <a:solidFill>
                  <a:schemeClr val="dk1"/>
                </a:solidFill>
              </a:defRPr>
            </a:lvl8pPr>
            <a:lvl9pPr lvl="8" rtl="0">
              <a:spcBef>
                <a:spcPts val="0"/>
              </a:spcBef>
              <a:spcAft>
                <a:spcPts val="0"/>
              </a:spcAft>
              <a:buClr>
                <a:schemeClr val="dk1"/>
              </a:buClr>
              <a:buSzPts val="4800"/>
              <a:buFont typeface="Arial"/>
              <a:buNone/>
              <a:defRPr sz="4800">
                <a:solidFill>
                  <a:schemeClr val="dk1"/>
                </a:solidFill>
              </a:defRPr>
            </a:lvl9pPr>
          </a:lstStyle>
          <a:p>
            <a:endParaRPr/>
          </a:p>
        </p:txBody>
      </p:sp>
      <p:sp>
        <p:nvSpPr>
          <p:cNvPr id="302" name="Google Shape;302;p75"/>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507619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03"/>
        <p:cNvGrpSpPr/>
        <p:nvPr/>
      </p:nvGrpSpPr>
      <p:grpSpPr>
        <a:xfrm>
          <a:off x="0" y="0"/>
          <a:ext cx="0" cy="0"/>
          <a:chOff x="0" y="0"/>
          <a:chExt cx="0" cy="0"/>
        </a:xfrm>
      </p:grpSpPr>
      <p:sp>
        <p:nvSpPr>
          <p:cNvPr id="304" name="Google Shape;304;p7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76"/>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marR="0" lvl="0" algn="ctr" rtl="0">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4200"/>
              <a:buFont typeface="Arial"/>
              <a:buNone/>
              <a:defRPr sz="4200">
                <a:solidFill>
                  <a:schemeClr val="dk1"/>
                </a:solidFill>
              </a:defRPr>
            </a:lvl2pPr>
            <a:lvl3pPr lvl="2" algn="ctr" rtl="0">
              <a:spcBef>
                <a:spcPts val="0"/>
              </a:spcBef>
              <a:spcAft>
                <a:spcPts val="0"/>
              </a:spcAft>
              <a:buClr>
                <a:schemeClr val="dk1"/>
              </a:buClr>
              <a:buSzPts val="4200"/>
              <a:buFont typeface="Arial"/>
              <a:buNone/>
              <a:defRPr sz="4200">
                <a:solidFill>
                  <a:schemeClr val="dk1"/>
                </a:solidFill>
              </a:defRPr>
            </a:lvl3pPr>
            <a:lvl4pPr lvl="3" algn="ctr" rtl="0">
              <a:spcBef>
                <a:spcPts val="0"/>
              </a:spcBef>
              <a:spcAft>
                <a:spcPts val="0"/>
              </a:spcAft>
              <a:buClr>
                <a:schemeClr val="dk1"/>
              </a:buClr>
              <a:buSzPts val="4200"/>
              <a:buFont typeface="Arial"/>
              <a:buNone/>
              <a:defRPr sz="4200">
                <a:solidFill>
                  <a:schemeClr val="dk1"/>
                </a:solidFill>
              </a:defRPr>
            </a:lvl4pPr>
            <a:lvl5pPr lvl="4" algn="ctr" rtl="0">
              <a:spcBef>
                <a:spcPts val="0"/>
              </a:spcBef>
              <a:spcAft>
                <a:spcPts val="0"/>
              </a:spcAft>
              <a:buClr>
                <a:schemeClr val="dk1"/>
              </a:buClr>
              <a:buSzPts val="4200"/>
              <a:buFont typeface="Arial"/>
              <a:buNone/>
              <a:defRPr sz="4200">
                <a:solidFill>
                  <a:schemeClr val="dk1"/>
                </a:solidFill>
              </a:defRPr>
            </a:lvl5pPr>
            <a:lvl6pPr lvl="5" algn="ctr" rtl="0">
              <a:spcBef>
                <a:spcPts val="0"/>
              </a:spcBef>
              <a:spcAft>
                <a:spcPts val="0"/>
              </a:spcAft>
              <a:buClr>
                <a:schemeClr val="dk1"/>
              </a:buClr>
              <a:buSzPts val="4200"/>
              <a:buFont typeface="Arial"/>
              <a:buNone/>
              <a:defRPr sz="4200">
                <a:solidFill>
                  <a:schemeClr val="dk1"/>
                </a:solidFill>
              </a:defRPr>
            </a:lvl6pPr>
            <a:lvl7pPr lvl="6" algn="ctr" rtl="0">
              <a:spcBef>
                <a:spcPts val="0"/>
              </a:spcBef>
              <a:spcAft>
                <a:spcPts val="0"/>
              </a:spcAft>
              <a:buClr>
                <a:schemeClr val="dk1"/>
              </a:buClr>
              <a:buSzPts val="4200"/>
              <a:buFont typeface="Arial"/>
              <a:buNone/>
              <a:defRPr sz="4200">
                <a:solidFill>
                  <a:schemeClr val="dk1"/>
                </a:solidFill>
              </a:defRPr>
            </a:lvl7pPr>
            <a:lvl8pPr lvl="7" algn="ctr" rtl="0">
              <a:spcBef>
                <a:spcPts val="0"/>
              </a:spcBef>
              <a:spcAft>
                <a:spcPts val="0"/>
              </a:spcAft>
              <a:buClr>
                <a:schemeClr val="dk1"/>
              </a:buClr>
              <a:buSzPts val="4200"/>
              <a:buFont typeface="Arial"/>
              <a:buNone/>
              <a:defRPr sz="4200">
                <a:solidFill>
                  <a:schemeClr val="dk1"/>
                </a:solidFill>
              </a:defRPr>
            </a:lvl8pPr>
            <a:lvl9pPr lvl="8" algn="ctr" rtl="0">
              <a:spcBef>
                <a:spcPts val="0"/>
              </a:spcBef>
              <a:spcAft>
                <a:spcPts val="0"/>
              </a:spcAft>
              <a:buClr>
                <a:schemeClr val="dk1"/>
              </a:buClr>
              <a:buSzPts val="4200"/>
              <a:buFont typeface="Arial"/>
              <a:buNone/>
              <a:defRPr sz="4200">
                <a:solidFill>
                  <a:schemeClr val="dk1"/>
                </a:solidFill>
              </a:defRPr>
            </a:lvl9pPr>
          </a:lstStyle>
          <a:p>
            <a:endParaRPr/>
          </a:p>
        </p:txBody>
      </p:sp>
      <p:sp>
        <p:nvSpPr>
          <p:cNvPr id="306" name="Google Shape;306;p76"/>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307" name="Google Shape;307;p76"/>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lstStyle>
            <a:lvl1pPr marL="457189" marR="0" lvl="0" indent="-228594" algn="l" rtl="0">
              <a:lnSpc>
                <a:spcPct val="115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378" marR="0" lvl="1"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2pPr>
            <a:lvl3pPr marL="1371566" marR="0" lvl="2"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3pPr>
            <a:lvl4pPr marL="1828754" marR="0" lvl="3"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4pPr>
            <a:lvl5pPr marL="2285943" marR="0" lvl="4"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5pPr>
            <a:lvl6pPr marL="2743132" marR="0" lvl="5"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6pPr>
            <a:lvl7pPr marL="3200320" marR="0" lvl="6"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7pPr>
            <a:lvl8pPr marL="3657509" marR="0" lvl="7"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8pPr>
            <a:lvl9pPr marL="4114697" marR="0" lvl="8" indent="-228594" algn="l" rtl="0">
              <a:lnSpc>
                <a:spcPct val="115000"/>
              </a:lnSpc>
              <a:spcBef>
                <a:spcPts val="1600"/>
              </a:spcBef>
              <a:spcAft>
                <a:spcPts val="1600"/>
              </a:spcAft>
              <a:buClr>
                <a:schemeClr val="dk2"/>
              </a:buClr>
              <a:buSzPts val="1400"/>
              <a:buFont typeface="Arial"/>
              <a:buNone/>
              <a:defRPr sz="1400" b="0" i="0" u="none" strike="noStrike" cap="none">
                <a:solidFill>
                  <a:schemeClr val="dk2"/>
                </a:solidFill>
                <a:latin typeface="Arial"/>
                <a:ea typeface="Arial"/>
                <a:cs typeface="Arial"/>
                <a:sym typeface="Arial"/>
              </a:defRPr>
            </a:lvl9pPr>
          </a:lstStyle>
          <a:p>
            <a:endParaRPr/>
          </a:p>
        </p:txBody>
      </p:sp>
      <p:sp>
        <p:nvSpPr>
          <p:cNvPr id="308" name="Google Shape;308;p76"/>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35708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09"/>
        <p:cNvGrpSpPr/>
        <p:nvPr/>
      </p:nvGrpSpPr>
      <p:grpSpPr>
        <a:xfrm>
          <a:off x="0" y="0"/>
          <a:ext cx="0" cy="0"/>
          <a:chOff x="0" y="0"/>
          <a:chExt cx="0" cy="0"/>
        </a:xfrm>
      </p:grpSpPr>
      <p:sp>
        <p:nvSpPr>
          <p:cNvPr id="310" name="Google Shape;310;p7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lstStyle>
            <a:lvl1pPr marL="457189" marR="0" lvl="0" indent="-228594" algn="l" rtl="0">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378" marR="0" lvl="1" indent="-228594" algn="l" rtl="0">
              <a:lnSpc>
                <a:spcPct val="115000"/>
              </a:lnSpc>
              <a:spcBef>
                <a:spcPts val="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2pPr>
            <a:lvl3pPr marL="1371566" marR="0" lvl="2"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3pPr>
            <a:lvl4pPr marL="1828754" marR="0" lvl="3"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4pPr>
            <a:lvl5pPr marL="2285943" marR="0" lvl="4"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5pPr>
            <a:lvl6pPr marL="2743132" marR="0" lvl="5"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6pPr>
            <a:lvl7pPr marL="3200320" marR="0" lvl="6"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7pPr>
            <a:lvl8pPr marL="3657509" marR="0" lvl="7" indent="-228594"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8pPr>
            <a:lvl9pPr marL="4114697" marR="0" lvl="8" indent="-228594" algn="l" rtl="0">
              <a:lnSpc>
                <a:spcPct val="115000"/>
              </a:lnSpc>
              <a:spcBef>
                <a:spcPts val="1600"/>
              </a:spcBef>
              <a:spcAft>
                <a:spcPts val="1600"/>
              </a:spcAft>
              <a:buClr>
                <a:schemeClr val="dk2"/>
              </a:buClr>
              <a:buSzPts val="1400"/>
              <a:buFont typeface="Arial"/>
              <a:buNone/>
              <a:defRPr sz="1400" b="0" i="0" u="none" strike="noStrike" cap="none">
                <a:solidFill>
                  <a:schemeClr val="dk2"/>
                </a:solidFill>
                <a:latin typeface="Arial"/>
                <a:ea typeface="Arial"/>
                <a:cs typeface="Arial"/>
                <a:sym typeface="Arial"/>
              </a:defRPr>
            </a:lvl9pPr>
          </a:lstStyle>
          <a:p>
            <a:endParaRPr/>
          </a:p>
        </p:txBody>
      </p:sp>
      <p:sp>
        <p:nvSpPr>
          <p:cNvPr id="311" name="Google Shape;311;p77"/>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137155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3"/>
        <p:cNvGrpSpPr/>
        <p:nvPr/>
      </p:nvGrpSpPr>
      <p:grpSpPr>
        <a:xfrm>
          <a:off x="0" y="0"/>
          <a:ext cx="0" cy="0"/>
          <a:chOff x="0" y="0"/>
          <a:chExt cx="0" cy="0"/>
        </a:xfrm>
      </p:grpSpPr>
      <p:sp>
        <p:nvSpPr>
          <p:cNvPr id="274" name="Google Shape;274;p6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rtl="0">
              <a:spcBef>
                <a:spcPts val="0"/>
              </a:spcBef>
              <a:spcAft>
                <a:spcPts val="0"/>
              </a:spcAft>
              <a:buClr>
                <a:schemeClr val="dk1"/>
              </a:buClr>
              <a:buSzPts val="2800"/>
              <a:buFont typeface="Arial"/>
              <a:buNone/>
              <a:defRPr sz="2800">
                <a:solidFill>
                  <a:schemeClr val="dk1"/>
                </a:solidFill>
              </a:defRPr>
            </a:lvl2pPr>
            <a:lvl3pPr lvl="2" rtl="0">
              <a:spcBef>
                <a:spcPts val="0"/>
              </a:spcBef>
              <a:spcAft>
                <a:spcPts val="0"/>
              </a:spcAft>
              <a:buClr>
                <a:schemeClr val="dk1"/>
              </a:buClr>
              <a:buSzPts val="2800"/>
              <a:buFont typeface="Arial"/>
              <a:buNone/>
              <a:defRPr sz="2800">
                <a:solidFill>
                  <a:schemeClr val="dk1"/>
                </a:solidFill>
              </a:defRPr>
            </a:lvl3pPr>
            <a:lvl4pPr lvl="3" rtl="0">
              <a:spcBef>
                <a:spcPts val="0"/>
              </a:spcBef>
              <a:spcAft>
                <a:spcPts val="0"/>
              </a:spcAft>
              <a:buClr>
                <a:schemeClr val="dk1"/>
              </a:buClr>
              <a:buSzPts val="2800"/>
              <a:buFont typeface="Arial"/>
              <a:buNone/>
              <a:defRPr sz="2800">
                <a:solidFill>
                  <a:schemeClr val="dk1"/>
                </a:solidFill>
              </a:defRPr>
            </a:lvl4pPr>
            <a:lvl5pPr lvl="4" rtl="0">
              <a:spcBef>
                <a:spcPts val="0"/>
              </a:spcBef>
              <a:spcAft>
                <a:spcPts val="0"/>
              </a:spcAft>
              <a:buClr>
                <a:schemeClr val="dk1"/>
              </a:buClr>
              <a:buSzPts val="2800"/>
              <a:buFont typeface="Arial"/>
              <a:buNone/>
              <a:defRPr sz="2800">
                <a:solidFill>
                  <a:schemeClr val="dk1"/>
                </a:solidFill>
              </a:defRPr>
            </a:lvl5pPr>
            <a:lvl6pPr lvl="5" rtl="0">
              <a:spcBef>
                <a:spcPts val="0"/>
              </a:spcBef>
              <a:spcAft>
                <a:spcPts val="0"/>
              </a:spcAft>
              <a:buClr>
                <a:schemeClr val="dk1"/>
              </a:buClr>
              <a:buSzPts val="2800"/>
              <a:buFont typeface="Arial"/>
              <a:buNone/>
              <a:defRPr sz="2800">
                <a:solidFill>
                  <a:schemeClr val="dk1"/>
                </a:solidFill>
              </a:defRPr>
            </a:lvl6pPr>
            <a:lvl7pPr lvl="6" rtl="0">
              <a:spcBef>
                <a:spcPts val="0"/>
              </a:spcBef>
              <a:spcAft>
                <a:spcPts val="0"/>
              </a:spcAft>
              <a:buClr>
                <a:schemeClr val="dk1"/>
              </a:buClr>
              <a:buSzPts val="2800"/>
              <a:buFont typeface="Arial"/>
              <a:buNone/>
              <a:defRPr sz="2800">
                <a:solidFill>
                  <a:schemeClr val="dk1"/>
                </a:solidFill>
              </a:defRPr>
            </a:lvl7pPr>
            <a:lvl8pPr lvl="7" rtl="0">
              <a:spcBef>
                <a:spcPts val="0"/>
              </a:spcBef>
              <a:spcAft>
                <a:spcPts val="0"/>
              </a:spcAft>
              <a:buClr>
                <a:schemeClr val="dk1"/>
              </a:buClr>
              <a:buSzPts val="2800"/>
              <a:buFont typeface="Arial"/>
              <a:buNone/>
              <a:defRPr sz="2800">
                <a:solidFill>
                  <a:schemeClr val="dk1"/>
                </a:solidFill>
              </a:defRPr>
            </a:lvl8pPr>
            <a:lvl9pPr lvl="8" rtl="0">
              <a:spcBef>
                <a:spcPts val="0"/>
              </a:spcBef>
              <a:spcAft>
                <a:spcPts val="0"/>
              </a:spcAft>
              <a:buClr>
                <a:schemeClr val="dk1"/>
              </a:buClr>
              <a:buSzPts val="2800"/>
              <a:buFont typeface="Arial"/>
              <a:buNone/>
              <a:defRPr sz="2800">
                <a:solidFill>
                  <a:schemeClr val="dk1"/>
                </a:solidFill>
              </a:defRPr>
            </a:lvl9pPr>
          </a:lstStyle>
          <a:p>
            <a:endParaRPr/>
          </a:p>
        </p:txBody>
      </p:sp>
      <p:sp>
        <p:nvSpPr>
          <p:cNvPr id="275" name="Google Shape;275;p6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228600" algn="l" rtl="0">
              <a:lnSpc>
                <a:spcPct val="115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vl2pPr marL="914400" marR="0" lvl="1"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2pPr>
            <a:lvl3pPr marL="1371600" marR="0" lvl="2"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3pPr>
            <a:lvl4pPr marL="1828800" marR="0" lvl="3"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4pPr>
            <a:lvl5pPr marL="2286000" marR="0" lvl="4"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5pPr>
            <a:lvl6pPr marL="2743200" marR="0" lvl="5"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6pPr>
            <a:lvl7pPr marL="3200400" marR="0" lvl="6"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7pPr>
            <a:lvl8pPr marL="3657600" marR="0" lvl="7" indent="-228600" algn="l" rtl="0">
              <a:lnSpc>
                <a:spcPct val="115000"/>
              </a:lnSpc>
              <a:spcBef>
                <a:spcPts val="1600"/>
              </a:spcBef>
              <a:spcAft>
                <a:spcPts val="0"/>
              </a:spcAft>
              <a:buClr>
                <a:schemeClr val="dk2"/>
              </a:buClr>
              <a:buSzPts val="1400"/>
              <a:buFont typeface="Arial"/>
              <a:buNone/>
              <a:defRPr sz="1400" b="0" i="0" u="none" strike="noStrike" cap="none">
                <a:solidFill>
                  <a:schemeClr val="dk2"/>
                </a:solidFill>
                <a:latin typeface="Arial"/>
                <a:ea typeface="Arial"/>
                <a:cs typeface="Arial"/>
                <a:sym typeface="Arial"/>
              </a:defRPr>
            </a:lvl8pPr>
            <a:lvl9pPr marL="4114800" marR="0" lvl="8" indent="-228600" algn="l" rtl="0">
              <a:lnSpc>
                <a:spcPct val="115000"/>
              </a:lnSpc>
              <a:spcBef>
                <a:spcPts val="1600"/>
              </a:spcBef>
              <a:spcAft>
                <a:spcPts val="1600"/>
              </a:spcAft>
              <a:buClr>
                <a:schemeClr val="dk2"/>
              </a:buClr>
              <a:buSzPts val="1400"/>
              <a:buFont typeface="Arial"/>
              <a:buNone/>
              <a:defRPr sz="1400" b="0" i="0" u="none" strike="noStrike" cap="none">
                <a:solidFill>
                  <a:schemeClr val="dk2"/>
                </a:solidFill>
                <a:latin typeface="Arial"/>
                <a:ea typeface="Arial"/>
                <a:cs typeface="Arial"/>
                <a:sym typeface="Arial"/>
              </a:defRPr>
            </a:lvl9pPr>
          </a:lstStyle>
          <a:p>
            <a:endParaRPr/>
          </a:p>
        </p:txBody>
      </p:sp>
      <p:sp>
        <p:nvSpPr>
          <p:cNvPr id="276" name="Google Shape;276;p68"/>
          <p:cNvSpPr txBox="1">
            <a:spLocks noGrp="1"/>
          </p:cNvSpPr>
          <p:nvPr>
            <p:ph type="sldNum" idx="12"/>
          </p:nvPr>
        </p:nvSpPr>
        <p:spPr>
          <a:xfrm>
            <a:off x="8472457" y="4663216"/>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chemeClr val="dk2"/>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045736540"/>
      </p:ext>
    </p:extLst>
  </p:cSld>
  <p:clrMap bg1="lt1" tx1="dk1" bg2="dk2" tx2="lt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564966356"/>
      </p:ext>
    </p:extLst>
  </p:cSld>
  <p:clrMap bg1="lt1" tx1="dk1" bg2="dk2" tx2="lt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 id="2147483859" r:id="rId5"/>
    <p:sldLayoutId id="2147483860" r:id="rId6"/>
    <p:sldLayoutId id="2147483861" r:id="rId7"/>
    <p:sldLayoutId id="2147483862" r:id="rId8"/>
    <p:sldLayoutId id="2147483863" r:id="rId9"/>
    <p:sldLayoutId id="2147483864" r:id="rId10"/>
    <p:sldLayoutId id="214748386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3"/>
        <p:cNvGrpSpPr/>
        <p:nvPr/>
      </p:nvGrpSpPr>
      <p:grpSpPr>
        <a:xfrm>
          <a:off x="0" y="0"/>
          <a:ext cx="0" cy="0"/>
          <a:chOff x="0" y="0"/>
          <a:chExt cx="0" cy="0"/>
        </a:xfrm>
      </p:grpSpPr>
    </p:spTree>
    <p:extLst>
      <p:ext uri="{BB962C8B-B14F-4D97-AF65-F5344CB8AC3E}">
        <p14:creationId xmlns:p14="http://schemas.microsoft.com/office/powerpoint/2010/main" val="521044521"/>
      </p:ext>
    </p:extLst>
  </p:cSld>
  <p:clrMap bg1="lt1" tx1="dk1" bg2="dk2" tx2="lt2" accent1="accent1" accent2="accent2" accent3="accent3" accent4="accent4" accent5="accent5" accent6="accent6" hlink="hlink" folHlink="folHlink"/>
  <p:sldLayoutIdLst>
    <p:sldLayoutId id="2147483867" r:id="rId1"/>
    <p:sldLayoutId id="2147483868"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1730249"/>
      </p:ext>
    </p:extLst>
  </p:cSld>
  <p:clrMap bg1="lt1" tx1="dk1" bg2="dk2" tx2="lt2" accent1="accent1" accent2="accent2" accent3="accent3" accent4="accent4" accent5="accent5" accent6="accent6" hlink="hlink" folHlink="folHlink"/>
  <p:sldLayoutIdLst>
    <p:sldLayoutId id="214748387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5.xml"/><Relationship Id="rId5" Type="http://schemas.openxmlformats.org/officeDocument/2006/relationships/comments" Target="../comments/commen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Google Shape;387;p101"/>
          <p:cNvPicPr preferRelativeResize="0"/>
          <p:nvPr/>
        </p:nvPicPr>
        <p:blipFill rotWithShape="1">
          <a:blip r:embed="rId3">
            <a:alphaModFix/>
          </a:blip>
          <a:srcRect/>
          <a:stretch/>
        </p:blipFill>
        <p:spPr>
          <a:xfrm>
            <a:off x="0" y="0"/>
            <a:ext cx="9144000" cy="5143500"/>
          </a:xfrm>
          <a:prstGeom prst="rect">
            <a:avLst/>
          </a:prstGeom>
          <a:noFill/>
          <a:ln>
            <a:noFill/>
          </a:ln>
        </p:spPr>
      </p:pic>
    </p:spTree>
    <p:extLst>
      <p:ext uri="{BB962C8B-B14F-4D97-AF65-F5344CB8AC3E}">
        <p14:creationId xmlns:p14="http://schemas.microsoft.com/office/powerpoint/2010/main" val="340430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3269"/>
        </a:solidFill>
        <a:effectLst/>
      </p:bgPr>
    </p:bg>
    <p:spTree>
      <p:nvGrpSpPr>
        <p:cNvPr id="1" name="Shape 406"/>
        <p:cNvGrpSpPr/>
        <p:nvPr/>
      </p:nvGrpSpPr>
      <p:grpSpPr>
        <a:xfrm>
          <a:off x="0" y="0"/>
          <a:ext cx="0" cy="0"/>
          <a:chOff x="0" y="0"/>
          <a:chExt cx="0" cy="0"/>
        </a:xfrm>
      </p:grpSpPr>
      <p:pic>
        <p:nvPicPr>
          <p:cNvPr id="407" name="Google Shape;407;p104"/>
          <p:cNvPicPr preferRelativeResize="0"/>
          <p:nvPr/>
        </p:nvPicPr>
        <p:blipFill>
          <a:blip r:embed="rId3">
            <a:alphaModFix/>
          </a:blip>
          <a:stretch>
            <a:fillRect/>
          </a:stretch>
        </p:blipFill>
        <p:spPr>
          <a:xfrm>
            <a:off x="0" y="0"/>
            <a:ext cx="9144010" cy="5143500"/>
          </a:xfrm>
          <a:prstGeom prst="rect">
            <a:avLst/>
          </a:prstGeom>
          <a:noFill/>
          <a:ln>
            <a:noFill/>
          </a:ln>
        </p:spPr>
      </p:pic>
      <p:pic>
        <p:nvPicPr>
          <p:cNvPr id="408" name="Google Shape;408;p104" descr="Texthelp_Master_Logo_RGB.png"/>
          <p:cNvPicPr preferRelativeResize="0"/>
          <p:nvPr/>
        </p:nvPicPr>
        <p:blipFill>
          <a:blip r:embed="rId4">
            <a:alphaModFix/>
          </a:blip>
          <a:stretch>
            <a:fillRect/>
          </a:stretch>
        </p:blipFill>
        <p:spPr>
          <a:xfrm>
            <a:off x="7436826" y="317150"/>
            <a:ext cx="1398977" cy="277200"/>
          </a:xfrm>
          <a:prstGeom prst="rect">
            <a:avLst/>
          </a:prstGeom>
          <a:noFill/>
          <a:ln>
            <a:noFill/>
          </a:ln>
        </p:spPr>
      </p:pic>
      <p:pic>
        <p:nvPicPr>
          <p:cNvPr id="409" name="Google Shape;409;p104"/>
          <p:cNvPicPr preferRelativeResize="0"/>
          <p:nvPr/>
        </p:nvPicPr>
        <p:blipFill>
          <a:blip r:embed="rId5">
            <a:alphaModFix/>
          </a:blip>
          <a:stretch>
            <a:fillRect/>
          </a:stretch>
        </p:blipFill>
        <p:spPr>
          <a:xfrm>
            <a:off x="685351" y="1383225"/>
            <a:ext cx="7932175" cy="2377050"/>
          </a:xfrm>
          <a:prstGeom prst="rect">
            <a:avLst/>
          </a:prstGeom>
          <a:noFill/>
          <a:ln>
            <a:noFill/>
          </a:ln>
        </p:spPr>
      </p:pic>
    </p:spTree>
    <p:extLst>
      <p:ext uri="{BB962C8B-B14F-4D97-AF65-F5344CB8AC3E}">
        <p14:creationId xmlns:p14="http://schemas.microsoft.com/office/powerpoint/2010/main" val="2798484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stretch>
            <a:fillRect/>
          </a:stretch>
        </a:blipFill>
        <a:effectLst/>
      </p:bgPr>
    </p:bg>
    <p:spTree>
      <p:nvGrpSpPr>
        <p:cNvPr id="1" name="Shape 414"/>
        <p:cNvGrpSpPr/>
        <p:nvPr/>
      </p:nvGrpSpPr>
      <p:grpSpPr>
        <a:xfrm>
          <a:off x="0" y="0"/>
          <a:ext cx="0" cy="0"/>
          <a:chOff x="0" y="0"/>
          <a:chExt cx="0" cy="0"/>
        </a:xfrm>
      </p:grpSpPr>
    </p:spTree>
    <p:extLst>
      <p:ext uri="{BB962C8B-B14F-4D97-AF65-F5344CB8AC3E}">
        <p14:creationId xmlns:p14="http://schemas.microsoft.com/office/powerpoint/2010/main" val="226617449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36"/>
        <p:cNvGrpSpPr/>
        <p:nvPr/>
      </p:nvGrpSpPr>
      <p:grpSpPr>
        <a:xfrm>
          <a:off x="0" y="0"/>
          <a:ext cx="0" cy="0"/>
          <a:chOff x="0" y="0"/>
          <a:chExt cx="0" cy="0"/>
        </a:xfrm>
      </p:grpSpPr>
      <p:sp>
        <p:nvSpPr>
          <p:cNvPr id="537" name="Google Shape;537;p122"/>
          <p:cNvSpPr/>
          <p:nvPr/>
        </p:nvSpPr>
        <p:spPr>
          <a:xfrm>
            <a:off x="5613375" y="-37594"/>
            <a:ext cx="3546000" cy="5187300"/>
          </a:xfrm>
          <a:prstGeom prst="rect">
            <a:avLst/>
          </a:prstGeom>
          <a:solidFill>
            <a:srgbClr val="ED8507"/>
          </a:solidFill>
          <a:ln>
            <a:noFill/>
          </a:ln>
        </p:spPr>
        <p:txBody>
          <a:bodyPr spcFirstLastPara="1" wrap="square" lIns="68575" tIns="68575" rIns="68575" bIns="68575" anchor="ctr" anchorCtr="0">
            <a:noAutofit/>
          </a:bodyPr>
          <a:lstStyle/>
          <a:p>
            <a:pPr defTabSz="914378">
              <a:buClr>
                <a:srgbClr val="000000"/>
              </a:buClr>
            </a:pPr>
            <a:endParaRPr sz="1400" kern="0">
              <a:solidFill>
                <a:srgbClr val="000000"/>
              </a:solidFill>
              <a:latin typeface="Arial"/>
              <a:cs typeface="Arial"/>
              <a:sym typeface="Arial"/>
            </a:endParaRPr>
          </a:p>
        </p:txBody>
      </p:sp>
      <p:pic>
        <p:nvPicPr>
          <p:cNvPr id="538" name="Google Shape;538;p122" descr="Texthelp---BA-Portal-and-Toolbar-Announcement-v3-large.gif"/>
          <p:cNvPicPr preferRelativeResize="0"/>
          <p:nvPr/>
        </p:nvPicPr>
        <p:blipFill>
          <a:blip r:embed="rId3">
            <a:alphaModFix/>
          </a:blip>
          <a:stretch>
            <a:fillRect/>
          </a:stretch>
        </p:blipFill>
        <p:spPr>
          <a:xfrm>
            <a:off x="-4955569" y="1279658"/>
            <a:ext cx="9144000" cy="2444496"/>
          </a:xfrm>
          <a:prstGeom prst="rect">
            <a:avLst/>
          </a:prstGeom>
          <a:noFill/>
          <a:ln>
            <a:noFill/>
          </a:ln>
        </p:spPr>
      </p:pic>
      <p:sp>
        <p:nvSpPr>
          <p:cNvPr id="539" name="Google Shape;539;p122"/>
          <p:cNvSpPr/>
          <p:nvPr/>
        </p:nvSpPr>
        <p:spPr>
          <a:xfrm flipH="1">
            <a:off x="442088" y="-43856"/>
            <a:ext cx="5187300" cy="5187300"/>
          </a:xfrm>
          <a:prstGeom prst="rtTriangle">
            <a:avLst/>
          </a:prstGeom>
          <a:solidFill>
            <a:srgbClr val="ED8507"/>
          </a:solidFill>
          <a:ln>
            <a:noFill/>
          </a:ln>
        </p:spPr>
        <p:txBody>
          <a:bodyPr spcFirstLastPara="1" wrap="square" lIns="68575" tIns="68575" rIns="68575" bIns="68575" anchor="ctr" anchorCtr="0">
            <a:noAutofit/>
          </a:bodyPr>
          <a:lstStyle/>
          <a:p>
            <a:pPr defTabSz="914378">
              <a:buClr>
                <a:srgbClr val="000000"/>
              </a:buClr>
            </a:pPr>
            <a:endParaRPr sz="1400" kern="0">
              <a:solidFill>
                <a:srgbClr val="000000"/>
              </a:solidFill>
              <a:latin typeface="Arial"/>
              <a:cs typeface="Arial"/>
              <a:sym typeface="Arial"/>
            </a:endParaRPr>
          </a:p>
        </p:txBody>
      </p:sp>
      <p:pic>
        <p:nvPicPr>
          <p:cNvPr id="540" name="Google Shape;540;p122"/>
          <p:cNvPicPr preferRelativeResize="0"/>
          <p:nvPr/>
        </p:nvPicPr>
        <p:blipFill>
          <a:blip r:embed="rId4">
            <a:alphaModFix/>
          </a:blip>
          <a:stretch>
            <a:fillRect/>
          </a:stretch>
        </p:blipFill>
        <p:spPr>
          <a:xfrm>
            <a:off x="3627392" y="1669365"/>
            <a:ext cx="4963893" cy="1589588"/>
          </a:xfrm>
          <a:prstGeom prst="rect">
            <a:avLst/>
          </a:prstGeom>
          <a:noFill/>
          <a:ln>
            <a:noFill/>
          </a:ln>
        </p:spPr>
      </p:pic>
      <p:pic>
        <p:nvPicPr>
          <p:cNvPr id="541" name="Google Shape;541;p122"/>
          <p:cNvPicPr preferRelativeResize="0"/>
          <p:nvPr/>
        </p:nvPicPr>
        <p:blipFill rotWithShape="1">
          <a:blip r:embed="rId5">
            <a:alphaModFix/>
          </a:blip>
          <a:srcRect/>
          <a:stretch/>
        </p:blipFill>
        <p:spPr>
          <a:xfrm>
            <a:off x="7543800" y="285750"/>
            <a:ext cx="1371600" cy="270300"/>
          </a:xfrm>
          <a:prstGeom prst="rect">
            <a:avLst/>
          </a:prstGeom>
          <a:noFill/>
          <a:ln>
            <a:noFill/>
          </a:ln>
        </p:spPr>
      </p:pic>
    </p:spTree>
    <p:extLst>
      <p:ext uri="{BB962C8B-B14F-4D97-AF65-F5344CB8AC3E}">
        <p14:creationId xmlns:p14="http://schemas.microsoft.com/office/powerpoint/2010/main" val="2741323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9"/>
        <p:cNvGrpSpPr/>
        <p:nvPr/>
      </p:nvGrpSpPr>
      <p:grpSpPr>
        <a:xfrm>
          <a:off x="0" y="0"/>
          <a:ext cx="0" cy="0"/>
          <a:chOff x="0" y="0"/>
          <a:chExt cx="0" cy="0"/>
        </a:xfrm>
      </p:grpSpPr>
      <p:sp>
        <p:nvSpPr>
          <p:cNvPr id="50" name="Shape 50"/>
          <p:cNvSpPr txBox="1"/>
          <p:nvPr/>
        </p:nvSpPr>
        <p:spPr>
          <a:xfrm>
            <a:off x="1256073" y="627134"/>
            <a:ext cx="7538156" cy="438075"/>
          </a:xfrm>
          <a:prstGeom prst="rect">
            <a:avLst/>
          </a:prstGeom>
          <a:noFill/>
          <a:ln>
            <a:noFill/>
          </a:ln>
        </p:spPr>
        <p:txBody>
          <a:bodyPr lIns="68569" tIns="34275" rIns="68569" bIns="34275" anchor="t" anchorCtr="0">
            <a:noAutofit/>
          </a:bodyPr>
          <a:lstStyle/>
          <a:p>
            <a:pPr algn="ctr" defTabSz="685783">
              <a:buClr>
                <a:srgbClr val="58595B"/>
              </a:buClr>
              <a:buSzPct val="25000"/>
              <a:defRPr/>
            </a:pPr>
            <a:r>
              <a:rPr lang="en-US" sz="2800" b="1" kern="0" dirty="0">
                <a:solidFill>
                  <a:srgbClr val="FFFFFF">
                    <a:lumMod val="65000"/>
                  </a:srgbClr>
                </a:solidFill>
                <a:latin typeface="Varela Round" panose="020B0604020202020204" charset="0"/>
                <a:ea typeface="Varela Round"/>
                <a:cs typeface="Varela Round" panose="020B0604020202020204" charset="0"/>
                <a:sym typeface="Varela Round"/>
              </a:rPr>
              <a:t>Accessible Information Standard</a:t>
            </a:r>
            <a:endParaRPr lang="en-US" sz="2250" b="1" kern="0" dirty="0">
              <a:solidFill>
                <a:srgbClr val="FFFFFF">
                  <a:lumMod val="65000"/>
                </a:srgbClr>
              </a:solidFill>
              <a:latin typeface="Varela Round" panose="020B0604020202020204" charset="0"/>
              <a:ea typeface="Varela Round"/>
              <a:cs typeface="Varela Round" panose="020B0604020202020204" charset="0"/>
              <a:sym typeface="Varela Round"/>
            </a:endParaRPr>
          </a:p>
        </p:txBody>
      </p:sp>
      <p:sp>
        <p:nvSpPr>
          <p:cNvPr id="51" name="Shape 51"/>
          <p:cNvSpPr txBox="1"/>
          <p:nvPr/>
        </p:nvSpPr>
        <p:spPr>
          <a:xfrm>
            <a:off x="2767373" y="1537881"/>
            <a:ext cx="4515556" cy="2374234"/>
          </a:xfrm>
          <a:prstGeom prst="rect">
            <a:avLst/>
          </a:prstGeom>
          <a:noFill/>
          <a:ln>
            <a:noFill/>
          </a:ln>
        </p:spPr>
        <p:txBody>
          <a:bodyPr lIns="68569" tIns="34275" rIns="68569" bIns="34275" anchor="t" anchorCtr="0">
            <a:noAutofit/>
          </a:bodyPr>
          <a:lstStyle/>
          <a:p>
            <a:pPr algn="ctr" defTabSz="914378">
              <a:buClr>
                <a:srgbClr val="0DA0A0"/>
              </a:buClr>
              <a:buSzPct val="25000"/>
              <a:defRPr/>
            </a:pPr>
            <a:r>
              <a:rPr lang="en-GB" sz="2000" kern="0" dirty="0">
                <a:solidFill>
                  <a:srgbClr val="0DA0A0"/>
                </a:solidFill>
                <a:latin typeface="Varela Round" panose="020B0604020202020204" charset="0"/>
                <a:cs typeface="Varela Round" panose="020B0604020202020204" charset="0"/>
                <a:sym typeface="Arial"/>
                <a:rtl val="0"/>
              </a:rPr>
              <a:t>“It is vital that everybody understands the information they receive about their health and wellbeing. The Accessible Information Standard will mean that people with disabilities are not left in the dark, leaving them with the peace of mind to fully focus on their care.”</a:t>
            </a:r>
          </a:p>
        </p:txBody>
      </p:sp>
      <p:pic>
        <p:nvPicPr>
          <p:cNvPr id="52" name="Shape 52"/>
          <p:cNvPicPr preferRelativeResize="0"/>
          <p:nvPr/>
        </p:nvPicPr>
        <p:blipFill>
          <a:blip r:embed="rId4">
            <a:alphaModFix/>
          </a:blip>
          <a:stretch>
            <a:fillRect/>
          </a:stretch>
        </p:blipFill>
        <p:spPr>
          <a:xfrm>
            <a:off x="7543800" y="317748"/>
            <a:ext cx="1371600" cy="270619"/>
          </a:xfrm>
          <a:prstGeom prst="rect">
            <a:avLst/>
          </a:prstGeom>
          <a:noFill/>
          <a:ln>
            <a:noFill/>
          </a:ln>
        </p:spPr>
      </p:pic>
    </p:spTree>
    <p:extLst>
      <p:ext uri="{BB962C8B-B14F-4D97-AF65-F5344CB8AC3E}">
        <p14:creationId xmlns:p14="http://schemas.microsoft.com/office/powerpoint/2010/main" val="575677167"/>
      </p:ext>
    </p:extLst>
  </p:cSld>
  <p:clrMapOvr>
    <a:masterClrMapping/>
  </p:clrMapOvr>
  <p:transition spd="slow">
    <p:cut/>
  </p:transition>
</p:sld>
</file>

<file path=ppt/theme/theme1.xml><?xml version="1.0" encoding="utf-8"?>
<a:theme xmlns:a="http://schemas.openxmlformats.org/drawingml/2006/main"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amtasiaStudio">
  <a:themeElements>
    <a:clrScheme name="techsmith">
      <a:dk1>
        <a:srgbClr val="58595B"/>
      </a:dk1>
      <a:lt1>
        <a:srgbClr val="FFFFFF"/>
      </a:lt1>
      <a:dk2>
        <a:srgbClr val="006A71"/>
      </a:dk2>
      <a:lt2>
        <a:srgbClr val="F8F8F8"/>
      </a:lt2>
      <a:accent1>
        <a:srgbClr val="F8971D"/>
      </a:accent1>
      <a:accent2>
        <a:srgbClr val="006A71"/>
      </a:accent2>
      <a:accent3>
        <a:srgbClr val="C3CE81"/>
      </a:accent3>
      <a:accent4>
        <a:srgbClr val="66AECC"/>
      </a:accent4>
      <a:accent5>
        <a:srgbClr val="DD1541"/>
      </a:accent5>
      <a:accent6>
        <a:srgbClr val="FFC425"/>
      </a:accent6>
      <a:hlink>
        <a:srgbClr val="F8971D"/>
      </a:hlink>
      <a:folHlink>
        <a:srgbClr val="C3CE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amtasiaStudio">
  <a:themeElements>
    <a:clrScheme name="Custom 3">
      <a:dk1>
        <a:srgbClr val="58595B"/>
      </a:dk1>
      <a:lt1>
        <a:srgbClr val="FFFFFF"/>
      </a:lt1>
      <a:dk2>
        <a:srgbClr val="006A71"/>
      </a:dk2>
      <a:lt2>
        <a:srgbClr val="F8F8F8"/>
      </a:lt2>
      <a:accent1>
        <a:srgbClr val="F8971D"/>
      </a:accent1>
      <a:accent2>
        <a:srgbClr val="006A71"/>
      </a:accent2>
      <a:accent3>
        <a:srgbClr val="C3CE81"/>
      </a:accent3>
      <a:accent4>
        <a:srgbClr val="66AECC"/>
      </a:accent4>
      <a:accent5>
        <a:srgbClr val="DD1541"/>
      </a:accent5>
      <a:accent6>
        <a:srgbClr val="FFC425"/>
      </a:accent6>
      <a:hlink>
        <a:srgbClr val="FFFFFF"/>
      </a:hlink>
      <a:folHlink>
        <a:srgbClr val="C3CE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_x0020_Category xmlns="2dbf8a43-3198-49b1-9d4c-971eb16d40da" xsi:nil="true"/>
    <Document_x0020_Status xmlns="2dbf8a43-3198-49b1-9d4c-971eb16d40da">Pre-draft</Document_x0020_Status>
    <_ip_UnifiedCompliancePolicyProperties xmlns="http://schemas.microsoft.com/sharepoint/v3" xsi:nil="true"/>
    <Work_x0020_Programme xmlns="2dbf8a43-3198-49b1-9d4c-971eb16d40da" xsi:nil="true"/>
    <Work_x0020_Programme_x0020_Sub_x0020_cat xmlns="2dbf8a43-3198-49b1-9d4c-971eb16d40d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68DCE246FD91446B8BC823021BB4F88" ma:contentTypeVersion="19" ma:contentTypeDescription="Create a new document." ma:contentTypeScope="" ma:versionID="44a01f67a4ab19255ab1cdd2a66dfbe6">
  <xsd:schema xmlns:xsd="http://www.w3.org/2001/XMLSchema" xmlns:xs="http://www.w3.org/2001/XMLSchema" xmlns:p="http://schemas.microsoft.com/office/2006/metadata/properties" xmlns:ns1="http://schemas.microsoft.com/sharepoint/v3" xmlns:ns2="2dbf8a43-3198-49b1-9d4c-971eb16d40da" xmlns:ns4="a4969a83-0144-4dd5-9011-a5e8911ef7b6" xmlns:ns5="05150ac6-be4e-4c77-84fa-5423cad3f6a9" targetNamespace="http://schemas.microsoft.com/office/2006/metadata/properties" ma:root="true" ma:fieldsID="21c8457baa2610e5f5752a2cf7b8aa51" ns1:_="" ns2:_="" ns4:_="" ns5:_="">
    <xsd:import namespace="http://schemas.microsoft.com/sharepoint/v3"/>
    <xsd:import namespace="2dbf8a43-3198-49b1-9d4c-971eb16d40da"/>
    <xsd:import namespace="a4969a83-0144-4dd5-9011-a5e8911ef7b6"/>
    <xsd:import namespace="05150ac6-be4e-4c77-84fa-5423cad3f6a9"/>
    <xsd:element name="properties">
      <xsd:complexType>
        <xsd:sequence>
          <xsd:element name="documentManagement">
            <xsd:complexType>
              <xsd:all>
                <xsd:element ref="ns2:Work_x0020_Programme" minOccurs="0"/>
                <xsd:element ref="ns2:Work_x0020_Programme_x0020_Sub_x0020_cat" minOccurs="0"/>
                <xsd:element ref="ns2:Document_x0020_Category" minOccurs="0"/>
                <xsd:element ref="ns2:Document_x0020_Status" minOccurs="0"/>
                <xsd:element ref="ns4:SharedWithUsers" minOccurs="0"/>
                <xsd:element ref="ns4:SharedWithDetails" minOccurs="0"/>
                <xsd:element ref="ns4:LastSharedByUser" minOccurs="0"/>
                <xsd:element ref="ns4:LastSharedByTime" minOccurs="0"/>
                <xsd:element ref="ns5:MediaServiceMetadata" minOccurs="0"/>
                <xsd:element ref="ns5:MediaServiceFastMetadata" minOccurs="0"/>
                <xsd:element ref="ns5:MediaServiceDateTaken" minOccurs="0"/>
                <xsd:element ref="ns5:MediaServiceAutoTags" minOccurs="0"/>
                <xsd:element ref="ns5:MediaServiceLocation" minOccurs="0"/>
                <xsd:element ref="ns5:MediaServiceOCR" minOccurs="0"/>
                <xsd:element ref="ns5:MediaServiceGenerationTime" minOccurs="0"/>
                <xsd:element ref="ns5:MediaServiceEventHashCod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bf8a43-3198-49b1-9d4c-971eb16d40da" elementFormDefault="qualified">
    <xsd:import namespace="http://schemas.microsoft.com/office/2006/documentManagement/types"/>
    <xsd:import namespace="http://schemas.microsoft.com/office/infopath/2007/PartnerControls"/>
    <xsd:element name="Work_x0020_Programme" ma:index="8" nillable="true" ma:displayName="Work Programme" ma:format="Dropdown" ma:internalName="Work_x0020_Programme">
      <xsd:simpleType>
        <xsd:restriction base="dms:Choice">
          <xsd:enumeration value="Leadership and infrastructure"/>
          <xsd:enumeration value="Healthcare improvement"/>
          <xsd:enumeration value="Transformation"/>
          <xsd:enumeration value="Economic growth"/>
          <xsd:enumeration value="Corporate"/>
          <xsd:enumeration value="N/A"/>
        </xsd:restriction>
      </xsd:simpleType>
    </xsd:element>
    <xsd:element name="Work_x0020_Programme_x0020_Sub_x0020_cat" ma:index="9" nillable="true" ma:displayName="Sub Work Programme" ma:format="Dropdown" ma:internalName="Work_x0020_Programme_x0020_Sub_x0020_cat">
      <xsd:simpleType>
        <xsd:union memberTypes="dms:Text">
          <xsd:simpleType>
            <xsd:restriction base="dms:Choice">
              <xsd:enumeration value="Comms"/>
              <xsd:enumeration value="Finance"/>
              <xsd:enumeration value="HR"/>
            </xsd:restriction>
          </xsd:simpleType>
        </xsd:union>
      </xsd:simpleType>
    </xsd:element>
    <xsd:element name="Document_x0020_Category" ma:index="10" nillable="true" ma:displayName="Document Category" ma:description="Types of documents available in the organisation" ma:format="Dropdown" ma:internalName="Document_x0020_Category">
      <xsd:simpleType>
        <xsd:restriction base="dms:Choice">
          <xsd:enumeration value="Report"/>
          <xsd:enumeration value="Protocol"/>
          <xsd:enumeration value="Plan"/>
          <xsd:enumeration value="Strategy"/>
          <xsd:enumeration value="Minutes"/>
          <xsd:enumeration value="Contract"/>
          <xsd:enumeration value="Budget"/>
          <xsd:enumeration value="Project"/>
        </xsd:restriction>
      </xsd:simpleType>
    </xsd:element>
    <xsd:element name="Document_x0020_Status" ma:index="11" nillable="true" ma:displayName="Document Status" ma:default="Pre-draft" ma:format="Dropdown" ma:internalName="Document_x0020_Status">
      <xsd:simpleType>
        <xsd:restriction base="dms:Choice">
          <xsd:enumeration value="Pre-draft"/>
          <xsd:enumeration value="Draft"/>
          <xsd:enumeration value="Reviewed"/>
          <xsd:enumeration value="Scheduled"/>
          <xsd:enumeration value="Published"/>
          <xsd:enumeration value="Final"/>
          <xsd:enumeration value="Expired"/>
          <xsd:enumeration value="Archived"/>
        </xsd:restriction>
      </xsd:simpleType>
    </xsd:element>
  </xsd:schema>
  <xsd:schema xmlns:xsd="http://www.w3.org/2001/XMLSchema" xmlns:xs="http://www.w3.org/2001/XMLSchema" xmlns:dms="http://schemas.microsoft.com/office/2006/documentManagement/types" xmlns:pc="http://schemas.microsoft.com/office/infopath/2007/PartnerControls" targetNamespace="a4969a83-0144-4dd5-9011-a5e8911ef7b6"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element name="LastSharedByUser" ma:index="15" nillable="true" ma:displayName="Last Shared By User" ma:description="" ma:internalName="LastSharedByUser" ma:readOnly="true">
      <xsd:simpleType>
        <xsd:restriction base="dms:Note">
          <xsd:maxLength value="255"/>
        </xsd:restriction>
      </xsd:simpleType>
    </xsd:element>
    <xsd:element name="LastSharedByTime" ma:index="16"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5150ac6-be4e-4c77-84fa-5423cad3f6a9" elementFormDefault="qualified">
    <xsd:import namespace="http://schemas.microsoft.com/office/2006/documentManagement/types"/>
    <xsd:import namespace="http://schemas.microsoft.com/office/infopath/2007/PartnerControls"/>
    <xsd:element name="MediaServiceMetadata" ma:index="17" nillable="true" ma:displayName="MediaServiceMetadata" ma:description="" ma:hidden="true" ma:internalName="MediaServiceMetadata" ma:readOnly="true">
      <xsd:simpleType>
        <xsd:restriction base="dms:Note"/>
      </xsd:simpleType>
    </xsd:element>
    <xsd:element name="MediaServiceFastMetadata" ma:index="18" nillable="true" ma:displayName="MediaServiceFastMetadata" ma:description="" ma:hidden="true" ma:internalName="MediaServiceFastMetadata" ma:readOnly="true">
      <xsd:simpleType>
        <xsd:restriction base="dms:Note"/>
      </xsd:simpleType>
    </xsd:element>
    <xsd:element name="MediaServiceDateTaken" ma:index="19" nillable="true" ma:displayName="MediaServiceDateTaken" ma:description="" ma:hidden="true" ma:internalName="MediaServiceDateTaken" ma:readOnly="true">
      <xsd:simpleType>
        <xsd:restriction base="dms:Text"/>
      </xsd:simpleType>
    </xsd:element>
    <xsd:element name="MediaServiceAutoTags" ma:index="20" nillable="true" ma:displayName="MediaServiceAutoTags" ma:description="" ma:internalName="MediaServiceAutoTags" ma:readOnly="true">
      <xsd:simpleType>
        <xsd:restriction base="dms:Text"/>
      </xsd:simpleType>
    </xsd:element>
    <xsd:element name="MediaServiceLocation" ma:index="21" nillable="true" ma:displayName="MediaServiceLocation" ma:description="" ma:internalName="MediaServiceLocation" ma:readOnly="true">
      <xsd:simpleType>
        <xsd:restriction base="dms:Text"/>
      </xsd:simpleType>
    </xsd:element>
    <xsd:element name="MediaServiceOCR" ma:index="22" nillable="true" ma:displayName="MediaServiceOCR" ma:internalName="MediaServiceOCR" ma:readOnly="true">
      <xsd:simpleType>
        <xsd:restriction base="dms:Note">
          <xsd:maxLength value="255"/>
        </xsd:restriction>
      </xsd:simpleType>
    </xsd:element>
    <xsd:element name="MediaServiceGenerationTime" ma:index="23" nillable="true" ma:displayName="MediaServiceGenerationTime" ma:hidden="true" ma:internalName="MediaServiceGenerationTime" ma:readOnly="true">
      <xsd:simpleType>
        <xsd:restriction base="dms:Text"/>
      </xsd:simpleType>
    </xsd:element>
    <xsd:element name="MediaServiceEventHashCode" ma:index="2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2"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271CB7-4166-4133-90AD-D7C1CF38608C}">
  <ds:schemaRefs>
    <ds:schemaRef ds:uri="http://schemas.microsoft.com/sharepoint/v3/contenttype/forms"/>
  </ds:schemaRefs>
</ds:datastoreItem>
</file>

<file path=customXml/itemProps2.xml><?xml version="1.0" encoding="utf-8"?>
<ds:datastoreItem xmlns:ds="http://schemas.openxmlformats.org/officeDocument/2006/customXml" ds:itemID="{7E76AE7C-08A1-4E64-9F97-6957F89AB61E}">
  <ds:schemaRefs>
    <ds:schemaRef ds:uri="http://schemas.microsoft.com/office/2006/documentManagement/types"/>
    <ds:schemaRef ds:uri="2dbf8a43-3198-49b1-9d4c-971eb16d40da"/>
    <ds:schemaRef ds:uri="http://schemas.openxmlformats.org/package/2006/metadata/core-properties"/>
    <ds:schemaRef ds:uri="http://purl.org/dc/elements/1.1/"/>
    <ds:schemaRef ds:uri="http://schemas.microsoft.com/office/infopath/2007/PartnerControls"/>
    <ds:schemaRef ds:uri="05150ac6-be4e-4c77-84fa-5423cad3f6a9"/>
    <ds:schemaRef ds:uri="a4969a83-0144-4dd5-9011-a5e8911ef7b6"/>
    <ds:schemaRef ds:uri="http://purl.org/dc/terms/"/>
    <ds:schemaRef ds:uri="http://schemas.microsoft.com/sharepoint/v3"/>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D0BFDE17-6C54-4BC6-BB37-7D7A29C1B7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dbf8a43-3198-49b1-9d4c-971eb16d40da"/>
    <ds:schemaRef ds:uri="a4969a83-0144-4dd5-9011-a5e8911ef7b6"/>
    <ds:schemaRef ds:uri="05150ac6-be4e-4c77-84fa-5423cad3f6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5554</TotalTime>
  <Words>290</Words>
  <Application>Microsoft Office PowerPoint</Application>
  <PresentationFormat>On-screen Show (16:9)</PresentationFormat>
  <Paragraphs>14</Paragraphs>
  <Slides>5</Slides>
  <Notes>5</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5</vt:i4>
      </vt:variant>
    </vt:vector>
  </HeadingPairs>
  <TitlesOfParts>
    <vt:vector size="13" baseType="lpstr">
      <vt:lpstr>Arial</vt:lpstr>
      <vt:lpstr>Calibri</vt:lpstr>
      <vt:lpstr>Open Sans</vt:lpstr>
      <vt:lpstr>Varela Round</vt:lpstr>
      <vt:lpstr>simple-light-2</vt:lpstr>
      <vt:lpstr>Simple Light</vt:lpstr>
      <vt:lpstr>CamtasiaStudio</vt:lpstr>
      <vt:lpstr>2_CamtasiaStudio</vt:lpstr>
      <vt:lpstr>PowerPoint Presentation</vt:lpstr>
      <vt:lpstr>PowerPoint Presentation</vt:lpstr>
      <vt:lpstr>PowerPoint Presentation</vt:lpstr>
      <vt:lpstr>PowerPoint Presentation</vt:lpstr>
      <vt:lpstr>PowerPoint Presentation</vt:lpstr>
    </vt:vector>
  </TitlesOfParts>
  <Company>NHS South West Commissioning Support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Rees Vanesther</dc:creator>
  <cp:lastModifiedBy>Suzanne Horobin</cp:lastModifiedBy>
  <cp:revision>98</cp:revision>
  <cp:lastPrinted>2019-09-26T12:39:35Z</cp:lastPrinted>
  <dcterms:created xsi:type="dcterms:W3CDTF">2018-07-09T12:19:01Z</dcterms:created>
  <dcterms:modified xsi:type="dcterms:W3CDTF">2019-12-06T08:10:52Z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0x010100768DCE246FD91446B8BC823021BB4F88</vt:lpwstr>
  </property>
</Properties>
</file>